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A892979-B4C8-4548-88E3-B4EA8851D9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1196D4C-D66C-4373-B50E-D96A8643B2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189EEBE-7029-457F-B4EC-D3665F776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4619-AFB4-41DD-A67D-D0356DE4E3F4}" type="datetimeFigureOut">
              <a:rPr lang="hr-HR" smtClean="0"/>
              <a:t>28.11.2022.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E5C8F52-E1DE-4632-BA70-A4CE6081C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66BBB6F-D940-4888-8BF9-58CD9F216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A99CB-6898-450E-B83D-64FB74E13AE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96489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8583D39-B439-4E50-A303-0A19D0C7F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4D3B0240-20CC-41C9-871D-F02A77575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4D1830D-052F-4176-9CF0-B90BB79CB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4619-AFB4-41DD-A67D-D0356DE4E3F4}" type="datetimeFigureOut">
              <a:rPr lang="hr-HR" smtClean="0"/>
              <a:t>28.11.2022.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B03139D-6E13-4BA0-95F5-816EC2ABB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9B46AB3-1A09-4429-A84E-57AA4452D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A99CB-6898-450E-B83D-64FB74E13AE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289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6409D596-06ED-4F74-9541-1553E00BDA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870FDA2E-C952-4271-A21E-3A5FDC427E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82233D0-C9E0-446D-B91E-DE93ACB89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4619-AFB4-41DD-A67D-D0356DE4E3F4}" type="datetimeFigureOut">
              <a:rPr lang="hr-HR" smtClean="0"/>
              <a:t>28.11.2022.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893DC23-8BB4-44B2-8C1F-44E20940E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7ECF1EE-AD6D-4FBE-ADD0-7E57C36B5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A99CB-6898-450E-B83D-64FB74E13AE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4383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4AD814E-EA74-4E5C-AC0B-EF8C803AA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5348E7C-E104-4D5F-9738-7D7C8A375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F376370-66C0-4C73-B694-381EABA40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4619-AFB4-41DD-A67D-D0356DE4E3F4}" type="datetimeFigureOut">
              <a:rPr lang="hr-HR" smtClean="0"/>
              <a:t>28.11.2022.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EC464DF-414E-4661-949B-A5B1E343E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4DC9EE8-DA75-4971-8A0F-6990F78E7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A99CB-6898-450E-B83D-64FB74E13AE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951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7ADD642-C6F3-445F-BAC7-809239E50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927ADED2-12BD-47AA-9319-0DEF4FFC9F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8701930-403D-4AFC-813F-23D3F9499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4619-AFB4-41DD-A67D-D0356DE4E3F4}" type="datetimeFigureOut">
              <a:rPr lang="hr-HR" smtClean="0"/>
              <a:t>28.11.2022.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6E79490-2103-40B5-B08F-27079A0C2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FB1F27A-AE88-434A-8A2B-CACF2C397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A99CB-6898-450E-B83D-64FB74E13AE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0672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52B2CE6-CB27-4CEF-9A68-3006C9B0C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E32F4D6-CCDF-4901-910D-DFC1DDAA32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27FBBA19-B043-47BE-A969-17FDC6BF5F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889ACCAE-0904-4C43-815E-82A558AF4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4619-AFB4-41DD-A67D-D0356DE4E3F4}" type="datetimeFigureOut">
              <a:rPr lang="hr-HR" smtClean="0"/>
              <a:t>28.11.2022.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692045FA-C33D-4766-8D53-BE341E173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D9FEFDFC-BF19-491C-9D6F-663FDF374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A99CB-6898-450E-B83D-64FB74E13AE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03373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39E78A6-81A3-457B-A16B-6CDCDAB92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9B692244-F431-4B46-AA66-9D79A6D3A6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419F231F-4776-466F-92D6-AD79406ECB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47B5F410-7BFF-42B3-9292-F83141474E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B1709526-64FB-43EC-A7DA-B318DAF2B0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8DF0387F-DF22-42D3-A104-6ACDEB93B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4619-AFB4-41DD-A67D-D0356DE4E3F4}" type="datetimeFigureOut">
              <a:rPr lang="hr-HR" smtClean="0"/>
              <a:t>28.11.2022.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0ECA8010-FE0F-4E7B-89EF-6819BF84C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B4908CA8-8D81-4357-8244-D80362A07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A99CB-6898-450E-B83D-64FB74E13AE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6764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B6FC358-23E4-4921-BE4E-4C6416662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54CD8697-85F8-4F4C-91F9-1B833233C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4619-AFB4-41DD-A67D-D0356DE4E3F4}" type="datetimeFigureOut">
              <a:rPr lang="hr-HR" smtClean="0"/>
              <a:t>28.11.2022.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D5C51619-74E0-445C-92A1-E8997A83F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6F2B567D-E2AF-4459-AD6C-A75F792C6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A99CB-6898-450E-B83D-64FB74E13AE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09647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B7103441-2272-4912-8ABA-13FFE7D46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4619-AFB4-41DD-A67D-D0356DE4E3F4}" type="datetimeFigureOut">
              <a:rPr lang="hr-HR" smtClean="0"/>
              <a:t>28.11.2022.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2B563285-1BE8-4612-8381-7627292F3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970E62E7-D3EC-4335-AD15-110561414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A99CB-6898-450E-B83D-64FB74E13AE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08942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39546ED-4BD8-4B3C-9412-395D1F701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9612B96-A3F4-4AB9-82B0-75E5FB4CA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05187D9F-F07D-4C85-A281-67E0A7B26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7B4860B5-5FC9-4012-925A-8C7E853AF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4619-AFB4-41DD-A67D-D0356DE4E3F4}" type="datetimeFigureOut">
              <a:rPr lang="hr-HR" smtClean="0"/>
              <a:t>28.11.2022.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5DB4D596-E765-4A08-8909-75FA3A3B4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F09F269A-59A0-4944-81E9-57DB036C8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A99CB-6898-450E-B83D-64FB74E13AE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81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AF15985-81A2-4BEB-8968-52B304AA2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B8F60472-DCA1-4592-B19D-D864328E45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7BD1D515-51B4-42E3-B2AE-053A17A7CC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B15F3A5-BAAC-4045-9999-A93B2BD52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A4619-AFB4-41DD-A67D-D0356DE4E3F4}" type="datetimeFigureOut">
              <a:rPr lang="hr-HR" smtClean="0"/>
              <a:t>28.11.2022.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38F5196-088D-470D-BF63-C0B0D4612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0409C60D-6E46-4467-8E3E-3961B1D26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A99CB-6898-450E-B83D-64FB74E13AE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080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D3803B31-389E-4324-8CAA-22FA4A3A6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097E1F68-72A1-4517-8E7B-FCCF6B731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39C1236-16DD-45B0-903A-E40298F695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A4619-AFB4-41DD-A67D-D0356DE4E3F4}" type="datetimeFigureOut">
              <a:rPr lang="hr-HR" smtClean="0"/>
              <a:t>28.11.2022.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AB4B963-C453-43E6-B5E7-9D2251B902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ABF5E70-F429-465D-902F-FB396C8959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A99CB-6898-450E-B83D-64FB74E13AE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852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>
            <a:extLst>
              <a:ext uri="{FF2B5EF4-FFF2-40B4-BE49-F238E27FC236}">
                <a16:creationId xmlns:a16="http://schemas.microsoft.com/office/drawing/2014/main" id="{00ED7306-6D1B-4CD0-A335-66BB8DC1E5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896" y="1824850"/>
            <a:ext cx="11011206" cy="3778091"/>
          </a:xfrm>
          <a:prstGeom prst="rect">
            <a:avLst/>
          </a:prstGeom>
        </p:spPr>
      </p:pic>
      <p:cxnSp>
        <p:nvCxnSpPr>
          <p:cNvPr id="6" name="Ravni poveznik 5">
            <a:extLst>
              <a:ext uri="{FF2B5EF4-FFF2-40B4-BE49-F238E27FC236}">
                <a16:creationId xmlns:a16="http://schemas.microsoft.com/office/drawing/2014/main" id="{A7CC30A7-7E32-4EB4-8617-49815AA8491D}"/>
              </a:ext>
            </a:extLst>
          </p:cNvPr>
          <p:cNvCxnSpPr>
            <a:cxnSpLocks/>
          </p:cNvCxnSpPr>
          <p:nvPr/>
        </p:nvCxnSpPr>
        <p:spPr>
          <a:xfrm flipV="1">
            <a:off x="4894729" y="2178424"/>
            <a:ext cx="0" cy="842684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Ravni poveznik 7">
            <a:extLst>
              <a:ext uri="{FF2B5EF4-FFF2-40B4-BE49-F238E27FC236}">
                <a16:creationId xmlns:a16="http://schemas.microsoft.com/office/drawing/2014/main" id="{5FBDF852-584B-4821-853B-136F223201E1}"/>
              </a:ext>
            </a:extLst>
          </p:cNvPr>
          <p:cNvCxnSpPr>
            <a:cxnSpLocks/>
          </p:cNvCxnSpPr>
          <p:nvPr/>
        </p:nvCxnSpPr>
        <p:spPr>
          <a:xfrm flipV="1">
            <a:off x="5423647" y="2581836"/>
            <a:ext cx="0" cy="439271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Ravni poveznik 8">
            <a:extLst>
              <a:ext uri="{FF2B5EF4-FFF2-40B4-BE49-F238E27FC236}">
                <a16:creationId xmlns:a16="http://schemas.microsoft.com/office/drawing/2014/main" id="{E4E2CEA2-53BD-4F6E-B8BB-C63CF699D288}"/>
              </a:ext>
            </a:extLst>
          </p:cNvPr>
          <p:cNvCxnSpPr>
            <a:cxnSpLocks/>
          </p:cNvCxnSpPr>
          <p:nvPr/>
        </p:nvCxnSpPr>
        <p:spPr>
          <a:xfrm flipV="1">
            <a:off x="8041342" y="2581836"/>
            <a:ext cx="0" cy="439271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Ravni poveznik 9">
            <a:extLst>
              <a:ext uri="{FF2B5EF4-FFF2-40B4-BE49-F238E27FC236}">
                <a16:creationId xmlns:a16="http://schemas.microsoft.com/office/drawing/2014/main" id="{8C0FC4E0-27DF-4C40-871D-26A1FCCD2AF6}"/>
              </a:ext>
            </a:extLst>
          </p:cNvPr>
          <p:cNvCxnSpPr>
            <a:cxnSpLocks/>
          </p:cNvCxnSpPr>
          <p:nvPr/>
        </p:nvCxnSpPr>
        <p:spPr>
          <a:xfrm flipV="1">
            <a:off x="8552329" y="2581836"/>
            <a:ext cx="0" cy="439271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Ravni poveznik 10">
            <a:extLst>
              <a:ext uri="{FF2B5EF4-FFF2-40B4-BE49-F238E27FC236}">
                <a16:creationId xmlns:a16="http://schemas.microsoft.com/office/drawing/2014/main" id="{0DC91B24-82AF-440A-B322-00DE213A3E6B}"/>
              </a:ext>
            </a:extLst>
          </p:cNvPr>
          <p:cNvCxnSpPr>
            <a:cxnSpLocks/>
          </p:cNvCxnSpPr>
          <p:nvPr/>
        </p:nvCxnSpPr>
        <p:spPr>
          <a:xfrm flipV="1">
            <a:off x="10067365" y="2581836"/>
            <a:ext cx="0" cy="439271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Ravni poveznik 13">
            <a:extLst>
              <a:ext uri="{FF2B5EF4-FFF2-40B4-BE49-F238E27FC236}">
                <a16:creationId xmlns:a16="http://schemas.microsoft.com/office/drawing/2014/main" id="{69509919-6BD2-4DD1-BA7D-A722636568D8}"/>
              </a:ext>
            </a:extLst>
          </p:cNvPr>
          <p:cNvCxnSpPr>
            <a:cxnSpLocks/>
          </p:cNvCxnSpPr>
          <p:nvPr/>
        </p:nvCxnSpPr>
        <p:spPr>
          <a:xfrm>
            <a:off x="4894729" y="2294971"/>
            <a:ext cx="6364942" cy="0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Ravni poveznik 16">
            <a:extLst>
              <a:ext uri="{FF2B5EF4-FFF2-40B4-BE49-F238E27FC236}">
                <a16:creationId xmlns:a16="http://schemas.microsoft.com/office/drawing/2014/main" id="{F339542A-1085-4932-AB3B-9D46D1C52686}"/>
              </a:ext>
            </a:extLst>
          </p:cNvPr>
          <p:cNvCxnSpPr/>
          <p:nvPr/>
        </p:nvCxnSpPr>
        <p:spPr>
          <a:xfrm>
            <a:off x="4894729" y="2680447"/>
            <a:ext cx="528918" cy="0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Ravni poveznik 17">
            <a:extLst>
              <a:ext uri="{FF2B5EF4-FFF2-40B4-BE49-F238E27FC236}">
                <a16:creationId xmlns:a16="http://schemas.microsoft.com/office/drawing/2014/main" id="{3B7DE9AE-E260-4191-AA67-16BE6AE56A08}"/>
              </a:ext>
            </a:extLst>
          </p:cNvPr>
          <p:cNvCxnSpPr>
            <a:cxnSpLocks/>
          </p:cNvCxnSpPr>
          <p:nvPr/>
        </p:nvCxnSpPr>
        <p:spPr>
          <a:xfrm>
            <a:off x="5423647" y="2680447"/>
            <a:ext cx="2617695" cy="0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Ravni poveznik 18">
            <a:extLst>
              <a:ext uri="{FF2B5EF4-FFF2-40B4-BE49-F238E27FC236}">
                <a16:creationId xmlns:a16="http://schemas.microsoft.com/office/drawing/2014/main" id="{ED171D58-9D4A-4BAB-8A0F-ECC68D878EFF}"/>
              </a:ext>
            </a:extLst>
          </p:cNvPr>
          <p:cNvCxnSpPr>
            <a:cxnSpLocks/>
          </p:cNvCxnSpPr>
          <p:nvPr/>
        </p:nvCxnSpPr>
        <p:spPr>
          <a:xfrm>
            <a:off x="8041341" y="2680447"/>
            <a:ext cx="510988" cy="0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Ravni poveznik 19">
            <a:extLst>
              <a:ext uri="{FF2B5EF4-FFF2-40B4-BE49-F238E27FC236}">
                <a16:creationId xmlns:a16="http://schemas.microsoft.com/office/drawing/2014/main" id="{A87A156E-0B49-4122-A2F5-3B03DA8414C4}"/>
              </a:ext>
            </a:extLst>
          </p:cNvPr>
          <p:cNvCxnSpPr>
            <a:cxnSpLocks/>
          </p:cNvCxnSpPr>
          <p:nvPr/>
        </p:nvCxnSpPr>
        <p:spPr>
          <a:xfrm>
            <a:off x="8552329" y="2680447"/>
            <a:ext cx="1515036" cy="0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Ravni poveznik 20">
            <a:extLst>
              <a:ext uri="{FF2B5EF4-FFF2-40B4-BE49-F238E27FC236}">
                <a16:creationId xmlns:a16="http://schemas.microsoft.com/office/drawing/2014/main" id="{8AA973BE-9C44-439C-90C0-BF68424364E0}"/>
              </a:ext>
            </a:extLst>
          </p:cNvPr>
          <p:cNvCxnSpPr>
            <a:cxnSpLocks/>
          </p:cNvCxnSpPr>
          <p:nvPr/>
        </p:nvCxnSpPr>
        <p:spPr>
          <a:xfrm>
            <a:off x="10067365" y="2680447"/>
            <a:ext cx="1192306" cy="0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8" name="TekstniOkvir 27">
            <a:extLst>
              <a:ext uri="{FF2B5EF4-FFF2-40B4-BE49-F238E27FC236}">
                <a16:creationId xmlns:a16="http://schemas.microsoft.com/office/drawing/2014/main" id="{DF8F36D1-46A8-4623-B7E7-B61AF6E085D1}"/>
              </a:ext>
            </a:extLst>
          </p:cNvPr>
          <p:cNvSpPr txBox="1"/>
          <p:nvPr/>
        </p:nvSpPr>
        <p:spPr>
          <a:xfrm>
            <a:off x="5046001" y="2465003"/>
            <a:ext cx="288000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hr-HR" sz="1400" dirty="0">
                <a:solidFill>
                  <a:srgbClr val="FF0000"/>
                </a:solidFill>
              </a:rPr>
              <a:t>10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29" name="TekstniOkvir 28">
            <a:extLst>
              <a:ext uri="{FF2B5EF4-FFF2-40B4-BE49-F238E27FC236}">
                <a16:creationId xmlns:a16="http://schemas.microsoft.com/office/drawing/2014/main" id="{C0EE98C3-4272-4D8B-9225-08227B01023F}"/>
              </a:ext>
            </a:extLst>
          </p:cNvPr>
          <p:cNvSpPr txBox="1"/>
          <p:nvPr/>
        </p:nvSpPr>
        <p:spPr>
          <a:xfrm>
            <a:off x="6511165" y="2465003"/>
            <a:ext cx="288000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hr-HR" sz="1400" dirty="0">
                <a:solidFill>
                  <a:srgbClr val="FF0000"/>
                </a:solidFill>
              </a:rPr>
              <a:t>50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0" name="TekstniOkvir 29">
            <a:extLst>
              <a:ext uri="{FF2B5EF4-FFF2-40B4-BE49-F238E27FC236}">
                <a16:creationId xmlns:a16="http://schemas.microsoft.com/office/drawing/2014/main" id="{D93E6771-988E-4F8E-B63B-A21FF8438288}"/>
              </a:ext>
            </a:extLst>
          </p:cNvPr>
          <p:cNvSpPr txBox="1"/>
          <p:nvPr/>
        </p:nvSpPr>
        <p:spPr>
          <a:xfrm>
            <a:off x="9165847" y="2465003"/>
            <a:ext cx="288000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hr-HR" sz="1400" dirty="0">
                <a:solidFill>
                  <a:srgbClr val="FF0000"/>
                </a:solidFill>
              </a:rPr>
              <a:t>40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1" name="TekstniOkvir 30">
            <a:extLst>
              <a:ext uri="{FF2B5EF4-FFF2-40B4-BE49-F238E27FC236}">
                <a16:creationId xmlns:a16="http://schemas.microsoft.com/office/drawing/2014/main" id="{F9AE8A0B-DF5F-4EF3-AB5B-1CFFB943A558}"/>
              </a:ext>
            </a:extLst>
          </p:cNvPr>
          <p:cNvSpPr txBox="1"/>
          <p:nvPr/>
        </p:nvSpPr>
        <p:spPr>
          <a:xfrm>
            <a:off x="10524564" y="2464857"/>
            <a:ext cx="288000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hr-HR" sz="1400" dirty="0">
                <a:solidFill>
                  <a:srgbClr val="FF0000"/>
                </a:solidFill>
              </a:rPr>
              <a:t>30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2" name="TekstniOkvir 31">
            <a:extLst>
              <a:ext uri="{FF2B5EF4-FFF2-40B4-BE49-F238E27FC236}">
                <a16:creationId xmlns:a16="http://schemas.microsoft.com/office/drawing/2014/main" id="{9259293B-491F-45AA-A698-C6D5CED9FD32}"/>
              </a:ext>
            </a:extLst>
          </p:cNvPr>
          <p:cNvSpPr txBox="1"/>
          <p:nvPr/>
        </p:nvSpPr>
        <p:spPr>
          <a:xfrm>
            <a:off x="7764968" y="2070702"/>
            <a:ext cx="288000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hr-HR" sz="1400" dirty="0">
                <a:solidFill>
                  <a:srgbClr val="FF0000"/>
                </a:solidFill>
              </a:rPr>
              <a:t>140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3" name="TekstniOkvir 32">
            <a:extLst>
              <a:ext uri="{FF2B5EF4-FFF2-40B4-BE49-F238E27FC236}">
                <a16:creationId xmlns:a16="http://schemas.microsoft.com/office/drawing/2014/main" id="{1C8E1C36-5C2F-4127-B871-BBE4B3AAE503}"/>
              </a:ext>
            </a:extLst>
          </p:cNvPr>
          <p:cNvSpPr txBox="1"/>
          <p:nvPr/>
        </p:nvSpPr>
        <p:spPr>
          <a:xfrm>
            <a:off x="8120895" y="2464857"/>
            <a:ext cx="288000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hr-HR" sz="1400" dirty="0">
                <a:solidFill>
                  <a:srgbClr val="FF0000"/>
                </a:solidFill>
              </a:rPr>
              <a:t>10</a:t>
            </a:r>
            <a:endParaRPr lang="hr-HR" dirty="0">
              <a:solidFill>
                <a:srgbClr val="FF0000"/>
              </a:solidFill>
            </a:endParaRPr>
          </a:p>
        </p:txBody>
      </p:sp>
      <p:cxnSp>
        <p:nvCxnSpPr>
          <p:cNvPr id="35" name="Ravni poveznik 34">
            <a:extLst>
              <a:ext uri="{FF2B5EF4-FFF2-40B4-BE49-F238E27FC236}">
                <a16:creationId xmlns:a16="http://schemas.microsoft.com/office/drawing/2014/main" id="{3B06C55A-F929-40A2-B6C8-17C31D0116E9}"/>
              </a:ext>
            </a:extLst>
          </p:cNvPr>
          <p:cNvCxnSpPr/>
          <p:nvPr/>
        </p:nvCxnSpPr>
        <p:spPr>
          <a:xfrm flipH="1">
            <a:off x="4428565" y="4312024"/>
            <a:ext cx="46616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Ravni poveznik 35">
            <a:extLst>
              <a:ext uri="{FF2B5EF4-FFF2-40B4-BE49-F238E27FC236}">
                <a16:creationId xmlns:a16="http://schemas.microsoft.com/office/drawing/2014/main" id="{A2789F88-774A-414B-B821-520E3D764DC1}"/>
              </a:ext>
            </a:extLst>
          </p:cNvPr>
          <p:cNvCxnSpPr/>
          <p:nvPr/>
        </p:nvCxnSpPr>
        <p:spPr>
          <a:xfrm flipH="1">
            <a:off x="4428565" y="4805082"/>
            <a:ext cx="46616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Ravni poveznik 36">
            <a:extLst>
              <a:ext uri="{FF2B5EF4-FFF2-40B4-BE49-F238E27FC236}">
                <a16:creationId xmlns:a16="http://schemas.microsoft.com/office/drawing/2014/main" id="{0D38B7F5-BC30-45F2-BB8E-EF8D47536253}"/>
              </a:ext>
            </a:extLst>
          </p:cNvPr>
          <p:cNvCxnSpPr>
            <a:cxnSpLocks/>
          </p:cNvCxnSpPr>
          <p:nvPr/>
        </p:nvCxnSpPr>
        <p:spPr>
          <a:xfrm>
            <a:off x="4491320" y="4805082"/>
            <a:ext cx="0" cy="493058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Ravni poveznik 39">
            <a:extLst>
              <a:ext uri="{FF2B5EF4-FFF2-40B4-BE49-F238E27FC236}">
                <a16:creationId xmlns:a16="http://schemas.microsoft.com/office/drawing/2014/main" id="{C005C0B1-994B-48D4-934B-D4B5F05830A9}"/>
              </a:ext>
            </a:extLst>
          </p:cNvPr>
          <p:cNvCxnSpPr>
            <a:cxnSpLocks/>
          </p:cNvCxnSpPr>
          <p:nvPr/>
        </p:nvCxnSpPr>
        <p:spPr>
          <a:xfrm>
            <a:off x="4491320" y="4312024"/>
            <a:ext cx="0" cy="493058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1" name="TekstniOkvir 40">
            <a:extLst>
              <a:ext uri="{FF2B5EF4-FFF2-40B4-BE49-F238E27FC236}">
                <a16:creationId xmlns:a16="http://schemas.microsoft.com/office/drawing/2014/main" id="{57837FD9-91C5-473E-B0DF-3B8BD2F09F48}"/>
              </a:ext>
            </a:extLst>
          </p:cNvPr>
          <p:cNvSpPr txBox="1"/>
          <p:nvPr/>
        </p:nvSpPr>
        <p:spPr>
          <a:xfrm rot="16200000">
            <a:off x="4225587" y="4455864"/>
            <a:ext cx="288000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hr-HR" sz="1400" dirty="0">
                <a:solidFill>
                  <a:srgbClr val="FF0000"/>
                </a:solidFill>
              </a:rPr>
              <a:t>10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50" name="TekstniOkvir 49">
            <a:extLst>
              <a:ext uri="{FF2B5EF4-FFF2-40B4-BE49-F238E27FC236}">
                <a16:creationId xmlns:a16="http://schemas.microsoft.com/office/drawing/2014/main" id="{3BB8B415-D618-4133-B3AC-79F7E1C795DC}"/>
              </a:ext>
            </a:extLst>
          </p:cNvPr>
          <p:cNvSpPr txBox="1"/>
          <p:nvPr/>
        </p:nvSpPr>
        <p:spPr>
          <a:xfrm rot="16200000">
            <a:off x="4226151" y="4943889"/>
            <a:ext cx="288000" cy="21544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hr-HR" sz="1400" dirty="0">
                <a:solidFill>
                  <a:srgbClr val="FF0000"/>
                </a:solidFill>
              </a:rPr>
              <a:t>10</a:t>
            </a:r>
            <a:endParaRPr lang="hr-HR" dirty="0">
              <a:solidFill>
                <a:srgbClr val="FF0000"/>
              </a:solidFill>
            </a:endParaRPr>
          </a:p>
        </p:txBody>
      </p:sp>
      <p:cxnSp>
        <p:nvCxnSpPr>
          <p:cNvPr id="52" name="Ravni poveznik 51">
            <a:extLst>
              <a:ext uri="{FF2B5EF4-FFF2-40B4-BE49-F238E27FC236}">
                <a16:creationId xmlns:a16="http://schemas.microsoft.com/office/drawing/2014/main" id="{47544068-F925-44C9-8CEF-EB5B6AF5AF39}"/>
              </a:ext>
            </a:extLst>
          </p:cNvPr>
          <p:cNvCxnSpPr/>
          <p:nvPr/>
        </p:nvCxnSpPr>
        <p:spPr>
          <a:xfrm flipV="1">
            <a:off x="4495239" y="3021107"/>
            <a:ext cx="0" cy="1290917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kstniOkvir 52">
            <a:extLst>
              <a:ext uri="{FF2B5EF4-FFF2-40B4-BE49-F238E27FC236}">
                <a16:creationId xmlns:a16="http://schemas.microsoft.com/office/drawing/2014/main" id="{84C4066A-B0AE-4665-BC37-1A030F0993C3}"/>
              </a:ext>
            </a:extLst>
          </p:cNvPr>
          <p:cNvSpPr txBox="1"/>
          <p:nvPr/>
        </p:nvSpPr>
        <p:spPr>
          <a:xfrm>
            <a:off x="2277035" y="3160846"/>
            <a:ext cx="2043949" cy="206979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hr-HR" sz="1400" dirty="0">
                <a:solidFill>
                  <a:srgbClr val="FF0000"/>
                </a:solidFill>
              </a:rPr>
              <a:t>Razmak između gornjih vodoravnih crta je po 5 mm.  </a:t>
            </a:r>
            <a:r>
              <a:rPr lang="hr-HR" sz="1400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endParaRPr lang="hr-HR" sz="1400" dirty="0">
              <a:solidFill>
                <a:srgbClr val="FF0000"/>
              </a:solidFill>
            </a:endParaRPr>
          </a:p>
          <a:p>
            <a:pPr algn="ctr"/>
            <a:endParaRPr lang="hr-HR" sz="1000" dirty="0">
              <a:solidFill>
                <a:srgbClr val="FF0000"/>
              </a:solidFill>
            </a:endParaRPr>
          </a:p>
          <a:p>
            <a:pPr algn="ctr"/>
            <a:r>
              <a:rPr lang="hr-HR" sz="1400" dirty="0">
                <a:solidFill>
                  <a:srgbClr val="FF0000"/>
                </a:solidFill>
              </a:rPr>
              <a:t>Sve crte u sastavnici treba podebljati OSIM 4 gornje vodoravne crte.</a:t>
            </a:r>
          </a:p>
          <a:p>
            <a:pPr algn="ctr"/>
            <a:endParaRPr lang="hr-HR" sz="1000" dirty="0">
              <a:solidFill>
                <a:srgbClr val="FF0000"/>
              </a:solidFill>
            </a:endParaRPr>
          </a:p>
          <a:p>
            <a:pPr algn="ctr"/>
            <a:r>
              <a:rPr lang="hr-HR" sz="1400" dirty="0">
                <a:solidFill>
                  <a:srgbClr val="FF0000"/>
                </a:solidFill>
              </a:rPr>
              <a:t>Učenici sastavnicu NE kotiraju.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54" name="TekstniOkvir 53">
            <a:extLst>
              <a:ext uri="{FF2B5EF4-FFF2-40B4-BE49-F238E27FC236}">
                <a16:creationId xmlns:a16="http://schemas.microsoft.com/office/drawing/2014/main" id="{F81E42F2-D3CB-46E4-AE7C-E11AAC88708F}"/>
              </a:ext>
            </a:extLst>
          </p:cNvPr>
          <p:cNvSpPr txBox="1"/>
          <p:nvPr/>
        </p:nvSpPr>
        <p:spPr>
          <a:xfrm>
            <a:off x="2142565" y="779930"/>
            <a:ext cx="91171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000" dirty="0"/>
              <a:t>CRTANJE SASTAVNICE RADIONIČKOG CRTEŽA VJETRULJE FAUSTA VRANČIĆA</a:t>
            </a:r>
          </a:p>
        </p:txBody>
      </p:sp>
    </p:spTree>
    <p:extLst>
      <p:ext uri="{BB962C8B-B14F-4D97-AF65-F5344CB8AC3E}">
        <p14:creationId xmlns:p14="http://schemas.microsoft.com/office/powerpoint/2010/main" val="34078052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43</Words>
  <Application>Microsoft Office PowerPoint</Application>
  <PresentationFormat>Široki zaslon</PresentationFormat>
  <Paragraphs>14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Tema sustava Office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BOŠKO ŠETKA</dc:creator>
  <cp:lastModifiedBy>BOŠKO ŠETKA</cp:lastModifiedBy>
  <cp:revision>7</cp:revision>
  <dcterms:created xsi:type="dcterms:W3CDTF">2022-11-28T06:56:52Z</dcterms:created>
  <dcterms:modified xsi:type="dcterms:W3CDTF">2022-11-28T07:19:21Z</dcterms:modified>
</cp:coreProperties>
</file>