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898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175D425-A295-4359-8519-9C048D7F9FCA}" type="datetimeFigureOut">
              <a:rPr lang="hr-HR" smtClean="0"/>
              <a:t>25.2.2022.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6E1A027-C6C3-4138-937E-D3484521F60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Eksperimentalna pločica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Tehnička kultura, Elektronika, 8. razred</a:t>
            </a:r>
          </a:p>
        </p:txBody>
      </p:sp>
      <p:sp>
        <p:nvSpPr>
          <p:cNvPr id="4" name="Zaobljeni pravokutnik 3">
            <a:hlinkClick r:id="" action="ppaction://hlinkshowjump?jump=endshow"/>
          </p:cNvPr>
          <p:cNvSpPr/>
          <p:nvPr/>
        </p:nvSpPr>
        <p:spPr>
          <a:xfrm>
            <a:off x="8587356" y="379026"/>
            <a:ext cx="360040" cy="21602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659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2085904" y="2265523"/>
            <a:ext cx="4968000" cy="31219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33" name="Ravni poveznik 532"/>
          <p:cNvCxnSpPr/>
          <p:nvPr/>
        </p:nvCxnSpPr>
        <p:spPr>
          <a:xfrm>
            <a:off x="2674154" y="2992716"/>
            <a:ext cx="0" cy="648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Ravni poveznik 533"/>
          <p:cNvCxnSpPr/>
          <p:nvPr/>
        </p:nvCxnSpPr>
        <p:spPr>
          <a:xfrm>
            <a:off x="2674154" y="4039847"/>
            <a:ext cx="0" cy="648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Ravni poveznik 521"/>
          <p:cNvCxnSpPr/>
          <p:nvPr/>
        </p:nvCxnSpPr>
        <p:spPr>
          <a:xfrm>
            <a:off x="2424638" y="2440209"/>
            <a:ext cx="43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Ravni poveznik 522"/>
          <p:cNvCxnSpPr/>
          <p:nvPr/>
        </p:nvCxnSpPr>
        <p:spPr>
          <a:xfrm>
            <a:off x="2424638" y="2601155"/>
            <a:ext cx="4320000" cy="0"/>
          </a:xfrm>
          <a:prstGeom prst="line">
            <a:avLst/>
          </a:prstGeom>
          <a:ln w="444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Ravni poveznik 523"/>
          <p:cNvCxnSpPr/>
          <p:nvPr/>
        </p:nvCxnSpPr>
        <p:spPr>
          <a:xfrm>
            <a:off x="2432961" y="5064441"/>
            <a:ext cx="43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Ravni poveznik 524"/>
          <p:cNvCxnSpPr/>
          <p:nvPr/>
        </p:nvCxnSpPr>
        <p:spPr>
          <a:xfrm>
            <a:off x="2432961" y="5225387"/>
            <a:ext cx="4320000" cy="0"/>
          </a:xfrm>
          <a:prstGeom prst="line">
            <a:avLst/>
          </a:prstGeom>
          <a:ln w="444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76213"/>
          </a:xfrm>
        </p:spPr>
        <p:txBody>
          <a:bodyPr/>
          <a:lstStyle/>
          <a:p>
            <a:r>
              <a:rPr lang="hr-HR" sz="2800" dirty="0"/>
              <a:t>Eksperimentalna pločica</a:t>
            </a:r>
            <a:br>
              <a:rPr lang="hr-HR" sz="2800" dirty="0"/>
            </a:br>
            <a:r>
              <a:rPr lang="hr-HR" sz="2800" dirty="0"/>
              <a:t>- izgled i spojevi iznutra -</a:t>
            </a:r>
          </a:p>
        </p:txBody>
      </p:sp>
      <p:sp>
        <p:nvSpPr>
          <p:cNvPr id="6" name="Pravokutnik 5"/>
          <p:cNvSpPr/>
          <p:nvPr/>
        </p:nvSpPr>
        <p:spPr>
          <a:xfrm>
            <a:off x="233975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249150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64326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279501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294676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309852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325027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340203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355378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370553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385729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400904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416080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431255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446430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461606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476781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 22"/>
          <p:cNvSpPr/>
          <p:nvPr/>
        </p:nvSpPr>
        <p:spPr>
          <a:xfrm>
            <a:off x="491957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507132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/>
          <p:cNvSpPr/>
          <p:nvPr/>
        </p:nvSpPr>
        <p:spPr>
          <a:xfrm>
            <a:off x="522307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 25"/>
          <p:cNvSpPr/>
          <p:nvPr/>
        </p:nvSpPr>
        <p:spPr>
          <a:xfrm>
            <a:off x="537483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/>
        </p:nvSpPr>
        <p:spPr>
          <a:xfrm>
            <a:off x="552658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67834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>
            <a:off x="583009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/>
          <p:cNvSpPr/>
          <p:nvPr/>
        </p:nvSpPr>
        <p:spPr>
          <a:xfrm>
            <a:off x="598184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613360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628535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643711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/>
          <p:cNvSpPr/>
          <p:nvPr/>
        </p:nvSpPr>
        <p:spPr>
          <a:xfrm>
            <a:off x="658886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674062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avokutnik 35"/>
          <p:cNvSpPr/>
          <p:nvPr/>
        </p:nvSpPr>
        <p:spPr>
          <a:xfrm>
            <a:off x="233975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Pravokutnik 36"/>
          <p:cNvSpPr/>
          <p:nvPr/>
        </p:nvSpPr>
        <p:spPr>
          <a:xfrm>
            <a:off x="249150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/>
          <p:cNvSpPr/>
          <p:nvPr/>
        </p:nvSpPr>
        <p:spPr>
          <a:xfrm>
            <a:off x="264326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/>
          <p:cNvSpPr/>
          <p:nvPr/>
        </p:nvSpPr>
        <p:spPr>
          <a:xfrm>
            <a:off x="279501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Pravokutnik 39"/>
          <p:cNvSpPr/>
          <p:nvPr/>
        </p:nvSpPr>
        <p:spPr>
          <a:xfrm>
            <a:off x="294676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avokutnik 40"/>
          <p:cNvSpPr/>
          <p:nvPr/>
        </p:nvSpPr>
        <p:spPr>
          <a:xfrm>
            <a:off x="309852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/>
          <p:cNvSpPr/>
          <p:nvPr/>
        </p:nvSpPr>
        <p:spPr>
          <a:xfrm>
            <a:off x="325027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/>
          <p:cNvSpPr/>
          <p:nvPr/>
        </p:nvSpPr>
        <p:spPr>
          <a:xfrm>
            <a:off x="340203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/>
          <p:cNvSpPr/>
          <p:nvPr/>
        </p:nvSpPr>
        <p:spPr>
          <a:xfrm>
            <a:off x="355378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/>
          <p:cNvSpPr/>
          <p:nvPr/>
        </p:nvSpPr>
        <p:spPr>
          <a:xfrm>
            <a:off x="370553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avokutnik 45"/>
          <p:cNvSpPr/>
          <p:nvPr/>
        </p:nvSpPr>
        <p:spPr>
          <a:xfrm>
            <a:off x="385729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Pravokutnik 46"/>
          <p:cNvSpPr/>
          <p:nvPr/>
        </p:nvSpPr>
        <p:spPr>
          <a:xfrm>
            <a:off x="400904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Pravokutnik 47"/>
          <p:cNvSpPr/>
          <p:nvPr/>
        </p:nvSpPr>
        <p:spPr>
          <a:xfrm>
            <a:off x="416080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Pravokutnik 48"/>
          <p:cNvSpPr/>
          <p:nvPr/>
        </p:nvSpPr>
        <p:spPr>
          <a:xfrm>
            <a:off x="431255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Pravokutnik 49"/>
          <p:cNvSpPr/>
          <p:nvPr/>
        </p:nvSpPr>
        <p:spPr>
          <a:xfrm>
            <a:off x="446430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Pravokutnik 50"/>
          <p:cNvSpPr/>
          <p:nvPr/>
        </p:nvSpPr>
        <p:spPr>
          <a:xfrm>
            <a:off x="461606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476781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Pravokutnik 52"/>
          <p:cNvSpPr/>
          <p:nvPr/>
        </p:nvSpPr>
        <p:spPr>
          <a:xfrm>
            <a:off x="491957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/>
          <p:cNvSpPr/>
          <p:nvPr/>
        </p:nvSpPr>
        <p:spPr>
          <a:xfrm>
            <a:off x="507132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Pravokutnik 54"/>
          <p:cNvSpPr/>
          <p:nvPr/>
        </p:nvSpPr>
        <p:spPr>
          <a:xfrm>
            <a:off x="522307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Pravokutnik 55"/>
          <p:cNvSpPr/>
          <p:nvPr/>
        </p:nvSpPr>
        <p:spPr>
          <a:xfrm>
            <a:off x="537483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Pravokutnik 56"/>
          <p:cNvSpPr/>
          <p:nvPr/>
        </p:nvSpPr>
        <p:spPr>
          <a:xfrm>
            <a:off x="552658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Pravokutnik 57"/>
          <p:cNvSpPr/>
          <p:nvPr/>
        </p:nvSpPr>
        <p:spPr>
          <a:xfrm>
            <a:off x="567834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Pravokutnik 58"/>
          <p:cNvSpPr/>
          <p:nvPr/>
        </p:nvSpPr>
        <p:spPr>
          <a:xfrm>
            <a:off x="583009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Pravokutnik 59"/>
          <p:cNvSpPr/>
          <p:nvPr/>
        </p:nvSpPr>
        <p:spPr>
          <a:xfrm>
            <a:off x="598184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Pravokutnik 60"/>
          <p:cNvSpPr/>
          <p:nvPr/>
        </p:nvSpPr>
        <p:spPr>
          <a:xfrm>
            <a:off x="613360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Pravokutnik 61"/>
          <p:cNvSpPr/>
          <p:nvPr/>
        </p:nvSpPr>
        <p:spPr>
          <a:xfrm>
            <a:off x="628535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Pravokutnik 62"/>
          <p:cNvSpPr/>
          <p:nvPr/>
        </p:nvSpPr>
        <p:spPr>
          <a:xfrm>
            <a:off x="643711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Pravokutnik 63"/>
          <p:cNvSpPr/>
          <p:nvPr/>
        </p:nvSpPr>
        <p:spPr>
          <a:xfrm>
            <a:off x="658886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Pravokutnik 64"/>
          <p:cNvSpPr/>
          <p:nvPr/>
        </p:nvSpPr>
        <p:spPr>
          <a:xfrm>
            <a:off x="674062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Pravokutnik 65"/>
          <p:cNvSpPr/>
          <p:nvPr/>
        </p:nvSpPr>
        <p:spPr>
          <a:xfrm>
            <a:off x="233975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Pravokutnik 66"/>
          <p:cNvSpPr/>
          <p:nvPr/>
        </p:nvSpPr>
        <p:spPr>
          <a:xfrm>
            <a:off x="249150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Pravokutnik 67"/>
          <p:cNvSpPr/>
          <p:nvPr/>
        </p:nvSpPr>
        <p:spPr>
          <a:xfrm>
            <a:off x="264326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9" name="Pravokutnik 68"/>
          <p:cNvSpPr/>
          <p:nvPr/>
        </p:nvSpPr>
        <p:spPr>
          <a:xfrm>
            <a:off x="279501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Pravokutnik 69"/>
          <p:cNvSpPr/>
          <p:nvPr/>
        </p:nvSpPr>
        <p:spPr>
          <a:xfrm>
            <a:off x="294676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Pravokutnik 70"/>
          <p:cNvSpPr/>
          <p:nvPr/>
        </p:nvSpPr>
        <p:spPr>
          <a:xfrm>
            <a:off x="309852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Pravokutnik 71"/>
          <p:cNvSpPr/>
          <p:nvPr/>
        </p:nvSpPr>
        <p:spPr>
          <a:xfrm>
            <a:off x="325027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Pravokutnik 72"/>
          <p:cNvSpPr/>
          <p:nvPr/>
        </p:nvSpPr>
        <p:spPr>
          <a:xfrm>
            <a:off x="340203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Pravokutnik 73"/>
          <p:cNvSpPr/>
          <p:nvPr/>
        </p:nvSpPr>
        <p:spPr>
          <a:xfrm>
            <a:off x="355378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Pravokutnik 74"/>
          <p:cNvSpPr/>
          <p:nvPr/>
        </p:nvSpPr>
        <p:spPr>
          <a:xfrm>
            <a:off x="370553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Pravokutnik 75"/>
          <p:cNvSpPr/>
          <p:nvPr/>
        </p:nvSpPr>
        <p:spPr>
          <a:xfrm>
            <a:off x="385729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Pravokutnik 76"/>
          <p:cNvSpPr/>
          <p:nvPr/>
        </p:nvSpPr>
        <p:spPr>
          <a:xfrm>
            <a:off x="400904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" name="Pravokutnik 77"/>
          <p:cNvSpPr/>
          <p:nvPr/>
        </p:nvSpPr>
        <p:spPr>
          <a:xfrm>
            <a:off x="416080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Pravokutnik 78"/>
          <p:cNvSpPr/>
          <p:nvPr/>
        </p:nvSpPr>
        <p:spPr>
          <a:xfrm>
            <a:off x="431255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Pravokutnik 79"/>
          <p:cNvSpPr/>
          <p:nvPr/>
        </p:nvSpPr>
        <p:spPr>
          <a:xfrm>
            <a:off x="446430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Pravokutnik 80"/>
          <p:cNvSpPr/>
          <p:nvPr/>
        </p:nvSpPr>
        <p:spPr>
          <a:xfrm>
            <a:off x="461606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2" name="Pravokutnik 81"/>
          <p:cNvSpPr/>
          <p:nvPr/>
        </p:nvSpPr>
        <p:spPr>
          <a:xfrm>
            <a:off x="476781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3" name="Pravokutnik 82"/>
          <p:cNvSpPr/>
          <p:nvPr/>
        </p:nvSpPr>
        <p:spPr>
          <a:xfrm>
            <a:off x="491957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4" name="Pravokutnik 83"/>
          <p:cNvSpPr/>
          <p:nvPr/>
        </p:nvSpPr>
        <p:spPr>
          <a:xfrm>
            <a:off x="507132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5" name="Pravokutnik 84"/>
          <p:cNvSpPr/>
          <p:nvPr/>
        </p:nvSpPr>
        <p:spPr>
          <a:xfrm>
            <a:off x="522307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6" name="Pravokutnik 85"/>
          <p:cNvSpPr/>
          <p:nvPr/>
        </p:nvSpPr>
        <p:spPr>
          <a:xfrm>
            <a:off x="537483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7" name="Pravokutnik 86"/>
          <p:cNvSpPr/>
          <p:nvPr/>
        </p:nvSpPr>
        <p:spPr>
          <a:xfrm>
            <a:off x="552658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8" name="Pravokutnik 87"/>
          <p:cNvSpPr/>
          <p:nvPr/>
        </p:nvSpPr>
        <p:spPr>
          <a:xfrm>
            <a:off x="567834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9" name="Pravokutnik 88"/>
          <p:cNvSpPr/>
          <p:nvPr/>
        </p:nvSpPr>
        <p:spPr>
          <a:xfrm>
            <a:off x="583009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0" name="Pravokutnik 89"/>
          <p:cNvSpPr/>
          <p:nvPr/>
        </p:nvSpPr>
        <p:spPr>
          <a:xfrm>
            <a:off x="598184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1" name="Pravokutnik 90"/>
          <p:cNvSpPr/>
          <p:nvPr/>
        </p:nvSpPr>
        <p:spPr>
          <a:xfrm>
            <a:off x="613360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2" name="Pravokutnik 91"/>
          <p:cNvSpPr/>
          <p:nvPr/>
        </p:nvSpPr>
        <p:spPr>
          <a:xfrm>
            <a:off x="628535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3" name="Pravokutnik 92"/>
          <p:cNvSpPr/>
          <p:nvPr/>
        </p:nvSpPr>
        <p:spPr>
          <a:xfrm>
            <a:off x="643711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4" name="Pravokutnik 93"/>
          <p:cNvSpPr/>
          <p:nvPr/>
        </p:nvSpPr>
        <p:spPr>
          <a:xfrm>
            <a:off x="658886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5" name="Pravokutnik 94"/>
          <p:cNvSpPr/>
          <p:nvPr/>
        </p:nvSpPr>
        <p:spPr>
          <a:xfrm>
            <a:off x="674062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6" name="Pravokutnik 95"/>
          <p:cNvSpPr/>
          <p:nvPr/>
        </p:nvSpPr>
        <p:spPr>
          <a:xfrm>
            <a:off x="233975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7" name="Pravokutnik 96"/>
          <p:cNvSpPr/>
          <p:nvPr/>
        </p:nvSpPr>
        <p:spPr>
          <a:xfrm>
            <a:off x="249150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8" name="Pravokutnik 97"/>
          <p:cNvSpPr/>
          <p:nvPr/>
        </p:nvSpPr>
        <p:spPr>
          <a:xfrm>
            <a:off x="264326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9" name="Pravokutnik 98"/>
          <p:cNvSpPr/>
          <p:nvPr/>
        </p:nvSpPr>
        <p:spPr>
          <a:xfrm>
            <a:off x="279501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0" name="Pravokutnik 99"/>
          <p:cNvSpPr/>
          <p:nvPr/>
        </p:nvSpPr>
        <p:spPr>
          <a:xfrm>
            <a:off x="294676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1" name="Pravokutnik 100"/>
          <p:cNvSpPr/>
          <p:nvPr/>
        </p:nvSpPr>
        <p:spPr>
          <a:xfrm>
            <a:off x="309852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2" name="Pravokutnik 101"/>
          <p:cNvSpPr/>
          <p:nvPr/>
        </p:nvSpPr>
        <p:spPr>
          <a:xfrm>
            <a:off x="325027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3" name="Pravokutnik 102"/>
          <p:cNvSpPr/>
          <p:nvPr/>
        </p:nvSpPr>
        <p:spPr>
          <a:xfrm>
            <a:off x="340203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4" name="Pravokutnik 103"/>
          <p:cNvSpPr/>
          <p:nvPr/>
        </p:nvSpPr>
        <p:spPr>
          <a:xfrm>
            <a:off x="355378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5" name="Pravokutnik 104"/>
          <p:cNvSpPr/>
          <p:nvPr/>
        </p:nvSpPr>
        <p:spPr>
          <a:xfrm>
            <a:off x="370553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6" name="Pravokutnik 105"/>
          <p:cNvSpPr/>
          <p:nvPr/>
        </p:nvSpPr>
        <p:spPr>
          <a:xfrm>
            <a:off x="385729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7" name="Pravokutnik 106"/>
          <p:cNvSpPr/>
          <p:nvPr/>
        </p:nvSpPr>
        <p:spPr>
          <a:xfrm>
            <a:off x="400904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8" name="Pravokutnik 107"/>
          <p:cNvSpPr/>
          <p:nvPr/>
        </p:nvSpPr>
        <p:spPr>
          <a:xfrm>
            <a:off x="416080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9" name="Pravokutnik 108"/>
          <p:cNvSpPr/>
          <p:nvPr/>
        </p:nvSpPr>
        <p:spPr>
          <a:xfrm>
            <a:off x="431255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0" name="Pravokutnik 109"/>
          <p:cNvSpPr/>
          <p:nvPr/>
        </p:nvSpPr>
        <p:spPr>
          <a:xfrm>
            <a:off x="446430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1" name="Pravokutnik 110"/>
          <p:cNvSpPr/>
          <p:nvPr/>
        </p:nvSpPr>
        <p:spPr>
          <a:xfrm>
            <a:off x="461606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2" name="Pravokutnik 111"/>
          <p:cNvSpPr/>
          <p:nvPr/>
        </p:nvSpPr>
        <p:spPr>
          <a:xfrm>
            <a:off x="476781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3" name="Pravokutnik 112"/>
          <p:cNvSpPr/>
          <p:nvPr/>
        </p:nvSpPr>
        <p:spPr>
          <a:xfrm>
            <a:off x="491957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4" name="Pravokutnik 113"/>
          <p:cNvSpPr/>
          <p:nvPr/>
        </p:nvSpPr>
        <p:spPr>
          <a:xfrm>
            <a:off x="507132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5" name="Pravokutnik 114"/>
          <p:cNvSpPr/>
          <p:nvPr/>
        </p:nvSpPr>
        <p:spPr>
          <a:xfrm>
            <a:off x="522307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6" name="Pravokutnik 115"/>
          <p:cNvSpPr/>
          <p:nvPr/>
        </p:nvSpPr>
        <p:spPr>
          <a:xfrm>
            <a:off x="537483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7" name="Pravokutnik 116"/>
          <p:cNvSpPr/>
          <p:nvPr/>
        </p:nvSpPr>
        <p:spPr>
          <a:xfrm>
            <a:off x="552658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8" name="Pravokutnik 117"/>
          <p:cNvSpPr/>
          <p:nvPr/>
        </p:nvSpPr>
        <p:spPr>
          <a:xfrm>
            <a:off x="567834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9" name="Pravokutnik 118"/>
          <p:cNvSpPr/>
          <p:nvPr/>
        </p:nvSpPr>
        <p:spPr>
          <a:xfrm>
            <a:off x="583009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0" name="Pravokutnik 119"/>
          <p:cNvSpPr/>
          <p:nvPr/>
        </p:nvSpPr>
        <p:spPr>
          <a:xfrm>
            <a:off x="598184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1" name="Pravokutnik 120"/>
          <p:cNvSpPr/>
          <p:nvPr/>
        </p:nvSpPr>
        <p:spPr>
          <a:xfrm>
            <a:off x="613360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2" name="Pravokutnik 121"/>
          <p:cNvSpPr/>
          <p:nvPr/>
        </p:nvSpPr>
        <p:spPr>
          <a:xfrm>
            <a:off x="628535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3" name="Pravokutnik 122"/>
          <p:cNvSpPr/>
          <p:nvPr/>
        </p:nvSpPr>
        <p:spPr>
          <a:xfrm>
            <a:off x="643711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4" name="Pravokutnik 123"/>
          <p:cNvSpPr/>
          <p:nvPr/>
        </p:nvSpPr>
        <p:spPr>
          <a:xfrm>
            <a:off x="658886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5" name="Pravokutnik 124"/>
          <p:cNvSpPr/>
          <p:nvPr/>
        </p:nvSpPr>
        <p:spPr>
          <a:xfrm>
            <a:off x="674062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6" name="Pravokutnik 125"/>
          <p:cNvSpPr/>
          <p:nvPr/>
        </p:nvSpPr>
        <p:spPr>
          <a:xfrm>
            <a:off x="233975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7" name="Pravokutnik 126"/>
          <p:cNvSpPr/>
          <p:nvPr/>
        </p:nvSpPr>
        <p:spPr>
          <a:xfrm>
            <a:off x="249150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8" name="Pravokutnik 127"/>
          <p:cNvSpPr/>
          <p:nvPr/>
        </p:nvSpPr>
        <p:spPr>
          <a:xfrm>
            <a:off x="264326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9" name="Pravokutnik 128"/>
          <p:cNvSpPr/>
          <p:nvPr/>
        </p:nvSpPr>
        <p:spPr>
          <a:xfrm>
            <a:off x="279501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0" name="Pravokutnik 129"/>
          <p:cNvSpPr/>
          <p:nvPr/>
        </p:nvSpPr>
        <p:spPr>
          <a:xfrm>
            <a:off x="294676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Pravokutnik 130"/>
          <p:cNvSpPr/>
          <p:nvPr/>
        </p:nvSpPr>
        <p:spPr>
          <a:xfrm>
            <a:off x="309852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Pravokutnik 131"/>
          <p:cNvSpPr/>
          <p:nvPr/>
        </p:nvSpPr>
        <p:spPr>
          <a:xfrm>
            <a:off x="325027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Pravokutnik 132"/>
          <p:cNvSpPr/>
          <p:nvPr/>
        </p:nvSpPr>
        <p:spPr>
          <a:xfrm>
            <a:off x="340203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4" name="Pravokutnik 133"/>
          <p:cNvSpPr/>
          <p:nvPr/>
        </p:nvSpPr>
        <p:spPr>
          <a:xfrm>
            <a:off x="355378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5" name="Pravokutnik 134"/>
          <p:cNvSpPr/>
          <p:nvPr/>
        </p:nvSpPr>
        <p:spPr>
          <a:xfrm>
            <a:off x="370553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6" name="Pravokutnik 135"/>
          <p:cNvSpPr/>
          <p:nvPr/>
        </p:nvSpPr>
        <p:spPr>
          <a:xfrm>
            <a:off x="385729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7" name="Pravokutnik 136"/>
          <p:cNvSpPr/>
          <p:nvPr/>
        </p:nvSpPr>
        <p:spPr>
          <a:xfrm>
            <a:off x="400904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Pravokutnik 137"/>
          <p:cNvSpPr/>
          <p:nvPr/>
        </p:nvSpPr>
        <p:spPr>
          <a:xfrm>
            <a:off x="416080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9" name="Pravokutnik 138"/>
          <p:cNvSpPr/>
          <p:nvPr/>
        </p:nvSpPr>
        <p:spPr>
          <a:xfrm>
            <a:off x="431255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0" name="Pravokutnik 139"/>
          <p:cNvSpPr/>
          <p:nvPr/>
        </p:nvSpPr>
        <p:spPr>
          <a:xfrm>
            <a:off x="446430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1" name="Pravokutnik 140"/>
          <p:cNvSpPr/>
          <p:nvPr/>
        </p:nvSpPr>
        <p:spPr>
          <a:xfrm>
            <a:off x="461606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2" name="Pravokutnik 141"/>
          <p:cNvSpPr/>
          <p:nvPr/>
        </p:nvSpPr>
        <p:spPr>
          <a:xfrm>
            <a:off x="476781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3" name="Pravokutnik 142"/>
          <p:cNvSpPr/>
          <p:nvPr/>
        </p:nvSpPr>
        <p:spPr>
          <a:xfrm>
            <a:off x="491957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4" name="Pravokutnik 143"/>
          <p:cNvSpPr/>
          <p:nvPr/>
        </p:nvSpPr>
        <p:spPr>
          <a:xfrm>
            <a:off x="507132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5" name="Pravokutnik 144"/>
          <p:cNvSpPr/>
          <p:nvPr/>
        </p:nvSpPr>
        <p:spPr>
          <a:xfrm>
            <a:off x="522307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6" name="Pravokutnik 145"/>
          <p:cNvSpPr/>
          <p:nvPr/>
        </p:nvSpPr>
        <p:spPr>
          <a:xfrm>
            <a:off x="537483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7" name="Pravokutnik 146"/>
          <p:cNvSpPr/>
          <p:nvPr/>
        </p:nvSpPr>
        <p:spPr>
          <a:xfrm>
            <a:off x="552658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8" name="Pravokutnik 147"/>
          <p:cNvSpPr/>
          <p:nvPr/>
        </p:nvSpPr>
        <p:spPr>
          <a:xfrm>
            <a:off x="567834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9" name="Pravokutnik 148"/>
          <p:cNvSpPr/>
          <p:nvPr/>
        </p:nvSpPr>
        <p:spPr>
          <a:xfrm>
            <a:off x="583009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0" name="Pravokutnik 149"/>
          <p:cNvSpPr/>
          <p:nvPr/>
        </p:nvSpPr>
        <p:spPr>
          <a:xfrm>
            <a:off x="598184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1" name="Pravokutnik 150"/>
          <p:cNvSpPr/>
          <p:nvPr/>
        </p:nvSpPr>
        <p:spPr>
          <a:xfrm>
            <a:off x="613360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2" name="Pravokutnik 151"/>
          <p:cNvSpPr/>
          <p:nvPr/>
        </p:nvSpPr>
        <p:spPr>
          <a:xfrm>
            <a:off x="628535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3" name="Pravokutnik 152"/>
          <p:cNvSpPr/>
          <p:nvPr/>
        </p:nvSpPr>
        <p:spPr>
          <a:xfrm>
            <a:off x="643711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4" name="Pravokutnik 153"/>
          <p:cNvSpPr/>
          <p:nvPr/>
        </p:nvSpPr>
        <p:spPr>
          <a:xfrm>
            <a:off x="658886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5" name="Pravokutnik 154"/>
          <p:cNvSpPr/>
          <p:nvPr/>
        </p:nvSpPr>
        <p:spPr>
          <a:xfrm>
            <a:off x="674062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6" name="Pravokutnik 155"/>
          <p:cNvSpPr/>
          <p:nvPr/>
        </p:nvSpPr>
        <p:spPr>
          <a:xfrm>
            <a:off x="233975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7" name="Pravokutnik 156"/>
          <p:cNvSpPr/>
          <p:nvPr/>
        </p:nvSpPr>
        <p:spPr>
          <a:xfrm>
            <a:off x="249150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8" name="Pravokutnik 157"/>
          <p:cNvSpPr/>
          <p:nvPr/>
        </p:nvSpPr>
        <p:spPr>
          <a:xfrm>
            <a:off x="264326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9" name="Pravokutnik 158"/>
          <p:cNvSpPr/>
          <p:nvPr/>
        </p:nvSpPr>
        <p:spPr>
          <a:xfrm>
            <a:off x="279501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0" name="Pravokutnik 159"/>
          <p:cNvSpPr/>
          <p:nvPr/>
        </p:nvSpPr>
        <p:spPr>
          <a:xfrm>
            <a:off x="294676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1" name="Pravokutnik 160"/>
          <p:cNvSpPr/>
          <p:nvPr/>
        </p:nvSpPr>
        <p:spPr>
          <a:xfrm>
            <a:off x="309852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2" name="Pravokutnik 161"/>
          <p:cNvSpPr/>
          <p:nvPr/>
        </p:nvSpPr>
        <p:spPr>
          <a:xfrm>
            <a:off x="325027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3" name="Pravokutnik 162"/>
          <p:cNvSpPr/>
          <p:nvPr/>
        </p:nvSpPr>
        <p:spPr>
          <a:xfrm>
            <a:off x="340203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4" name="Pravokutnik 163"/>
          <p:cNvSpPr/>
          <p:nvPr/>
        </p:nvSpPr>
        <p:spPr>
          <a:xfrm>
            <a:off x="355378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5" name="Pravokutnik 164"/>
          <p:cNvSpPr/>
          <p:nvPr/>
        </p:nvSpPr>
        <p:spPr>
          <a:xfrm>
            <a:off x="370553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6" name="Pravokutnik 165"/>
          <p:cNvSpPr/>
          <p:nvPr/>
        </p:nvSpPr>
        <p:spPr>
          <a:xfrm>
            <a:off x="385729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7" name="Pravokutnik 166"/>
          <p:cNvSpPr/>
          <p:nvPr/>
        </p:nvSpPr>
        <p:spPr>
          <a:xfrm>
            <a:off x="400904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8" name="Pravokutnik 167"/>
          <p:cNvSpPr/>
          <p:nvPr/>
        </p:nvSpPr>
        <p:spPr>
          <a:xfrm>
            <a:off x="416080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9" name="Pravokutnik 168"/>
          <p:cNvSpPr/>
          <p:nvPr/>
        </p:nvSpPr>
        <p:spPr>
          <a:xfrm>
            <a:off x="431255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0" name="Pravokutnik 169"/>
          <p:cNvSpPr/>
          <p:nvPr/>
        </p:nvSpPr>
        <p:spPr>
          <a:xfrm>
            <a:off x="446430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1" name="Pravokutnik 170"/>
          <p:cNvSpPr/>
          <p:nvPr/>
        </p:nvSpPr>
        <p:spPr>
          <a:xfrm>
            <a:off x="461606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2" name="Pravokutnik 171"/>
          <p:cNvSpPr/>
          <p:nvPr/>
        </p:nvSpPr>
        <p:spPr>
          <a:xfrm>
            <a:off x="476781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3" name="Pravokutnik 172"/>
          <p:cNvSpPr/>
          <p:nvPr/>
        </p:nvSpPr>
        <p:spPr>
          <a:xfrm>
            <a:off x="491957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4" name="Pravokutnik 173"/>
          <p:cNvSpPr/>
          <p:nvPr/>
        </p:nvSpPr>
        <p:spPr>
          <a:xfrm>
            <a:off x="507132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5" name="Pravokutnik 174"/>
          <p:cNvSpPr/>
          <p:nvPr/>
        </p:nvSpPr>
        <p:spPr>
          <a:xfrm>
            <a:off x="522307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6" name="Pravokutnik 175"/>
          <p:cNvSpPr/>
          <p:nvPr/>
        </p:nvSpPr>
        <p:spPr>
          <a:xfrm>
            <a:off x="537483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7" name="Pravokutnik 176"/>
          <p:cNvSpPr/>
          <p:nvPr/>
        </p:nvSpPr>
        <p:spPr>
          <a:xfrm>
            <a:off x="552658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8" name="Pravokutnik 177"/>
          <p:cNvSpPr/>
          <p:nvPr/>
        </p:nvSpPr>
        <p:spPr>
          <a:xfrm>
            <a:off x="567834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9" name="Pravokutnik 178"/>
          <p:cNvSpPr/>
          <p:nvPr/>
        </p:nvSpPr>
        <p:spPr>
          <a:xfrm>
            <a:off x="583009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0" name="Pravokutnik 179"/>
          <p:cNvSpPr/>
          <p:nvPr/>
        </p:nvSpPr>
        <p:spPr>
          <a:xfrm>
            <a:off x="598184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1" name="Pravokutnik 180"/>
          <p:cNvSpPr/>
          <p:nvPr/>
        </p:nvSpPr>
        <p:spPr>
          <a:xfrm>
            <a:off x="613360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2" name="Pravokutnik 181"/>
          <p:cNvSpPr/>
          <p:nvPr/>
        </p:nvSpPr>
        <p:spPr>
          <a:xfrm>
            <a:off x="628535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3" name="Pravokutnik 182"/>
          <p:cNvSpPr/>
          <p:nvPr/>
        </p:nvSpPr>
        <p:spPr>
          <a:xfrm>
            <a:off x="643711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4" name="Pravokutnik 183"/>
          <p:cNvSpPr/>
          <p:nvPr/>
        </p:nvSpPr>
        <p:spPr>
          <a:xfrm>
            <a:off x="658886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5" name="Pravokutnik 184"/>
          <p:cNvSpPr/>
          <p:nvPr/>
        </p:nvSpPr>
        <p:spPr>
          <a:xfrm>
            <a:off x="674062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6" name="Pravokutnik 185"/>
          <p:cNvSpPr/>
          <p:nvPr/>
        </p:nvSpPr>
        <p:spPr>
          <a:xfrm>
            <a:off x="233975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7" name="Pravokutnik 186"/>
          <p:cNvSpPr/>
          <p:nvPr/>
        </p:nvSpPr>
        <p:spPr>
          <a:xfrm>
            <a:off x="249150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8" name="Pravokutnik 187"/>
          <p:cNvSpPr/>
          <p:nvPr/>
        </p:nvSpPr>
        <p:spPr>
          <a:xfrm>
            <a:off x="264326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9" name="Pravokutnik 188"/>
          <p:cNvSpPr/>
          <p:nvPr/>
        </p:nvSpPr>
        <p:spPr>
          <a:xfrm>
            <a:off x="279501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0" name="Pravokutnik 189"/>
          <p:cNvSpPr/>
          <p:nvPr/>
        </p:nvSpPr>
        <p:spPr>
          <a:xfrm>
            <a:off x="294676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1" name="Pravokutnik 190"/>
          <p:cNvSpPr/>
          <p:nvPr/>
        </p:nvSpPr>
        <p:spPr>
          <a:xfrm>
            <a:off x="309852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2" name="Pravokutnik 191"/>
          <p:cNvSpPr/>
          <p:nvPr/>
        </p:nvSpPr>
        <p:spPr>
          <a:xfrm>
            <a:off x="325027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3" name="Pravokutnik 192"/>
          <p:cNvSpPr/>
          <p:nvPr/>
        </p:nvSpPr>
        <p:spPr>
          <a:xfrm>
            <a:off x="340203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4" name="Pravokutnik 193"/>
          <p:cNvSpPr/>
          <p:nvPr/>
        </p:nvSpPr>
        <p:spPr>
          <a:xfrm>
            <a:off x="355378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5" name="Pravokutnik 194"/>
          <p:cNvSpPr/>
          <p:nvPr/>
        </p:nvSpPr>
        <p:spPr>
          <a:xfrm>
            <a:off x="370553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6" name="Pravokutnik 195"/>
          <p:cNvSpPr/>
          <p:nvPr/>
        </p:nvSpPr>
        <p:spPr>
          <a:xfrm>
            <a:off x="385729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7" name="Pravokutnik 196"/>
          <p:cNvSpPr/>
          <p:nvPr/>
        </p:nvSpPr>
        <p:spPr>
          <a:xfrm>
            <a:off x="400904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8" name="Pravokutnik 197"/>
          <p:cNvSpPr/>
          <p:nvPr/>
        </p:nvSpPr>
        <p:spPr>
          <a:xfrm>
            <a:off x="416080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9" name="Pravokutnik 198"/>
          <p:cNvSpPr/>
          <p:nvPr/>
        </p:nvSpPr>
        <p:spPr>
          <a:xfrm>
            <a:off x="431255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0" name="Pravokutnik 199"/>
          <p:cNvSpPr/>
          <p:nvPr/>
        </p:nvSpPr>
        <p:spPr>
          <a:xfrm>
            <a:off x="446430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1" name="Pravokutnik 200"/>
          <p:cNvSpPr/>
          <p:nvPr/>
        </p:nvSpPr>
        <p:spPr>
          <a:xfrm>
            <a:off x="461606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2" name="Pravokutnik 201"/>
          <p:cNvSpPr/>
          <p:nvPr/>
        </p:nvSpPr>
        <p:spPr>
          <a:xfrm>
            <a:off x="476781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3" name="Pravokutnik 202"/>
          <p:cNvSpPr/>
          <p:nvPr/>
        </p:nvSpPr>
        <p:spPr>
          <a:xfrm>
            <a:off x="491957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4" name="Pravokutnik 203"/>
          <p:cNvSpPr/>
          <p:nvPr/>
        </p:nvSpPr>
        <p:spPr>
          <a:xfrm>
            <a:off x="507132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5" name="Pravokutnik 204"/>
          <p:cNvSpPr/>
          <p:nvPr/>
        </p:nvSpPr>
        <p:spPr>
          <a:xfrm>
            <a:off x="522307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6" name="Pravokutnik 205"/>
          <p:cNvSpPr/>
          <p:nvPr/>
        </p:nvSpPr>
        <p:spPr>
          <a:xfrm>
            <a:off x="537483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7" name="Pravokutnik 206"/>
          <p:cNvSpPr/>
          <p:nvPr/>
        </p:nvSpPr>
        <p:spPr>
          <a:xfrm>
            <a:off x="552658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8" name="Pravokutnik 207"/>
          <p:cNvSpPr/>
          <p:nvPr/>
        </p:nvSpPr>
        <p:spPr>
          <a:xfrm>
            <a:off x="567834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9" name="Pravokutnik 208"/>
          <p:cNvSpPr/>
          <p:nvPr/>
        </p:nvSpPr>
        <p:spPr>
          <a:xfrm>
            <a:off x="583009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0" name="Pravokutnik 209"/>
          <p:cNvSpPr/>
          <p:nvPr/>
        </p:nvSpPr>
        <p:spPr>
          <a:xfrm>
            <a:off x="598184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1" name="Pravokutnik 210"/>
          <p:cNvSpPr/>
          <p:nvPr/>
        </p:nvSpPr>
        <p:spPr>
          <a:xfrm>
            <a:off x="613360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2" name="Pravokutnik 211"/>
          <p:cNvSpPr/>
          <p:nvPr/>
        </p:nvSpPr>
        <p:spPr>
          <a:xfrm>
            <a:off x="628535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3" name="Pravokutnik 212"/>
          <p:cNvSpPr/>
          <p:nvPr/>
        </p:nvSpPr>
        <p:spPr>
          <a:xfrm>
            <a:off x="643711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4" name="Pravokutnik 213"/>
          <p:cNvSpPr/>
          <p:nvPr/>
        </p:nvSpPr>
        <p:spPr>
          <a:xfrm>
            <a:off x="658886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5" name="Pravokutnik 214"/>
          <p:cNvSpPr/>
          <p:nvPr/>
        </p:nvSpPr>
        <p:spPr>
          <a:xfrm>
            <a:off x="674062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6" name="Pravokutnik 215"/>
          <p:cNvSpPr/>
          <p:nvPr/>
        </p:nvSpPr>
        <p:spPr>
          <a:xfrm>
            <a:off x="233975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7" name="Pravokutnik 216"/>
          <p:cNvSpPr/>
          <p:nvPr/>
        </p:nvSpPr>
        <p:spPr>
          <a:xfrm>
            <a:off x="249150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8" name="Pravokutnik 217"/>
          <p:cNvSpPr/>
          <p:nvPr/>
        </p:nvSpPr>
        <p:spPr>
          <a:xfrm>
            <a:off x="264326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9" name="Pravokutnik 218"/>
          <p:cNvSpPr/>
          <p:nvPr/>
        </p:nvSpPr>
        <p:spPr>
          <a:xfrm>
            <a:off x="279501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0" name="Pravokutnik 219"/>
          <p:cNvSpPr/>
          <p:nvPr/>
        </p:nvSpPr>
        <p:spPr>
          <a:xfrm>
            <a:off x="294676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1" name="Pravokutnik 220"/>
          <p:cNvSpPr/>
          <p:nvPr/>
        </p:nvSpPr>
        <p:spPr>
          <a:xfrm>
            <a:off x="309852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2" name="Pravokutnik 221"/>
          <p:cNvSpPr/>
          <p:nvPr/>
        </p:nvSpPr>
        <p:spPr>
          <a:xfrm>
            <a:off x="325027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3" name="Pravokutnik 222"/>
          <p:cNvSpPr/>
          <p:nvPr/>
        </p:nvSpPr>
        <p:spPr>
          <a:xfrm>
            <a:off x="340203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4" name="Pravokutnik 223"/>
          <p:cNvSpPr/>
          <p:nvPr/>
        </p:nvSpPr>
        <p:spPr>
          <a:xfrm>
            <a:off x="355378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5" name="Pravokutnik 224"/>
          <p:cNvSpPr/>
          <p:nvPr/>
        </p:nvSpPr>
        <p:spPr>
          <a:xfrm>
            <a:off x="370553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6" name="Pravokutnik 225"/>
          <p:cNvSpPr/>
          <p:nvPr/>
        </p:nvSpPr>
        <p:spPr>
          <a:xfrm>
            <a:off x="385729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7" name="Pravokutnik 226"/>
          <p:cNvSpPr/>
          <p:nvPr/>
        </p:nvSpPr>
        <p:spPr>
          <a:xfrm>
            <a:off x="400904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8" name="Pravokutnik 227"/>
          <p:cNvSpPr/>
          <p:nvPr/>
        </p:nvSpPr>
        <p:spPr>
          <a:xfrm>
            <a:off x="416080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9" name="Pravokutnik 228"/>
          <p:cNvSpPr/>
          <p:nvPr/>
        </p:nvSpPr>
        <p:spPr>
          <a:xfrm>
            <a:off x="431255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0" name="Pravokutnik 229"/>
          <p:cNvSpPr/>
          <p:nvPr/>
        </p:nvSpPr>
        <p:spPr>
          <a:xfrm>
            <a:off x="446430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1" name="Pravokutnik 230"/>
          <p:cNvSpPr/>
          <p:nvPr/>
        </p:nvSpPr>
        <p:spPr>
          <a:xfrm>
            <a:off x="461606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2" name="Pravokutnik 231"/>
          <p:cNvSpPr/>
          <p:nvPr/>
        </p:nvSpPr>
        <p:spPr>
          <a:xfrm>
            <a:off x="476781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3" name="Pravokutnik 232"/>
          <p:cNvSpPr/>
          <p:nvPr/>
        </p:nvSpPr>
        <p:spPr>
          <a:xfrm>
            <a:off x="491957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4" name="Pravokutnik 233"/>
          <p:cNvSpPr/>
          <p:nvPr/>
        </p:nvSpPr>
        <p:spPr>
          <a:xfrm>
            <a:off x="507132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5" name="Pravokutnik 234"/>
          <p:cNvSpPr/>
          <p:nvPr/>
        </p:nvSpPr>
        <p:spPr>
          <a:xfrm>
            <a:off x="522307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6" name="Pravokutnik 235"/>
          <p:cNvSpPr/>
          <p:nvPr/>
        </p:nvSpPr>
        <p:spPr>
          <a:xfrm>
            <a:off x="537483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7" name="Pravokutnik 236"/>
          <p:cNvSpPr/>
          <p:nvPr/>
        </p:nvSpPr>
        <p:spPr>
          <a:xfrm>
            <a:off x="552658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8" name="Pravokutnik 237"/>
          <p:cNvSpPr/>
          <p:nvPr/>
        </p:nvSpPr>
        <p:spPr>
          <a:xfrm>
            <a:off x="567834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9" name="Pravokutnik 238"/>
          <p:cNvSpPr/>
          <p:nvPr/>
        </p:nvSpPr>
        <p:spPr>
          <a:xfrm>
            <a:off x="583009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0" name="Pravokutnik 239"/>
          <p:cNvSpPr/>
          <p:nvPr/>
        </p:nvSpPr>
        <p:spPr>
          <a:xfrm>
            <a:off x="598184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1" name="Pravokutnik 240"/>
          <p:cNvSpPr/>
          <p:nvPr/>
        </p:nvSpPr>
        <p:spPr>
          <a:xfrm>
            <a:off x="613360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2" name="Pravokutnik 241"/>
          <p:cNvSpPr/>
          <p:nvPr/>
        </p:nvSpPr>
        <p:spPr>
          <a:xfrm>
            <a:off x="628535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3" name="Pravokutnik 242"/>
          <p:cNvSpPr/>
          <p:nvPr/>
        </p:nvSpPr>
        <p:spPr>
          <a:xfrm>
            <a:off x="643711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4" name="Pravokutnik 243"/>
          <p:cNvSpPr/>
          <p:nvPr/>
        </p:nvSpPr>
        <p:spPr>
          <a:xfrm>
            <a:off x="658886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5" name="Pravokutnik 244"/>
          <p:cNvSpPr/>
          <p:nvPr/>
        </p:nvSpPr>
        <p:spPr>
          <a:xfrm>
            <a:off x="674062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6" name="Pravokutnik 245"/>
          <p:cNvSpPr/>
          <p:nvPr/>
        </p:nvSpPr>
        <p:spPr>
          <a:xfrm>
            <a:off x="233975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7" name="Pravokutnik 246"/>
          <p:cNvSpPr/>
          <p:nvPr/>
        </p:nvSpPr>
        <p:spPr>
          <a:xfrm>
            <a:off x="249150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8" name="Pravokutnik 247"/>
          <p:cNvSpPr/>
          <p:nvPr/>
        </p:nvSpPr>
        <p:spPr>
          <a:xfrm>
            <a:off x="264326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9" name="Pravokutnik 248"/>
          <p:cNvSpPr/>
          <p:nvPr/>
        </p:nvSpPr>
        <p:spPr>
          <a:xfrm>
            <a:off x="279501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0" name="Pravokutnik 249"/>
          <p:cNvSpPr/>
          <p:nvPr/>
        </p:nvSpPr>
        <p:spPr>
          <a:xfrm>
            <a:off x="294676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1" name="Pravokutnik 250"/>
          <p:cNvSpPr/>
          <p:nvPr/>
        </p:nvSpPr>
        <p:spPr>
          <a:xfrm>
            <a:off x="309852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2" name="Pravokutnik 251"/>
          <p:cNvSpPr/>
          <p:nvPr/>
        </p:nvSpPr>
        <p:spPr>
          <a:xfrm>
            <a:off x="325027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3" name="Pravokutnik 252"/>
          <p:cNvSpPr/>
          <p:nvPr/>
        </p:nvSpPr>
        <p:spPr>
          <a:xfrm>
            <a:off x="340203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4" name="Pravokutnik 253"/>
          <p:cNvSpPr/>
          <p:nvPr/>
        </p:nvSpPr>
        <p:spPr>
          <a:xfrm>
            <a:off x="355378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5" name="Pravokutnik 254"/>
          <p:cNvSpPr/>
          <p:nvPr/>
        </p:nvSpPr>
        <p:spPr>
          <a:xfrm>
            <a:off x="370553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6" name="Pravokutnik 255"/>
          <p:cNvSpPr/>
          <p:nvPr/>
        </p:nvSpPr>
        <p:spPr>
          <a:xfrm>
            <a:off x="385729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7" name="Pravokutnik 256"/>
          <p:cNvSpPr/>
          <p:nvPr/>
        </p:nvSpPr>
        <p:spPr>
          <a:xfrm>
            <a:off x="400904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8" name="Pravokutnik 257"/>
          <p:cNvSpPr/>
          <p:nvPr/>
        </p:nvSpPr>
        <p:spPr>
          <a:xfrm>
            <a:off x="416080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9" name="Pravokutnik 258"/>
          <p:cNvSpPr/>
          <p:nvPr/>
        </p:nvSpPr>
        <p:spPr>
          <a:xfrm>
            <a:off x="431255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0" name="Pravokutnik 259"/>
          <p:cNvSpPr/>
          <p:nvPr/>
        </p:nvSpPr>
        <p:spPr>
          <a:xfrm>
            <a:off x="446430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1" name="Pravokutnik 260"/>
          <p:cNvSpPr/>
          <p:nvPr/>
        </p:nvSpPr>
        <p:spPr>
          <a:xfrm>
            <a:off x="461606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2" name="Pravokutnik 261"/>
          <p:cNvSpPr/>
          <p:nvPr/>
        </p:nvSpPr>
        <p:spPr>
          <a:xfrm>
            <a:off x="476781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3" name="Pravokutnik 262"/>
          <p:cNvSpPr/>
          <p:nvPr/>
        </p:nvSpPr>
        <p:spPr>
          <a:xfrm>
            <a:off x="491957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4" name="Pravokutnik 263"/>
          <p:cNvSpPr/>
          <p:nvPr/>
        </p:nvSpPr>
        <p:spPr>
          <a:xfrm>
            <a:off x="507132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5" name="Pravokutnik 264"/>
          <p:cNvSpPr/>
          <p:nvPr/>
        </p:nvSpPr>
        <p:spPr>
          <a:xfrm>
            <a:off x="522307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6" name="Pravokutnik 265"/>
          <p:cNvSpPr/>
          <p:nvPr/>
        </p:nvSpPr>
        <p:spPr>
          <a:xfrm>
            <a:off x="537483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7" name="Pravokutnik 266"/>
          <p:cNvSpPr/>
          <p:nvPr/>
        </p:nvSpPr>
        <p:spPr>
          <a:xfrm>
            <a:off x="552658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8" name="Pravokutnik 267"/>
          <p:cNvSpPr/>
          <p:nvPr/>
        </p:nvSpPr>
        <p:spPr>
          <a:xfrm>
            <a:off x="567834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9" name="Pravokutnik 268"/>
          <p:cNvSpPr/>
          <p:nvPr/>
        </p:nvSpPr>
        <p:spPr>
          <a:xfrm>
            <a:off x="583009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0" name="Pravokutnik 269"/>
          <p:cNvSpPr/>
          <p:nvPr/>
        </p:nvSpPr>
        <p:spPr>
          <a:xfrm>
            <a:off x="598184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1" name="Pravokutnik 270"/>
          <p:cNvSpPr/>
          <p:nvPr/>
        </p:nvSpPr>
        <p:spPr>
          <a:xfrm>
            <a:off x="613360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2" name="Pravokutnik 271"/>
          <p:cNvSpPr/>
          <p:nvPr/>
        </p:nvSpPr>
        <p:spPr>
          <a:xfrm>
            <a:off x="628535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3" name="Pravokutnik 272"/>
          <p:cNvSpPr/>
          <p:nvPr/>
        </p:nvSpPr>
        <p:spPr>
          <a:xfrm>
            <a:off x="643711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4" name="Pravokutnik 273"/>
          <p:cNvSpPr/>
          <p:nvPr/>
        </p:nvSpPr>
        <p:spPr>
          <a:xfrm>
            <a:off x="658886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5" name="Pravokutnik 274"/>
          <p:cNvSpPr/>
          <p:nvPr/>
        </p:nvSpPr>
        <p:spPr>
          <a:xfrm>
            <a:off x="674062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6" name="Pravokutnik 275"/>
          <p:cNvSpPr/>
          <p:nvPr/>
        </p:nvSpPr>
        <p:spPr>
          <a:xfrm>
            <a:off x="233975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7" name="Pravokutnik 276"/>
          <p:cNvSpPr/>
          <p:nvPr/>
        </p:nvSpPr>
        <p:spPr>
          <a:xfrm>
            <a:off x="249150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8" name="Pravokutnik 277"/>
          <p:cNvSpPr/>
          <p:nvPr/>
        </p:nvSpPr>
        <p:spPr>
          <a:xfrm>
            <a:off x="264326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9" name="Pravokutnik 278"/>
          <p:cNvSpPr/>
          <p:nvPr/>
        </p:nvSpPr>
        <p:spPr>
          <a:xfrm>
            <a:off x="279501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0" name="Pravokutnik 279"/>
          <p:cNvSpPr/>
          <p:nvPr/>
        </p:nvSpPr>
        <p:spPr>
          <a:xfrm>
            <a:off x="294676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1" name="Pravokutnik 280"/>
          <p:cNvSpPr/>
          <p:nvPr/>
        </p:nvSpPr>
        <p:spPr>
          <a:xfrm>
            <a:off x="309852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2" name="Pravokutnik 281"/>
          <p:cNvSpPr/>
          <p:nvPr/>
        </p:nvSpPr>
        <p:spPr>
          <a:xfrm>
            <a:off x="325027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3" name="Pravokutnik 282"/>
          <p:cNvSpPr/>
          <p:nvPr/>
        </p:nvSpPr>
        <p:spPr>
          <a:xfrm>
            <a:off x="340203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4" name="Pravokutnik 283"/>
          <p:cNvSpPr/>
          <p:nvPr/>
        </p:nvSpPr>
        <p:spPr>
          <a:xfrm>
            <a:off x="355378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5" name="Pravokutnik 284"/>
          <p:cNvSpPr/>
          <p:nvPr/>
        </p:nvSpPr>
        <p:spPr>
          <a:xfrm>
            <a:off x="370553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6" name="Pravokutnik 285"/>
          <p:cNvSpPr/>
          <p:nvPr/>
        </p:nvSpPr>
        <p:spPr>
          <a:xfrm>
            <a:off x="385729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7" name="Pravokutnik 286"/>
          <p:cNvSpPr/>
          <p:nvPr/>
        </p:nvSpPr>
        <p:spPr>
          <a:xfrm>
            <a:off x="400904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8" name="Pravokutnik 287"/>
          <p:cNvSpPr/>
          <p:nvPr/>
        </p:nvSpPr>
        <p:spPr>
          <a:xfrm>
            <a:off x="416080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9" name="Pravokutnik 288"/>
          <p:cNvSpPr/>
          <p:nvPr/>
        </p:nvSpPr>
        <p:spPr>
          <a:xfrm>
            <a:off x="431255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0" name="Pravokutnik 289"/>
          <p:cNvSpPr/>
          <p:nvPr/>
        </p:nvSpPr>
        <p:spPr>
          <a:xfrm>
            <a:off x="446430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1" name="Pravokutnik 290"/>
          <p:cNvSpPr/>
          <p:nvPr/>
        </p:nvSpPr>
        <p:spPr>
          <a:xfrm>
            <a:off x="461606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2" name="Pravokutnik 291"/>
          <p:cNvSpPr/>
          <p:nvPr/>
        </p:nvSpPr>
        <p:spPr>
          <a:xfrm>
            <a:off x="476781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3" name="Pravokutnik 292"/>
          <p:cNvSpPr/>
          <p:nvPr/>
        </p:nvSpPr>
        <p:spPr>
          <a:xfrm>
            <a:off x="491957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4" name="Pravokutnik 293"/>
          <p:cNvSpPr/>
          <p:nvPr/>
        </p:nvSpPr>
        <p:spPr>
          <a:xfrm>
            <a:off x="507132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5" name="Pravokutnik 294"/>
          <p:cNvSpPr/>
          <p:nvPr/>
        </p:nvSpPr>
        <p:spPr>
          <a:xfrm>
            <a:off x="522307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6" name="Pravokutnik 295"/>
          <p:cNvSpPr/>
          <p:nvPr/>
        </p:nvSpPr>
        <p:spPr>
          <a:xfrm>
            <a:off x="537483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7" name="Pravokutnik 296"/>
          <p:cNvSpPr/>
          <p:nvPr/>
        </p:nvSpPr>
        <p:spPr>
          <a:xfrm>
            <a:off x="552658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8" name="Pravokutnik 297"/>
          <p:cNvSpPr/>
          <p:nvPr/>
        </p:nvSpPr>
        <p:spPr>
          <a:xfrm>
            <a:off x="567834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9" name="Pravokutnik 298"/>
          <p:cNvSpPr/>
          <p:nvPr/>
        </p:nvSpPr>
        <p:spPr>
          <a:xfrm>
            <a:off x="583009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0" name="Pravokutnik 299"/>
          <p:cNvSpPr/>
          <p:nvPr/>
        </p:nvSpPr>
        <p:spPr>
          <a:xfrm>
            <a:off x="598184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1" name="Pravokutnik 300"/>
          <p:cNvSpPr/>
          <p:nvPr/>
        </p:nvSpPr>
        <p:spPr>
          <a:xfrm>
            <a:off x="613360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2" name="Pravokutnik 301"/>
          <p:cNvSpPr/>
          <p:nvPr/>
        </p:nvSpPr>
        <p:spPr>
          <a:xfrm>
            <a:off x="628535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3" name="Pravokutnik 302"/>
          <p:cNvSpPr/>
          <p:nvPr/>
        </p:nvSpPr>
        <p:spPr>
          <a:xfrm>
            <a:off x="643711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4" name="Pravokutnik 303"/>
          <p:cNvSpPr/>
          <p:nvPr/>
        </p:nvSpPr>
        <p:spPr>
          <a:xfrm>
            <a:off x="658886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5" name="Pravokutnik 304"/>
          <p:cNvSpPr/>
          <p:nvPr/>
        </p:nvSpPr>
        <p:spPr>
          <a:xfrm>
            <a:off x="674062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6" name="Pravokutnik 305"/>
          <p:cNvSpPr/>
          <p:nvPr/>
        </p:nvSpPr>
        <p:spPr>
          <a:xfrm>
            <a:off x="241176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7" name="Pravokutnik 306"/>
          <p:cNvSpPr/>
          <p:nvPr/>
        </p:nvSpPr>
        <p:spPr>
          <a:xfrm>
            <a:off x="256351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8" name="Pravokutnik 307"/>
          <p:cNvSpPr/>
          <p:nvPr/>
        </p:nvSpPr>
        <p:spPr>
          <a:xfrm>
            <a:off x="271526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9" name="Pravokutnik 308"/>
          <p:cNvSpPr/>
          <p:nvPr/>
        </p:nvSpPr>
        <p:spPr>
          <a:xfrm>
            <a:off x="286702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0" name="Pravokutnik 309"/>
          <p:cNvSpPr/>
          <p:nvPr/>
        </p:nvSpPr>
        <p:spPr>
          <a:xfrm>
            <a:off x="30187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1" name="Pravokutnik 310"/>
          <p:cNvSpPr/>
          <p:nvPr/>
        </p:nvSpPr>
        <p:spPr>
          <a:xfrm>
            <a:off x="241176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2" name="Pravokutnik 311"/>
          <p:cNvSpPr/>
          <p:nvPr/>
        </p:nvSpPr>
        <p:spPr>
          <a:xfrm>
            <a:off x="256351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3" name="Pravokutnik 312"/>
          <p:cNvSpPr/>
          <p:nvPr/>
        </p:nvSpPr>
        <p:spPr>
          <a:xfrm>
            <a:off x="271526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4" name="Pravokutnik 313"/>
          <p:cNvSpPr/>
          <p:nvPr/>
        </p:nvSpPr>
        <p:spPr>
          <a:xfrm>
            <a:off x="286702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5" name="Pravokutnik 314"/>
          <p:cNvSpPr/>
          <p:nvPr/>
        </p:nvSpPr>
        <p:spPr>
          <a:xfrm>
            <a:off x="30187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6" name="Pravokutnik 315"/>
          <p:cNvSpPr/>
          <p:nvPr/>
        </p:nvSpPr>
        <p:spPr>
          <a:xfrm>
            <a:off x="330149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7" name="Pravokutnik 316"/>
          <p:cNvSpPr/>
          <p:nvPr/>
        </p:nvSpPr>
        <p:spPr>
          <a:xfrm>
            <a:off x="345324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8" name="Pravokutnik 317"/>
          <p:cNvSpPr/>
          <p:nvPr/>
        </p:nvSpPr>
        <p:spPr>
          <a:xfrm>
            <a:off x="360500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9" name="Pravokutnik 318"/>
          <p:cNvSpPr/>
          <p:nvPr/>
        </p:nvSpPr>
        <p:spPr>
          <a:xfrm>
            <a:off x="375675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0" name="Pravokutnik 319"/>
          <p:cNvSpPr/>
          <p:nvPr/>
        </p:nvSpPr>
        <p:spPr>
          <a:xfrm>
            <a:off x="390851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1" name="Pravokutnik 320"/>
          <p:cNvSpPr/>
          <p:nvPr/>
        </p:nvSpPr>
        <p:spPr>
          <a:xfrm>
            <a:off x="330149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2" name="Pravokutnik 321"/>
          <p:cNvSpPr/>
          <p:nvPr/>
        </p:nvSpPr>
        <p:spPr>
          <a:xfrm>
            <a:off x="345324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3" name="Pravokutnik 322"/>
          <p:cNvSpPr/>
          <p:nvPr/>
        </p:nvSpPr>
        <p:spPr>
          <a:xfrm>
            <a:off x="360500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4" name="Pravokutnik 323"/>
          <p:cNvSpPr/>
          <p:nvPr/>
        </p:nvSpPr>
        <p:spPr>
          <a:xfrm>
            <a:off x="375675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5" name="Pravokutnik 324"/>
          <p:cNvSpPr/>
          <p:nvPr/>
        </p:nvSpPr>
        <p:spPr>
          <a:xfrm>
            <a:off x="390851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6" name="Pravokutnik 325"/>
          <p:cNvSpPr/>
          <p:nvPr/>
        </p:nvSpPr>
        <p:spPr>
          <a:xfrm>
            <a:off x="42668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7" name="Pravokutnik 326"/>
          <p:cNvSpPr/>
          <p:nvPr/>
        </p:nvSpPr>
        <p:spPr>
          <a:xfrm>
            <a:off x="441863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8" name="Pravokutnik 327"/>
          <p:cNvSpPr/>
          <p:nvPr/>
        </p:nvSpPr>
        <p:spPr>
          <a:xfrm>
            <a:off x="457038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9" name="Pravokutnik 328"/>
          <p:cNvSpPr/>
          <p:nvPr/>
        </p:nvSpPr>
        <p:spPr>
          <a:xfrm>
            <a:off x="472213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0" name="Pravokutnik 329"/>
          <p:cNvSpPr/>
          <p:nvPr/>
        </p:nvSpPr>
        <p:spPr>
          <a:xfrm>
            <a:off x="487389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1" name="Pravokutnik 330"/>
          <p:cNvSpPr/>
          <p:nvPr/>
        </p:nvSpPr>
        <p:spPr>
          <a:xfrm>
            <a:off x="42668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2" name="Pravokutnik 331"/>
          <p:cNvSpPr/>
          <p:nvPr/>
        </p:nvSpPr>
        <p:spPr>
          <a:xfrm>
            <a:off x="441863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3" name="Pravokutnik 332"/>
          <p:cNvSpPr/>
          <p:nvPr/>
        </p:nvSpPr>
        <p:spPr>
          <a:xfrm>
            <a:off x="457038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4" name="Pravokutnik 333"/>
          <p:cNvSpPr/>
          <p:nvPr/>
        </p:nvSpPr>
        <p:spPr>
          <a:xfrm>
            <a:off x="472213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5" name="Pravokutnik 334"/>
          <p:cNvSpPr/>
          <p:nvPr/>
        </p:nvSpPr>
        <p:spPr>
          <a:xfrm>
            <a:off x="487389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6" name="Pravokutnik 335"/>
          <p:cNvSpPr/>
          <p:nvPr/>
        </p:nvSpPr>
        <p:spPr>
          <a:xfrm>
            <a:off x="521152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7" name="Pravokutnik 336"/>
          <p:cNvSpPr/>
          <p:nvPr/>
        </p:nvSpPr>
        <p:spPr>
          <a:xfrm>
            <a:off x="536328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8" name="Pravokutnik 337"/>
          <p:cNvSpPr/>
          <p:nvPr/>
        </p:nvSpPr>
        <p:spPr>
          <a:xfrm>
            <a:off x="551503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9" name="Pravokutnik 338"/>
          <p:cNvSpPr/>
          <p:nvPr/>
        </p:nvSpPr>
        <p:spPr>
          <a:xfrm>
            <a:off x="566678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0" name="Pravokutnik 339"/>
          <p:cNvSpPr/>
          <p:nvPr/>
        </p:nvSpPr>
        <p:spPr>
          <a:xfrm>
            <a:off x="581854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1" name="Pravokutnik 340"/>
          <p:cNvSpPr/>
          <p:nvPr/>
        </p:nvSpPr>
        <p:spPr>
          <a:xfrm>
            <a:off x="521152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2" name="Pravokutnik 341"/>
          <p:cNvSpPr/>
          <p:nvPr/>
        </p:nvSpPr>
        <p:spPr>
          <a:xfrm>
            <a:off x="536328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3" name="Pravokutnik 342"/>
          <p:cNvSpPr/>
          <p:nvPr/>
        </p:nvSpPr>
        <p:spPr>
          <a:xfrm>
            <a:off x="551503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4" name="Pravokutnik 343"/>
          <p:cNvSpPr/>
          <p:nvPr/>
        </p:nvSpPr>
        <p:spPr>
          <a:xfrm>
            <a:off x="566678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5" name="Pravokutnik 344"/>
          <p:cNvSpPr/>
          <p:nvPr/>
        </p:nvSpPr>
        <p:spPr>
          <a:xfrm>
            <a:off x="581854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6" name="Pravokutnik 345"/>
          <p:cNvSpPr/>
          <p:nvPr/>
        </p:nvSpPr>
        <p:spPr>
          <a:xfrm>
            <a:off x="608416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7" name="Pravokutnik 346"/>
          <p:cNvSpPr/>
          <p:nvPr/>
        </p:nvSpPr>
        <p:spPr>
          <a:xfrm>
            <a:off x="623592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8" name="Pravokutnik 347"/>
          <p:cNvSpPr/>
          <p:nvPr/>
        </p:nvSpPr>
        <p:spPr>
          <a:xfrm>
            <a:off x="63876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9" name="Pravokutnik 348"/>
          <p:cNvSpPr/>
          <p:nvPr/>
        </p:nvSpPr>
        <p:spPr>
          <a:xfrm>
            <a:off x="653943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0" name="Pravokutnik 349"/>
          <p:cNvSpPr/>
          <p:nvPr/>
        </p:nvSpPr>
        <p:spPr>
          <a:xfrm>
            <a:off x="669118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1" name="Pravokutnik 350"/>
          <p:cNvSpPr/>
          <p:nvPr/>
        </p:nvSpPr>
        <p:spPr>
          <a:xfrm>
            <a:off x="608416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2" name="Pravokutnik 351"/>
          <p:cNvSpPr/>
          <p:nvPr/>
        </p:nvSpPr>
        <p:spPr>
          <a:xfrm>
            <a:off x="623592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3" name="Pravokutnik 352"/>
          <p:cNvSpPr/>
          <p:nvPr/>
        </p:nvSpPr>
        <p:spPr>
          <a:xfrm>
            <a:off x="63876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4" name="Pravokutnik 353"/>
          <p:cNvSpPr/>
          <p:nvPr/>
        </p:nvSpPr>
        <p:spPr>
          <a:xfrm>
            <a:off x="653943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5" name="Pravokutnik 354"/>
          <p:cNvSpPr/>
          <p:nvPr/>
        </p:nvSpPr>
        <p:spPr>
          <a:xfrm>
            <a:off x="669118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6" name="Pravokutnik 355"/>
          <p:cNvSpPr/>
          <p:nvPr/>
        </p:nvSpPr>
        <p:spPr>
          <a:xfrm>
            <a:off x="241176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7" name="Pravokutnik 356"/>
          <p:cNvSpPr/>
          <p:nvPr/>
        </p:nvSpPr>
        <p:spPr>
          <a:xfrm>
            <a:off x="256351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8" name="Pravokutnik 357"/>
          <p:cNvSpPr/>
          <p:nvPr/>
        </p:nvSpPr>
        <p:spPr>
          <a:xfrm>
            <a:off x="271526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9" name="Pravokutnik 358"/>
          <p:cNvSpPr/>
          <p:nvPr/>
        </p:nvSpPr>
        <p:spPr>
          <a:xfrm>
            <a:off x="286702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0" name="Pravokutnik 359"/>
          <p:cNvSpPr/>
          <p:nvPr/>
        </p:nvSpPr>
        <p:spPr>
          <a:xfrm>
            <a:off x="30187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1" name="Pravokutnik 360"/>
          <p:cNvSpPr/>
          <p:nvPr/>
        </p:nvSpPr>
        <p:spPr>
          <a:xfrm>
            <a:off x="241176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2" name="Pravokutnik 361"/>
          <p:cNvSpPr/>
          <p:nvPr/>
        </p:nvSpPr>
        <p:spPr>
          <a:xfrm>
            <a:off x="256351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3" name="Pravokutnik 362"/>
          <p:cNvSpPr/>
          <p:nvPr/>
        </p:nvSpPr>
        <p:spPr>
          <a:xfrm>
            <a:off x="271526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4" name="Pravokutnik 363"/>
          <p:cNvSpPr/>
          <p:nvPr/>
        </p:nvSpPr>
        <p:spPr>
          <a:xfrm>
            <a:off x="286702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5" name="Pravokutnik 364"/>
          <p:cNvSpPr/>
          <p:nvPr/>
        </p:nvSpPr>
        <p:spPr>
          <a:xfrm>
            <a:off x="30187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6" name="Pravokutnik 365"/>
          <p:cNvSpPr/>
          <p:nvPr/>
        </p:nvSpPr>
        <p:spPr>
          <a:xfrm>
            <a:off x="330149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7" name="Pravokutnik 366"/>
          <p:cNvSpPr/>
          <p:nvPr/>
        </p:nvSpPr>
        <p:spPr>
          <a:xfrm>
            <a:off x="345324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8" name="Pravokutnik 367"/>
          <p:cNvSpPr/>
          <p:nvPr/>
        </p:nvSpPr>
        <p:spPr>
          <a:xfrm>
            <a:off x="360500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9" name="Pravokutnik 368"/>
          <p:cNvSpPr/>
          <p:nvPr/>
        </p:nvSpPr>
        <p:spPr>
          <a:xfrm>
            <a:off x="375675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0" name="Pravokutnik 369"/>
          <p:cNvSpPr/>
          <p:nvPr/>
        </p:nvSpPr>
        <p:spPr>
          <a:xfrm>
            <a:off x="390851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1" name="Pravokutnik 370"/>
          <p:cNvSpPr/>
          <p:nvPr/>
        </p:nvSpPr>
        <p:spPr>
          <a:xfrm>
            <a:off x="330149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2" name="Pravokutnik 371"/>
          <p:cNvSpPr/>
          <p:nvPr/>
        </p:nvSpPr>
        <p:spPr>
          <a:xfrm>
            <a:off x="345324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3" name="Pravokutnik 372"/>
          <p:cNvSpPr/>
          <p:nvPr/>
        </p:nvSpPr>
        <p:spPr>
          <a:xfrm>
            <a:off x="360500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4" name="Pravokutnik 373"/>
          <p:cNvSpPr/>
          <p:nvPr/>
        </p:nvSpPr>
        <p:spPr>
          <a:xfrm>
            <a:off x="375675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5" name="Pravokutnik 374"/>
          <p:cNvSpPr/>
          <p:nvPr/>
        </p:nvSpPr>
        <p:spPr>
          <a:xfrm>
            <a:off x="390851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6" name="Pravokutnik 375"/>
          <p:cNvSpPr/>
          <p:nvPr/>
        </p:nvSpPr>
        <p:spPr>
          <a:xfrm>
            <a:off x="42668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7" name="Pravokutnik 376"/>
          <p:cNvSpPr/>
          <p:nvPr/>
        </p:nvSpPr>
        <p:spPr>
          <a:xfrm>
            <a:off x="441863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8" name="Pravokutnik 377"/>
          <p:cNvSpPr/>
          <p:nvPr/>
        </p:nvSpPr>
        <p:spPr>
          <a:xfrm>
            <a:off x="457038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9" name="Pravokutnik 378"/>
          <p:cNvSpPr/>
          <p:nvPr/>
        </p:nvSpPr>
        <p:spPr>
          <a:xfrm>
            <a:off x="472213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0" name="Pravokutnik 379"/>
          <p:cNvSpPr/>
          <p:nvPr/>
        </p:nvSpPr>
        <p:spPr>
          <a:xfrm>
            <a:off x="487389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1" name="Pravokutnik 380"/>
          <p:cNvSpPr/>
          <p:nvPr/>
        </p:nvSpPr>
        <p:spPr>
          <a:xfrm>
            <a:off x="42668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2" name="Pravokutnik 381"/>
          <p:cNvSpPr/>
          <p:nvPr/>
        </p:nvSpPr>
        <p:spPr>
          <a:xfrm>
            <a:off x="441863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3" name="Pravokutnik 382"/>
          <p:cNvSpPr/>
          <p:nvPr/>
        </p:nvSpPr>
        <p:spPr>
          <a:xfrm>
            <a:off x="457038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4" name="Pravokutnik 383"/>
          <p:cNvSpPr/>
          <p:nvPr/>
        </p:nvSpPr>
        <p:spPr>
          <a:xfrm>
            <a:off x="472213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5" name="Pravokutnik 384"/>
          <p:cNvSpPr/>
          <p:nvPr/>
        </p:nvSpPr>
        <p:spPr>
          <a:xfrm>
            <a:off x="487389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6" name="Pravokutnik 385"/>
          <p:cNvSpPr/>
          <p:nvPr/>
        </p:nvSpPr>
        <p:spPr>
          <a:xfrm>
            <a:off x="521152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7" name="Pravokutnik 386"/>
          <p:cNvSpPr/>
          <p:nvPr/>
        </p:nvSpPr>
        <p:spPr>
          <a:xfrm>
            <a:off x="536328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8" name="Pravokutnik 387"/>
          <p:cNvSpPr/>
          <p:nvPr/>
        </p:nvSpPr>
        <p:spPr>
          <a:xfrm>
            <a:off x="551503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9" name="Pravokutnik 388"/>
          <p:cNvSpPr/>
          <p:nvPr/>
        </p:nvSpPr>
        <p:spPr>
          <a:xfrm>
            <a:off x="566678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0" name="Pravokutnik 389"/>
          <p:cNvSpPr/>
          <p:nvPr/>
        </p:nvSpPr>
        <p:spPr>
          <a:xfrm>
            <a:off x="581854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1" name="Pravokutnik 390"/>
          <p:cNvSpPr/>
          <p:nvPr/>
        </p:nvSpPr>
        <p:spPr>
          <a:xfrm>
            <a:off x="521152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2" name="Pravokutnik 391"/>
          <p:cNvSpPr/>
          <p:nvPr/>
        </p:nvSpPr>
        <p:spPr>
          <a:xfrm>
            <a:off x="536328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3" name="Pravokutnik 392"/>
          <p:cNvSpPr/>
          <p:nvPr/>
        </p:nvSpPr>
        <p:spPr>
          <a:xfrm>
            <a:off x="551503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4" name="Pravokutnik 393"/>
          <p:cNvSpPr/>
          <p:nvPr/>
        </p:nvSpPr>
        <p:spPr>
          <a:xfrm>
            <a:off x="566678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5" name="Pravokutnik 394"/>
          <p:cNvSpPr/>
          <p:nvPr/>
        </p:nvSpPr>
        <p:spPr>
          <a:xfrm>
            <a:off x="581854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6" name="Pravokutnik 395"/>
          <p:cNvSpPr/>
          <p:nvPr/>
        </p:nvSpPr>
        <p:spPr>
          <a:xfrm>
            <a:off x="608416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7" name="Pravokutnik 396"/>
          <p:cNvSpPr/>
          <p:nvPr/>
        </p:nvSpPr>
        <p:spPr>
          <a:xfrm>
            <a:off x="623592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8" name="Pravokutnik 397"/>
          <p:cNvSpPr/>
          <p:nvPr/>
        </p:nvSpPr>
        <p:spPr>
          <a:xfrm>
            <a:off x="63876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9" name="Pravokutnik 398"/>
          <p:cNvSpPr/>
          <p:nvPr/>
        </p:nvSpPr>
        <p:spPr>
          <a:xfrm>
            <a:off x="653943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0" name="Pravokutnik 399"/>
          <p:cNvSpPr/>
          <p:nvPr/>
        </p:nvSpPr>
        <p:spPr>
          <a:xfrm>
            <a:off x="669118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1" name="Pravokutnik 400"/>
          <p:cNvSpPr/>
          <p:nvPr/>
        </p:nvSpPr>
        <p:spPr>
          <a:xfrm>
            <a:off x="608416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2" name="Pravokutnik 401"/>
          <p:cNvSpPr/>
          <p:nvPr/>
        </p:nvSpPr>
        <p:spPr>
          <a:xfrm>
            <a:off x="623592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3" name="Pravokutnik 402"/>
          <p:cNvSpPr/>
          <p:nvPr/>
        </p:nvSpPr>
        <p:spPr>
          <a:xfrm>
            <a:off x="63876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4" name="Pravokutnik 403"/>
          <p:cNvSpPr/>
          <p:nvPr/>
        </p:nvSpPr>
        <p:spPr>
          <a:xfrm>
            <a:off x="653943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5" name="Pravokutnik 404"/>
          <p:cNvSpPr/>
          <p:nvPr/>
        </p:nvSpPr>
        <p:spPr>
          <a:xfrm>
            <a:off x="669118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07" name="Ravni poveznik 406"/>
          <p:cNvCxnSpPr/>
          <p:nvPr/>
        </p:nvCxnSpPr>
        <p:spPr>
          <a:xfrm>
            <a:off x="2375756" y="2331788"/>
            <a:ext cx="4400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Ravni poveznik 407"/>
          <p:cNvCxnSpPr/>
          <p:nvPr/>
        </p:nvCxnSpPr>
        <p:spPr>
          <a:xfrm>
            <a:off x="2375756" y="4969167"/>
            <a:ext cx="4400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Ravni poveznik 408"/>
          <p:cNvCxnSpPr/>
          <p:nvPr/>
        </p:nvCxnSpPr>
        <p:spPr>
          <a:xfrm>
            <a:off x="2375756" y="2691828"/>
            <a:ext cx="44008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Ravni poveznik 409"/>
          <p:cNvCxnSpPr/>
          <p:nvPr/>
        </p:nvCxnSpPr>
        <p:spPr>
          <a:xfrm>
            <a:off x="2375756" y="5324444"/>
            <a:ext cx="44008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kstniOkvir 418"/>
          <p:cNvSpPr txBox="1"/>
          <p:nvPr/>
        </p:nvSpPr>
        <p:spPr>
          <a:xfrm>
            <a:off x="2184285" y="2315276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0" name="TekstniOkvir 419"/>
          <p:cNvSpPr txBox="1"/>
          <p:nvPr/>
        </p:nvSpPr>
        <p:spPr>
          <a:xfrm rot="5400000">
            <a:off x="2213321" y="2429929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1" name="TekstniOkvir 420"/>
          <p:cNvSpPr txBox="1"/>
          <p:nvPr/>
        </p:nvSpPr>
        <p:spPr>
          <a:xfrm rot="5400000">
            <a:off x="2204775" y="5062544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2" name="TekstniOkvir 421"/>
          <p:cNvSpPr txBox="1"/>
          <p:nvPr/>
        </p:nvSpPr>
        <p:spPr>
          <a:xfrm>
            <a:off x="2175990" y="4956438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3" name="TekstniOkvir 422"/>
          <p:cNvSpPr txBox="1"/>
          <p:nvPr/>
        </p:nvSpPr>
        <p:spPr>
          <a:xfrm>
            <a:off x="6783265" y="2315275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4" name="TekstniOkvir 423"/>
          <p:cNvSpPr txBox="1"/>
          <p:nvPr/>
        </p:nvSpPr>
        <p:spPr>
          <a:xfrm rot="5400000">
            <a:off x="6812301" y="2429927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5" name="TekstniOkvir 424"/>
          <p:cNvSpPr txBox="1"/>
          <p:nvPr/>
        </p:nvSpPr>
        <p:spPr>
          <a:xfrm rot="5400000">
            <a:off x="6803755" y="5062543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6" name="TekstniOkvir 425"/>
          <p:cNvSpPr txBox="1"/>
          <p:nvPr/>
        </p:nvSpPr>
        <p:spPr>
          <a:xfrm>
            <a:off x="6774970" y="4956437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4" name="TekstniOkvir 433"/>
          <p:cNvSpPr txBox="1"/>
          <p:nvPr/>
        </p:nvSpPr>
        <p:spPr>
          <a:xfrm>
            <a:off x="6804248" y="2917797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35" name="TekstniOkvir 434"/>
          <p:cNvSpPr txBox="1"/>
          <p:nvPr/>
        </p:nvSpPr>
        <p:spPr>
          <a:xfrm>
            <a:off x="6804248" y="307992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436" name="TekstniOkvir 435"/>
          <p:cNvSpPr txBox="1"/>
          <p:nvPr/>
        </p:nvSpPr>
        <p:spPr>
          <a:xfrm>
            <a:off x="6804248" y="323253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437" name="TekstniOkvir 436"/>
          <p:cNvSpPr txBox="1"/>
          <p:nvPr/>
        </p:nvSpPr>
        <p:spPr>
          <a:xfrm>
            <a:off x="6804248" y="3389901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438" name="TekstniOkvir 437"/>
          <p:cNvSpPr txBox="1"/>
          <p:nvPr/>
        </p:nvSpPr>
        <p:spPr>
          <a:xfrm>
            <a:off x="6804248" y="3542506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439" name="TekstniOkvir 438"/>
          <p:cNvSpPr txBox="1"/>
          <p:nvPr/>
        </p:nvSpPr>
        <p:spPr>
          <a:xfrm>
            <a:off x="6804248" y="3970082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440" name="TekstniOkvir 439"/>
          <p:cNvSpPr txBox="1"/>
          <p:nvPr/>
        </p:nvSpPr>
        <p:spPr>
          <a:xfrm>
            <a:off x="6804248" y="4122116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441" name="TekstniOkvir 440"/>
          <p:cNvSpPr txBox="1"/>
          <p:nvPr/>
        </p:nvSpPr>
        <p:spPr>
          <a:xfrm>
            <a:off x="6804248" y="428005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442" name="TekstniOkvir 441"/>
          <p:cNvSpPr txBox="1"/>
          <p:nvPr/>
        </p:nvSpPr>
        <p:spPr>
          <a:xfrm>
            <a:off x="6804248" y="4432660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443" name="TekstniOkvir 442"/>
          <p:cNvSpPr txBox="1"/>
          <p:nvPr/>
        </p:nvSpPr>
        <p:spPr>
          <a:xfrm>
            <a:off x="6804248" y="458526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444" name="TekstniOkvir 443"/>
          <p:cNvSpPr txBox="1"/>
          <p:nvPr/>
        </p:nvSpPr>
        <p:spPr>
          <a:xfrm>
            <a:off x="2137855" y="2927884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45" name="TekstniOkvir 444"/>
          <p:cNvSpPr txBox="1"/>
          <p:nvPr/>
        </p:nvSpPr>
        <p:spPr>
          <a:xfrm>
            <a:off x="2137855" y="309001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446" name="TekstniOkvir 445"/>
          <p:cNvSpPr txBox="1"/>
          <p:nvPr/>
        </p:nvSpPr>
        <p:spPr>
          <a:xfrm>
            <a:off x="2137855" y="3242620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447" name="TekstniOkvir 446"/>
          <p:cNvSpPr txBox="1"/>
          <p:nvPr/>
        </p:nvSpPr>
        <p:spPr>
          <a:xfrm>
            <a:off x="2137855" y="339998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448" name="TekstniOkvir 447"/>
          <p:cNvSpPr txBox="1"/>
          <p:nvPr/>
        </p:nvSpPr>
        <p:spPr>
          <a:xfrm>
            <a:off x="2137855" y="355259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449" name="TekstniOkvir 448"/>
          <p:cNvSpPr txBox="1"/>
          <p:nvPr/>
        </p:nvSpPr>
        <p:spPr>
          <a:xfrm>
            <a:off x="2137855" y="398871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450" name="TekstniOkvir 449"/>
          <p:cNvSpPr txBox="1"/>
          <p:nvPr/>
        </p:nvSpPr>
        <p:spPr>
          <a:xfrm>
            <a:off x="2137855" y="4140749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451" name="TekstniOkvir 450"/>
          <p:cNvSpPr txBox="1"/>
          <p:nvPr/>
        </p:nvSpPr>
        <p:spPr>
          <a:xfrm>
            <a:off x="2137855" y="429868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452" name="TekstniOkvir 451"/>
          <p:cNvSpPr txBox="1"/>
          <p:nvPr/>
        </p:nvSpPr>
        <p:spPr>
          <a:xfrm>
            <a:off x="2137855" y="445129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453" name="TekstniOkvir 452"/>
          <p:cNvSpPr txBox="1"/>
          <p:nvPr/>
        </p:nvSpPr>
        <p:spPr>
          <a:xfrm>
            <a:off x="2137855" y="460389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458" name="TekstniOkvir 457"/>
          <p:cNvSpPr txBox="1"/>
          <p:nvPr/>
        </p:nvSpPr>
        <p:spPr>
          <a:xfrm rot="5400000">
            <a:off x="667525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59" name="TekstniOkvir 458"/>
          <p:cNvSpPr txBox="1"/>
          <p:nvPr/>
        </p:nvSpPr>
        <p:spPr>
          <a:xfrm rot="5400000">
            <a:off x="652332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60" name="TekstniOkvir 459"/>
          <p:cNvSpPr txBox="1"/>
          <p:nvPr/>
        </p:nvSpPr>
        <p:spPr>
          <a:xfrm rot="5400000">
            <a:off x="637140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61" name="TekstniOkvir 460"/>
          <p:cNvSpPr txBox="1"/>
          <p:nvPr/>
        </p:nvSpPr>
        <p:spPr>
          <a:xfrm rot="5400000">
            <a:off x="621947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63" name="TekstniOkvir 462"/>
          <p:cNvSpPr txBox="1"/>
          <p:nvPr/>
        </p:nvSpPr>
        <p:spPr>
          <a:xfrm rot="5400000">
            <a:off x="606755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64" name="TekstniOkvir 463"/>
          <p:cNvSpPr txBox="1"/>
          <p:nvPr/>
        </p:nvSpPr>
        <p:spPr>
          <a:xfrm rot="5400000">
            <a:off x="591563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65" name="TekstniOkvir 464"/>
          <p:cNvSpPr txBox="1"/>
          <p:nvPr/>
        </p:nvSpPr>
        <p:spPr>
          <a:xfrm rot="5400000">
            <a:off x="576371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466" name="TekstniOkvir 465"/>
          <p:cNvSpPr txBox="1"/>
          <p:nvPr/>
        </p:nvSpPr>
        <p:spPr>
          <a:xfrm rot="5400000">
            <a:off x="561178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67" name="TekstniOkvir 466"/>
          <p:cNvSpPr txBox="1"/>
          <p:nvPr/>
        </p:nvSpPr>
        <p:spPr>
          <a:xfrm rot="5400000">
            <a:off x="545986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468" name="TekstniOkvir 467"/>
          <p:cNvSpPr txBox="1"/>
          <p:nvPr/>
        </p:nvSpPr>
        <p:spPr>
          <a:xfrm rot="5400000">
            <a:off x="530794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469" name="TekstniOkvir 468"/>
          <p:cNvSpPr txBox="1"/>
          <p:nvPr/>
        </p:nvSpPr>
        <p:spPr>
          <a:xfrm rot="5400000">
            <a:off x="5156018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470" name="TekstniOkvir 469"/>
          <p:cNvSpPr txBox="1"/>
          <p:nvPr/>
        </p:nvSpPr>
        <p:spPr>
          <a:xfrm rot="5400000">
            <a:off x="500409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471" name="TekstniOkvir 470"/>
          <p:cNvSpPr txBox="1"/>
          <p:nvPr/>
        </p:nvSpPr>
        <p:spPr>
          <a:xfrm rot="5400000">
            <a:off x="485217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472" name="TekstniOkvir 471"/>
          <p:cNvSpPr txBox="1"/>
          <p:nvPr/>
        </p:nvSpPr>
        <p:spPr>
          <a:xfrm rot="5400000">
            <a:off x="470024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14</a:t>
            </a:r>
          </a:p>
        </p:txBody>
      </p:sp>
      <p:sp>
        <p:nvSpPr>
          <p:cNvPr id="473" name="TekstniOkvir 472"/>
          <p:cNvSpPr txBox="1"/>
          <p:nvPr/>
        </p:nvSpPr>
        <p:spPr>
          <a:xfrm rot="5400000">
            <a:off x="454832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474" name="TekstniOkvir 473"/>
          <p:cNvSpPr txBox="1"/>
          <p:nvPr/>
        </p:nvSpPr>
        <p:spPr>
          <a:xfrm rot="5400000">
            <a:off x="439640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475" name="TekstniOkvir 474"/>
          <p:cNvSpPr txBox="1"/>
          <p:nvPr/>
        </p:nvSpPr>
        <p:spPr>
          <a:xfrm rot="5400000">
            <a:off x="424448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17</a:t>
            </a:r>
          </a:p>
        </p:txBody>
      </p:sp>
      <p:sp>
        <p:nvSpPr>
          <p:cNvPr id="476" name="TekstniOkvir 475"/>
          <p:cNvSpPr txBox="1"/>
          <p:nvPr/>
        </p:nvSpPr>
        <p:spPr>
          <a:xfrm rot="5400000">
            <a:off x="409255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477" name="TekstniOkvir 476"/>
          <p:cNvSpPr txBox="1"/>
          <p:nvPr/>
        </p:nvSpPr>
        <p:spPr>
          <a:xfrm rot="5400000">
            <a:off x="394063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19</a:t>
            </a:r>
          </a:p>
        </p:txBody>
      </p:sp>
      <p:sp>
        <p:nvSpPr>
          <p:cNvPr id="478" name="TekstniOkvir 477"/>
          <p:cNvSpPr txBox="1"/>
          <p:nvPr/>
        </p:nvSpPr>
        <p:spPr>
          <a:xfrm rot="5400000">
            <a:off x="378871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479" name="TekstniOkvir 478"/>
          <p:cNvSpPr txBox="1"/>
          <p:nvPr/>
        </p:nvSpPr>
        <p:spPr>
          <a:xfrm rot="5400000">
            <a:off x="3636788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480" name="TekstniOkvir 479"/>
          <p:cNvSpPr txBox="1"/>
          <p:nvPr/>
        </p:nvSpPr>
        <p:spPr>
          <a:xfrm rot="5400000">
            <a:off x="348486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481" name="TekstniOkvir 480"/>
          <p:cNvSpPr txBox="1"/>
          <p:nvPr/>
        </p:nvSpPr>
        <p:spPr>
          <a:xfrm rot="5400000">
            <a:off x="333294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23</a:t>
            </a:r>
          </a:p>
        </p:txBody>
      </p:sp>
      <p:sp>
        <p:nvSpPr>
          <p:cNvPr id="482" name="TekstniOkvir 481"/>
          <p:cNvSpPr txBox="1"/>
          <p:nvPr/>
        </p:nvSpPr>
        <p:spPr>
          <a:xfrm rot="5400000">
            <a:off x="318101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483" name="TekstniOkvir 482"/>
          <p:cNvSpPr txBox="1"/>
          <p:nvPr/>
        </p:nvSpPr>
        <p:spPr>
          <a:xfrm rot="5400000">
            <a:off x="302909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25</a:t>
            </a:r>
          </a:p>
        </p:txBody>
      </p:sp>
      <p:sp>
        <p:nvSpPr>
          <p:cNvPr id="484" name="TekstniOkvir 483"/>
          <p:cNvSpPr txBox="1"/>
          <p:nvPr/>
        </p:nvSpPr>
        <p:spPr>
          <a:xfrm rot="5400000">
            <a:off x="287717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26</a:t>
            </a:r>
          </a:p>
        </p:txBody>
      </p:sp>
      <p:sp>
        <p:nvSpPr>
          <p:cNvPr id="485" name="TekstniOkvir 484"/>
          <p:cNvSpPr txBox="1"/>
          <p:nvPr/>
        </p:nvSpPr>
        <p:spPr>
          <a:xfrm rot="5400000">
            <a:off x="272525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27</a:t>
            </a:r>
          </a:p>
        </p:txBody>
      </p:sp>
      <p:sp>
        <p:nvSpPr>
          <p:cNvPr id="486" name="TekstniOkvir 485"/>
          <p:cNvSpPr txBox="1"/>
          <p:nvPr/>
        </p:nvSpPr>
        <p:spPr>
          <a:xfrm rot="5400000">
            <a:off x="257332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487" name="TekstniOkvir 486"/>
          <p:cNvSpPr txBox="1"/>
          <p:nvPr/>
        </p:nvSpPr>
        <p:spPr>
          <a:xfrm rot="5400000">
            <a:off x="242140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29</a:t>
            </a:r>
          </a:p>
        </p:txBody>
      </p:sp>
      <p:sp>
        <p:nvSpPr>
          <p:cNvPr id="488" name="TekstniOkvir 487"/>
          <p:cNvSpPr txBox="1"/>
          <p:nvPr/>
        </p:nvSpPr>
        <p:spPr>
          <a:xfrm rot="5400000">
            <a:off x="226948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489" name="TekstniOkvir 488"/>
          <p:cNvSpPr txBox="1"/>
          <p:nvPr/>
        </p:nvSpPr>
        <p:spPr>
          <a:xfrm rot="5400000">
            <a:off x="6674689" y="4743022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90" name="TekstniOkvir 489"/>
          <p:cNvSpPr txBox="1"/>
          <p:nvPr/>
        </p:nvSpPr>
        <p:spPr>
          <a:xfrm rot="5400000">
            <a:off x="652276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91" name="TekstniOkvir 490"/>
          <p:cNvSpPr txBox="1"/>
          <p:nvPr/>
        </p:nvSpPr>
        <p:spPr>
          <a:xfrm rot="5400000">
            <a:off x="637083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92" name="TekstniOkvir 491"/>
          <p:cNvSpPr txBox="1"/>
          <p:nvPr/>
        </p:nvSpPr>
        <p:spPr>
          <a:xfrm rot="5400000">
            <a:off x="621891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93" name="TekstniOkvir 492"/>
          <p:cNvSpPr txBox="1"/>
          <p:nvPr/>
        </p:nvSpPr>
        <p:spPr>
          <a:xfrm rot="5400000">
            <a:off x="606699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94" name="TekstniOkvir 493"/>
          <p:cNvSpPr txBox="1"/>
          <p:nvPr/>
        </p:nvSpPr>
        <p:spPr>
          <a:xfrm rot="5400000">
            <a:off x="591507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95" name="TekstniOkvir 494"/>
          <p:cNvSpPr txBox="1"/>
          <p:nvPr/>
        </p:nvSpPr>
        <p:spPr>
          <a:xfrm rot="5400000">
            <a:off x="576314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496" name="TekstniOkvir 495"/>
          <p:cNvSpPr txBox="1"/>
          <p:nvPr/>
        </p:nvSpPr>
        <p:spPr>
          <a:xfrm rot="5400000">
            <a:off x="561122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97" name="TekstniOkvir 496"/>
          <p:cNvSpPr txBox="1"/>
          <p:nvPr/>
        </p:nvSpPr>
        <p:spPr>
          <a:xfrm rot="5400000">
            <a:off x="545930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498" name="TekstniOkvir 497"/>
          <p:cNvSpPr txBox="1"/>
          <p:nvPr/>
        </p:nvSpPr>
        <p:spPr>
          <a:xfrm rot="5400000">
            <a:off x="530737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499" name="TekstniOkvir 498"/>
          <p:cNvSpPr txBox="1"/>
          <p:nvPr/>
        </p:nvSpPr>
        <p:spPr>
          <a:xfrm rot="5400000">
            <a:off x="5155455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500" name="TekstniOkvir 499"/>
          <p:cNvSpPr txBox="1"/>
          <p:nvPr/>
        </p:nvSpPr>
        <p:spPr>
          <a:xfrm rot="5400000">
            <a:off x="500353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501" name="TekstniOkvir 500"/>
          <p:cNvSpPr txBox="1"/>
          <p:nvPr/>
        </p:nvSpPr>
        <p:spPr>
          <a:xfrm rot="5400000">
            <a:off x="485160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502" name="TekstniOkvir 501"/>
          <p:cNvSpPr txBox="1"/>
          <p:nvPr/>
        </p:nvSpPr>
        <p:spPr>
          <a:xfrm rot="5400000">
            <a:off x="469968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14</a:t>
            </a:r>
          </a:p>
        </p:txBody>
      </p:sp>
      <p:sp>
        <p:nvSpPr>
          <p:cNvPr id="503" name="TekstniOkvir 502"/>
          <p:cNvSpPr txBox="1"/>
          <p:nvPr/>
        </p:nvSpPr>
        <p:spPr>
          <a:xfrm rot="5400000">
            <a:off x="454776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504" name="TekstniOkvir 503"/>
          <p:cNvSpPr txBox="1"/>
          <p:nvPr/>
        </p:nvSpPr>
        <p:spPr>
          <a:xfrm rot="5400000">
            <a:off x="439584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505" name="TekstniOkvir 504"/>
          <p:cNvSpPr txBox="1"/>
          <p:nvPr/>
        </p:nvSpPr>
        <p:spPr>
          <a:xfrm rot="5400000">
            <a:off x="424391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17</a:t>
            </a:r>
          </a:p>
        </p:txBody>
      </p:sp>
      <p:sp>
        <p:nvSpPr>
          <p:cNvPr id="506" name="TekstniOkvir 505"/>
          <p:cNvSpPr txBox="1"/>
          <p:nvPr/>
        </p:nvSpPr>
        <p:spPr>
          <a:xfrm rot="5400000">
            <a:off x="409199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507" name="TekstniOkvir 506"/>
          <p:cNvSpPr txBox="1"/>
          <p:nvPr/>
        </p:nvSpPr>
        <p:spPr>
          <a:xfrm rot="5400000">
            <a:off x="394007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19</a:t>
            </a:r>
          </a:p>
        </p:txBody>
      </p:sp>
      <p:sp>
        <p:nvSpPr>
          <p:cNvPr id="508" name="TekstniOkvir 507"/>
          <p:cNvSpPr txBox="1"/>
          <p:nvPr/>
        </p:nvSpPr>
        <p:spPr>
          <a:xfrm rot="5400000">
            <a:off x="378814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509" name="TekstniOkvir 508"/>
          <p:cNvSpPr txBox="1"/>
          <p:nvPr/>
        </p:nvSpPr>
        <p:spPr>
          <a:xfrm rot="5400000">
            <a:off x="3636225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510" name="TekstniOkvir 509"/>
          <p:cNvSpPr txBox="1"/>
          <p:nvPr/>
        </p:nvSpPr>
        <p:spPr>
          <a:xfrm rot="5400000">
            <a:off x="348430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511" name="TekstniOkvir 510"/>
          <p:cNvSpPr txBox="1"/>
          <p:nvPr/>
        </p:nvSpPr>
        <p:spPr>
          <a:xfrm rot="5400000">
            <a:off x="333237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23</a:t>
            </a:r>
          </a:p>
        </p:txBody>
      </p:sp>
      <p:sp>
        <p:nvSpPr>
          <p:cNvPr id="512" name="TekstniOkvir 511"/>
          <p:cNvSpPr txBox="1"/>
          <p:nvPr/>
        </p:nvSpPr>
        <p:spPr>
          <a:xfrm rot="5400000">
            <a:off x="318045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513" name="TekstniOkvir 512"/>
          <p:cNvSpPr txBox="1"/>
          <p:nvPr/>
        </p:nvSpPr>
        <p:spPr>
          <a:xfrm rot="5400000">
            <a:off x="302853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25</a:t>
            </a:r>
          </a:p>
        </p:txBody>
      </p:sp>
      <p:sp>
        <p:nvSpPr>
          <p:cNvPr id="514" name="TekstniOkvir 513"/>
          <p:cNvSpPr txBox="1"/>
          <p:nvPr/>
        </p:nvSpPr>
        <p:spPr>
          <a:xfrm rot="5400000">
            <a:off x="287661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26</a:t>
            </a:r>
          </a:p>
        </p:txBody>
      </p:sp>
      <p:sp>
        <p:nvSpPr>
          <p:cNvPr id="515" name="TekstniOkvir 514"/>
          <p:cNvSpPr txBox="1"/>
          <p:nvPr/>
        </p:nvSpPr>
        <p:spPr>
          <a:xfrm rot="5400000">
            <a:off x="272468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27</a:t>
            </a:r>
          </a:p>
        </p:txBody>
      </p:sp>
      <p:sp>
        <p:nvSpPr>
          <p:cNvPr id="516" name="TekstniOkvir 515"/>
          <p:cNvSpPr txBox="1"/>
          <p:nvPr/>
        </p:nvSpPr>
        <p:spPr>
          <a:xfrm rot="5400000">
            <a:off x="257276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517" name="TekstniOkvir 516"/>
          <p:cNvSpPr txBox="1"/>
          <p:nvPr/>
        </p:nvSpPr>
        <p:spPr>
          <a:xfrm rot="5400000">
            <a:off x="242084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29</a:t>
            </a:r>
          </a:p>
        </p:txBody>
      </p:sp>
      <p:sp>
        <p:nvSpPr>
          <p:cNvPr id="518" name="TekstniOkvir 517"/>
          <p:cNvSpPr txBox="1"/>
          <p:nvPr/>
        </p:nvSpPr>
        <p:spPr>
          <a:xfrm rot="5400000">
            <a:off x="226891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30</a:t>
            </a:r>
          </a:p>
        </p:txBody>
      </p:sp>
      <p:cxnSp>
        <p:nvCxnSpPr>
          <p:cNvPr id="520" name="Ravni poveznik 519"/>
          <p:cNvCxnSpPr/>
          <p:nvPr/>
        </p:nvCxnSpPr>
        <p:spPr>
          <a:xfrm>
            <a:off x="2085904" y="2746743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Ravni poveznik 520"/>
          <p:cNvCxnSpPr/>
          <p:nvPr/>
        </p:nvCxnSpPr>
        <p:spPr>
          <a:xfrm>
            <a:off x="2085904" y="4912590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kstniOkvir 525"/>
          <p:cNvSpPr txBox="1"/>
          <p:nvPr/>
        </p:nvSpPr>
        <p:spPr>
          <a:xfrm>
            <a:off x="8011396" y="2276872"/>
            <a:ext cx="936000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050" dirty="0">
                <a:latin typeface="Calibri" panose="020F0502020204030204" pitchFamily="34" charset="0"/>
              </a:rPr>
              <a:t>Vodljive linije u unutrašnjosti</a:t>
            </a:r>
          </a:p>
        </p:txBody>
      </p:sp>
      <p:sp>
        <p:nvSpPr>
          <p:cNvPr id="527" name="TekstniOkvir 526"/>
          <p:cNvSpPr txBox="1"/>
          <p:nvPr/>
        </p:nvSpPr>
        <p:spPr>
          <a:xfrm>
            <a:off x="8011396" y="2738721"/>
            <a:ext cx="432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28" name="TekstniOkvir 527"/>
          <p:cNvSpPr txBox="1"/>
          <p:nvPr/>
        </p:nvSpPr>
        <p:spPr>
          <a:xfrm>
            <a:off x="8515396" y="2738721"/>
            <a:ext cx="432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600" b="1" dirty="0">
                <a:solidFill>
                  <a:schemeClr val="accent5"/>
                </a:solidFill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529" name="TekstniOkvir 528"/>
          <p:cNvSpPr txBox="1"/>
          <p:nvPr/>
        </p:nvSpPr>
        <p:spPr>
          <a:xfrm>
            <a:off x="8011396" y="3104089"/>
            <a:ext cx="936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100" dirty="0">
                <a:latin typeface="Calibri" panose="020F0502020204030204" pitchFamily="34" charset="0"/>
              </a:rPr>
              <a:t>Broj 1 - 30</a:t>
            </a:r>
          </a:p>
        </p:txBody>
      </p:sp>
      <p:cxnSp>
        <p:nvCxnSpPr>
          <p:cNvPr id="535" name="Ravni poveznik 534"/>
          <p:cNvCxnSpPr/>
          <p:nvPr/>
        </p:nvCxnSpPr>
        <p:spPr>
          <a:xfrm>
            <a:off x="2085904" y="3797586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Ravni poveznik 535"/>
          <p:cNvCxnSpPr/>
          <p:nvPr/>
        </p:nvCxnSpPr>
        <p:spPr>
          <a:xfrm>
            <a:off x="2085904" y="3905626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aobljeni pravokutnik 1">
            <a:hlinkClick r:id="" action="ppaction://hlinkshowjump?jump=endshow"/>
          </p:cNvPr>
          <p:cNvSpPr/>
          <p:nvPr/>
        </p:nvSpPr>
        <p:spPr>
          <a:xfrm>
            <a:off x="8587356" y="379026"/>
            <a:ext cx="360040" cy="21602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324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TekstniOkvir 899"/>
          <p:cNvSpPr txBox="1"/>
          <p:nvPr/>
        </p:nvSpPr>
        <p:spPr>
          <a:xfrm>
            <a:off x="7202112" y="4754938"/>
            <a:ext cx="1745284" cy="17953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288000" tIns="0" rIns="0" bIns="0" rtlCol="0" anchor="ctr" anchorCtr="0">
            <a:noAutofit/>
          </a:bodyPr>
          <a:lstStyle/>
          <a:p>
            <a:endParaRPr lang="hr-HR" sz="1600" dirty="0"/>
          </a:p>
        </p:txBody>
      </p:sp>
      <p:sp>
        <p:nvSpPr>
          <p:cNvPr id="1028" name="Pravokutnik 1027"/>
          <p:cNvSpPr/>
          <p:nvPr/>
        </p:nvSpPr>
        <p:spPr>
          <a:xfrm>
            <a:off x="285704" y="351568"/>
            <a:ext cx="1657340" cy="50359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Izgled elemenata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085904" y="2265523"/>
            <a:ext cx="4968000" cy="31219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33" name="Ravni poveznik 532"/>
          <p:cNvCxnSpPr/>
          <p:nvPr/>
        </p:nvCxnSpPr>
        <p:spPr>
          <a:xfrm>
            <a:off x="2674154" y="2992716"/>
            <a:ext cx="0" cy="648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Ravni poveznik 533"/>
          <p:cNvCxnSpPr/>
          <p:nvPr/>
        </p:nvCxnSpPr>
        <p:spPr>
          <a:xfrm>
            <a:off x="2674154" y="4039847"/>
            <a:ext cx="0" cy="648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Ravni poveznik 521"/>
          <p:cNvCxnSpPr/>
          <p:nvPr/>
        </p:nvCxnSpPr>
        <p:spPr>
          <a:xfrm>
            <a:off x="2424638" y="2440209"/>
            <a:ext cx="43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Ravni poveznik 522"/>
          <p:cNvCxnSpPr/>
          <p:nvPr/>
        </p:nvCxnSpPr>
        <p:spPr>
          <a:xfrm>
            <a:off x="2424638" y="2601155"/>
            <a:ext cx="4320000" cy="0"/>
          </a:xfrm>
          <a:prstGeom prst="line">
            <a:avLst/>
          </a:prstGeom>
          <a:ln w="444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Ravni poveznik 523"/>
          <p:cNvCxnSpPr/>
          <p:nvPr/>
        </p:nvCxnSpPr>
        <p:spPr>
          <a:xfrm>
            <a:off x="2432961" y="5064441"/>
            <a:ext cx="43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Ravni poveznik 524"/>
          <p:cNvCxnSpPr/>
          <p:nvPr/>
        </p:nvCxnSpPr>
        <p:spPr>
          <a:xfrm>
            <a:off x="2432961" y="5225387"/>
            <a:ext cx="4320000" cy="0"/>
          </a:xfrm>
          <a:prstGeom prst="line">
            <a:avLst/>
          </a:prstGeom>
          <a:ln w="444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580112" y="577184"/>
            <a:ext cx="2841747" cy="1344846"/>
          </a:xfrm>
        </p:spPr>
        <p:txBody>
          <a:bodyPr/>
          <a:lstStyle/>
          <a:p>
            <a:r>
              <a:rPr lang="hr-HR" sz="1800" dirty="0"/>
              <a:t>- </a:t>
            </a:r>
            <a:r>
              <a:rPr lang="hr-HR" sz="1800" b="1" dirty="0"/>
              <a:t>Elektroničko treptalo </a:t>
            </a:r>
            <a:r>
              <a:rPr lang="hr-HR" sz="1800" dirty="0"/>
              <a:t>-</a:t>
            </a:r>
            <a:br>
              <a:rPr lang="hr-HR" sz="1800" dirty="0"/>
            </a:br>
            <a:br>
              <a:rPr lang="hr-HR" sz="2000" dirty="0"/>
            </a:br>
            <a:r>
              <a:rPr lang="hr-HR" sz="2000" dirty="0"/>
              <a:t>Shema i spajanje elemenata na e</a:t>
            </a:r>
            <a:r>
              <a:rPr lang="hr-HR" sz="1800" dirty="0"/>
              <a:t>ksperimentalnu pločicu</a:t>
            </a:r>
            <a:endParaRPr lang="hr-HR" sz="2000" dirty="0"/>
          </a:p>
        </p:txBody>
      </p:sp>
      <p:sp>
        <p:nvSpPr>
          <p:cNvPr id="6" name="Pravokutnik 5"/>
          <p:cNvSpPr/>
          <p:nvPr/>
        </p:nvSpPr>
        <p:spPr>
          <a:xfrm>
            <a:off x="233975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249150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64326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279501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294676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309852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325027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340203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355378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370553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385729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400904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416080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431255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446430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461606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476781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 22"/>
          <p:cNvSpPr/>
          <p:nvPr/>
        </p:nvSpPr>
        <p:spPr>
          <a:xfrm>
            <a:off x="491957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507132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/>
          <p:cNvSpPr/>
          <p:nvPr/>
        </p:nvSpPr>
        <p:spPr>
          <a:xfrm>
            <a:off x="522307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 25"/>
          <p:cNvSpPr/>
          <p:nvPr/>
        </p:nvSpPr>
        <p:spPr>
          <a:xfrm>
            <a:off x="537483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/>
        </p:nvSpPr>
        <p:spPr>
          <a:xfrm>
            <a:off x="552658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67834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>
            <a:off x="583009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/>
          <p:cNvSpPr/>
          <p:nvPr/>
        </p:nvSpPr>
        <p:spPr>
          <a:xfrm>
            <a:off x="598184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613360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628535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643711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/>
          <p:cNvSpPr/>
          <p:nvPr/>
        </p:nvSpPr>
        <p:spPr>
          <a:xfrm>
            <a:off x="658886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674062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avokutnik 35"/>
          <p:cNvSpPr/>
          <p:nvPr/>
        </p:nvSpPr>
        <p:spPr>
          <a:xfrm>
            <a:off x="233975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Pravokutnik 36"/>
          <p:cNvSpPr/>
          <p:nvPr/>
        </p:nvSpPr>
        <p:spPr>
          <a:xfrm>
            <a:off x="249150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/>
          <p:cNvSpPr/>
          <p:nvPr/>
        </p:nvSpPr>
        <p:spPr>
          <a:xfrm>
            <a:off x="264326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/>
          <p:cNvSpPr/>
          <p:nvPr/>
        </p:nvSpPr>
        <p:spPr>
          <a:xfrm>
            <a:off x="279501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Pravokutnik 39"/>
          <p:cNvSpPr/>
          <p:nvPr/>
        </p:nvSpPr>
        <p:spPr>
          <a:xfrm>
            <a:off x="294676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avokutnik 40"/>
          <p:cNvSpPr/>
          <p:nvPr/>
        </p:nvSpPr>
        <p:spPr>
          <a:xfrm>
            <a:off x="309852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/>
          <p:cNvSpPr/>
          <p:nvPr/>
        </p:nvSpPr>
        <p:spPr>
          <a:xfrm>
            <a:off x="325027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/>
          <p:cNvSpPr/>
          <p:nvPr/>
        </p:nvSpPr>
        <p:spPr>
          <a:xfrm>
            <a:off x="340203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/>
          <p:cNvSpPr/>
          <p:nvPr/>
        </p:nvSpPr>
        <p:spPr>
          <a:xfrm>
            <a:off x="355378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/>
          <p:cNvSpPr/>
          <p:nvPr/>
        </p:nvSpPr>
        <p:spPr>
          <a:xfrm>
            <a:off x="370553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avokutnik 45"/>
          <p:cNvSpPr/>
          <p:nvPr/>
        </p:nvSpPr>
        <p:spPr>
          <a:xfrm>
            <a:off x="385729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Pravokutnik 46"/>
          <p:cNvSpPr/>
          <p:nvPr/>
        </p:nvSpPr>
        <p:spPr>
          <a:xfrm>
            <a:off x="400904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Pravokutnik 47"/>
          <p:cNvSpPr/>
          <p:nvPr/>
        </p:nvSpPr>
        <p:spPr>
          <a:xfrm>
            <a:off x="416080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Pravokutnik 48"/>
          <p:cNvSpPr/>
          <p:nvPr/>
        </p:nvSpPr>
        <p:spPr>
          <a:xfrm>
            <a:off x="431255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Pravokutnik 49"/>
          <p:cNvSpPr/>
          <p:nvPr/>
        </p:nvSpPr>
        <p:spPr>
          <a:xfrm>
            <a:off x="446430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Pravokutnik 50"/>
          <p:cNvSpPr/>
          <p:nvPr/>
        </p:nvSpPr>
        <p:spPr>
          <a:xfrm>
            <a:off x="461606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476781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Pravokutnik 52"/>
          <p:cNvSpPr/>
          <p:nvPr/>
        </p:nvSpPr>
        <p:spPr>
          <a:xfrm>
            <a:off x="491957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/>
          <p:cNvSpPr/>
          <p:nvPr/>
        </p:nvSpPr>
        <p:spPr>
          <a:xfrm>
            <a:off x="507132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Pravokutnik 54"/>
          <p:cNvSpPr/>
          <p:nvPr/>
        </p:nvSpPr>
        <p:spPr>
          <a:xfrm>
            <a:off x="522307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Pravokutnik 55"/>
          <p:cNvSpPr/>
          <p:nvPr/>
        </p:nvSpPr>
        <p:spPr>
          <a:xfrm>
            <a:off x="537483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Pravokutnik 56"/>
          <p:cNvSpPr/>
          <p:nvPr/>
        </p:nvSpPr>
        <p:spPr>
          <a:xfrm>
            <a:off x="552658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Pravokutnik 57"/>
          <p:cNvSpPr/>
          <p:nvPr/>
        </p:nvSpPr>
        <p:spPr>
          <a:xfrm>
            <a:off x="567834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Pravokutnik 58"/>
          <p:cNvSpPr/>
          <p:nvPr/>
        </p:nvSpPr>
        <p:spPr>
          <a:xfrm>
            <a:off x="583009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Pravokutnik 59"/>
          <p:cNvSpPr/>
          <p:nvPr/>
        </p:nvSpPr>
        <p:spPr>
          <a:xfrm>
            <a:off x="598184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Pravokutnik 60"/>
          <p:cNvSpPr/>
          <p:nvPr/>
        </p:nvSpPr>
        <p:spPr>
          <a:xfrm>
            <a:off x="613360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Pravokutnik 61"/>
          <p:cNvSpPr/>
          <p:nvPr/>
        </p:nvSpPr>
        <p:spPr>
          <a:xfrm>
            <a:off x="628535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Pravokutnik 62"/>
          <p:cNvSpPr/>
          <p:nvPr/>
        </p:nvSpPr>
        <p:spPr>
          <a:xfrm>
            <a:off x="643711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Pravokutnik 63"/>
          <p:cNvSpPr/>
          <p:nvPr/>
        </p:nvSpPr>
        <p:spPr>
          <a:xfrm>
            <a:off x="658886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Pravokutnik 64"/>
          <p:cNvSpPr/>
          <p:nvPr/>
        </p:nvSpPr>
        <p:spPr>
          <a:xfrm>
            <a:off x="674062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Pravokutnik 65"/>
          <p:cNvSpPr/>
          <p:nvPr/>
        </p:nvSpPr>
        <p:spPr>
          <a:xfrm>
            <a:off x="233975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Pravokutnik 66"/>
          <p:cNvSpPr/>
          <p:nvPr/>
        </p:nvSpPr>
        <p:spPr>
          <a:xfrm>
            <a:off x="249150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Pravokutnik 67"/>
          <p:cNvSpPr/>
          <p:nvPr/>
        </p:nvSpPr>
        <p:spPr>
          <a:xfrm>
            <a:off x="264326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9" name="Pravokutnik 68"/>
          <p:cNvSpPr/>
          <p:nvPr/>
        </p:nvSpPr>
        <p:spPr>
          <a:xfrm>
            <a:off x="279501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Pravokutnik 69"/>
          <p:cNvSpPr/>
          <p:nvPr/>
        </p:nvSpPr>
        <p:spPr>
          <a:xfrm>
            <a:off x="294676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Pravokutnik 70"/>
          <p:cNvSpPr/>
          <p:nvPr/>
        </p:nvSpPr>
        <p:spPr>
          <a:xfrm>
            <a:off x="309852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Pravokutnik 71"/>
          <p:cNvSpPr/>
          <p:nvPr/>
        </p:nvSpPr>
        <p:spPr>
          <a:xfrm>
            <a:off x="325027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Pravokutnik 72"/>
          <p:cNvSpPr/>
          <p:nvPr/>
        </p:nvSpPr>
        <p:spPr>
          <a:xfrm>
            <a:off x="340203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Pravokutnik 73"/>
          <p:cNvSpPr/>
          <p:nvPr/>
        </p:nvSpPr>
        <p:spPr>
          <a:xfrm>
            <a:off x="355378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Pravokutnik 74"/>
          <p:cNvSpPr/>
          <p:nvPr/>
        </p:nvSpPr>
        <p:spPr>
          <a:xfrm>
            <a:off x="370553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Pravokutnik 75"/>
          <p:cNvSpPr/>
          <p:nvPr/>
        </p:nvSpPr>
        <p:spPr>
          <a:xfrm>
            <a:off x="385729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Pravokutnik 76"/>
          <p:cNvSpPr/>
          <p:nvPr/>
        </p:nvSpPr>
        <p:spPr>
          <a:xfrm>
            <a:off x="400904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" name="Pravokutnik 77"/>
          <p:cNvSpPr/>
          <p:nvPr/>
        </p:nvSpPr>
        <p:spPr>
          <a:xfrm>
            <a:off x="416080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Pravokutnik 78"/>
          <p:cNvSpPr/>
          <p:nvPr/>
        </p:nvSpPr>
        <p:spPr>
          <a:xfrm>
            <a:off x="431255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Pravokutnik 79"/>
          <p:cNvSpPr/>
          <p:nvPr/>
        </p:nvSpPr>
        <p:spPr>
          <a:xfrm>
            <a:off x="446430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Pravokutnik 80"/>
          <p:cNvSpPr/>
          <p:nvPr/>
        </p:nvSpPr>
        <p:spPr>
          <a:xfrm>
            <a:off x="461606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2" name="Pravokutnik 81"/>
          <p:cNvSpPr/>
          <p:nvPr/>
        </p:nvSpPr>
        <p:spPr>
          <a:xfrm>
            <a:off x="476781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3" name="Pravokutnik 82"/>
          <p:cNvSpPr/>
          <p:nvPr/>
        </p:nvSpPr>
        <p:spPr>
          <a:xfrm>
            <a:off x="491957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4" name="Pravokutnik 83"/>
          <p:cNvSpPr/>
          <p:nvPr/>
        </p:nvSpPr>
        <p:spPr>
          <a:xfrm>
            <a:off x="507132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5" name="Pravokutnik 84"/>
          <p:cNvSpPr/>
          <p:nvPr/>
        </p:nvSpPr>
        <p:spPr>
          <a:xfrm>
            <a:off x="522307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6" name="Pravokutnik 85"/>
          <p:cNvSpPr/>
          <p:nvPr/>
        </p:nvSpPr>
        <p:spPr>
          <a:xfrm>
            <a:off x="537483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7" name="Pravokutnik 86"/>
          <p:cNvSpPr/>
          <p:nvPr/>
        </p:nvSpPr>
        <p:spPr>
          <a:xfrm>
            <a:off x="552658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8" name="Pravokutnik 87"/>
          <p:cNvSpPr/>
          <p:nvPr/>
        </p:nvSpPr>
        <p:spPr>
          <a:xfrm>
            <a:off x="567834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9" name="Pravokutnik 88"/>
          <p:cNvSpPr/>
          <p:nvPr/>
        </p:nvSpPr>
        <p:spPr>
          <a:xfrm>
            <a:off x="583009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0" name="Pravokutnik 89"/>
          <p:cNvSpPr/>
          <p:nvPr/>
        </p:nvSpPr>
        <p:spPr>
          <a:xfrm>
            <a:off x="598184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1" name="Pravokutnik 90"/>
          <p:cNvSpPr/>
          <p:nvPr/>
        </p:nvSpPr>
        <p:spPr>
          <a:xfrm>
            <a:off x="613360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2" name="Pravokutnik 91"/>
          <p:cNvSpPr/>
          <p:nvPr/>
        </p:nvSpPr>
        <p:spPr>
          <a:xfrm>
            <a:off x="628535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3" name="Pravokutnik 92"/>
          <p:cNvSpPr/>
          <p:nvPr/>
        </p:nvSpPr>
        <p:spPr>
          <a:xfrm>
            <a:off x="643711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4" name="Pravokutnik 93"/>
          <p:cNvSpPr/>
          <p:nvPr/>
        </p:nvSpPr>
        <p:spPr>
          <a:xfrm>
            <a:off x="658886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5" name="Pravokutnik 94"/>
          <p:cNvSpPr/>
          <p:nvPr/>
        </p:nvSpPr>
        <p:spPr>
          <a:xfrm>
            <a:off x="674062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6" name="Pravokutnik 95"/>
          <p:cNvSpPr/>
          <p:nvPr/>
        </p:nvSpPr>
        <p:spPr>
          <a:xfrm>
            <a:off x="233975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7" name="Pravokutnik 96"/>
          <p:cNvSpPr/>
          <p:nvPr/>
        </p:nvSpPr>
        <p:spPr>
          <a:xfrm>
            <a:off x="249150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8" name="Pravokutnik 97"/>
          <p:cNvSpPr/>
          <p:nvPr/>
        </p:nvSpPr>
        <p:spPr>
          <a:xfrm>
            <a:off x="264326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9" name="Pravokutnik 98"/>
          <p:cNvSpPr/>
          <p:nvPr/>
        </p:nvSpPr>
        <p:spPr>
          <a:xfrm>
            <a:off x="279501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0" name="Pravokutnik 99"/>
          <p:cNvSpPr/>
          <p:nvPr/>
        </p:nvSpPr>
        <p:spPr>
          <a:xfrm>
            <a:off x="294676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1" name="Pravokutnik 100"/>
          <p:cNvSpPr/>
          <p:nvPr/>
        </p:nvSpPr>
        <p:spPr>
          <a:xfrm>
            <a:off x="309852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2" name="Pravokutnik 101"/>
          <p:cNvSpPr/>
          <p:nvPr/>
        </p:nvSpPr>
        <p:spPr>
          <a:xfrm>
            <a:off x="325027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3" name="Pravokutnik 102"/>
          <p:cNvSpPr/>
          <p:nvPr/>
        </p:nvSpPr>
        <p:spPr>
          <a:xfrm>
            <a:off x="340203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4" name="Pravokutnik 103"/>
          <p:cNvSpPr/>
          <p:nvPr/>
        </p:nvSpPr>
        <p:spPr>
          <a:xfrm>
            <a:off x="355378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5" name="Pravokutnik 104"/>
          <p:cNvSpPr/>
          <p:nvPr/>
        </p:nvSpPr>
        <p:spPr>
          <a:xfrm>
            <a:off x="370553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6" name="Pravokutnik 105"/>
          <p:cNvSpPr/>
          <p:nvPr/>
        </p:nvSpPr>
        <p:spPr>
          <a:xfrm>
            <a:off x="385729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7" name="Pravokutnik 106"/>
          <p:cNvSpPr/>
          <p:nvPr/>
        </p:nvSpPr>
        <p:spPr>
          <a:xfrm>
            <a:off x="400904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8" name="Pravokutnik 107"/>
          <p:cNvSpPr/>
          <p:nvPr/>
        </p:nvSpPr>
        <p:spPr>
          <a:xfrm>
            <a:off x="416080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9" name="Pravokutnik 108"/>
          <p:cNvSpPr/>
          <p:nvPr/>
        </p:nvSpPr>
        <p:spPr>
          <a:xfrm>
            <a:off x="431255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0" name="Pravokutnik 109"/>
          <p:cNvSpPr/>
          <p:nvPr/>
        </p:nvSpPr>
        <p:spPr>
          <a:xfrm>
            <a:off x="446430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1" name="Pravokutnik 110"/>
          <p:cNvSpPr/>
          <p:nvPr/>
        </p:nvSpPr>
        <p:spPr>
          <a:xfrm>
            <a:off x="461606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2" name="Pravokutnik 111"/>
          <p:cNvSpPr/>
          <p:nvPr/>
        </p:nvSpPr>
        <p:spPr>
          <a:xfrm>
            <a:off x="476781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3" name="Pravokutnik 112"/>
          <p:cNvSpPr/>
          <p:nvPr/>
        </p:nvSpPr>
        <p:spPr>
          <a:xfrm>
            <a:off x="491957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4" name="Pravokutnik 113"/>
          <p:cNvSpPr/>
          <p:nvPr/>
        </p:nvSpPr>
        <p:spPr>
          <a:xfrm>
            <a:off x="507132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5" name="Pravokutnik 114"/>
          <p:cNvSpPr/>
          <p:nvPr/>
        </p:nvSpPr>
        <p:spPr>
          <a:xfrm>
            <a:off x="522307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6" name="Pravokutnik 115"/>
          <p:cNvSpPr/>
          <p:nvPr/>
        </p:nvSpPr>
        <p:spPr>
          <a:xfrm>
            <a:off x="537483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7" name="Pravokutnik 116"/>
          <p:cNvSpPr/>
          <p:nvPr/>
        </p:nvSpPr>
        <p:spPr>
          <a:xfrm>
            <a:off x="552658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8" name="Pravokutnik 117"/>
          <p:cNvSpPr/>
          <p:nvPr/>
        </p:nvSpPr>
        <p:spPr>
          <a:xfrm>
            <a:off x="567834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9" name="Pravokutnik 118"/>
          <p:cNvSpPr/>
          <p:nvPr/>
        </p:nvSpPr>
        <p:spPr>
          <a:xfrm>
            <a:off x="583009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0" name="Pravokutnik 119"/>
          <p:cNvSpPr/>
          <p:nvPr/>
        </p:nvSpPr>
        <p:spPr>
          <a:xfrm>
            <a:off x="598184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1" name="Pravokutnik 120"/>
          <p:cNvSpPr/>
          <p:nvPr/>
        </p:nvSpPr>
        <p:spPr>
          <a:xfrm>
            <a:off x="613360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2" name="Pravokutnik 121"/>
          <p:cNvSpPr/>
          <p:nvPr/>
        </p:nvSpPr>
        <p:spPr>
          <a:xfrm>
            <a:off x="628535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3" name="Pravokutnik 122"/>
          <p:cNvSpPr/>
          <p:nvPr/>
        </p:nvSpPr>
        <p:spPr>
          <a:xfrm>
            <a:off x="643711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4" name="Pravokutnik 123"/>
          <p:cNvSpPr/>
          <p:nvPr/>
        </p:nvSpPr>
        <p:spPr>
          <a:xfrm>
            <a:off x="658886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5" name="Pravokutnik 124"/>
          <p:cNvSpPr/>
          <p:nvPr/>
        </p:nvSpPr>
        <p:spPr>
          <a:xfrm>
            <a:off x="674062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6" name="Pravokutnik 125"/>
          <p:cNvSpPr/>
          <p:nvPr/>
        </p:nvSpPr>
        <p:spPr>
          <a:xfrm>
            <a:off x="233975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7" name="Pravokutnik 126"/>
          <p:cNvSpPr/>
          <p:nvPr/>
        </p:nvSpPr>
        <p:spPr>
          <a:xfrm>
            <a:off x="249150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8" name="Pravokutnik 127"/>
          <p:cNvSpPr/>
          <p:nvPr/>
        </p:nvSpPr>
        <p:spPr>
          <a:xfrm>
            <a:off x="264326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9" name="Pravokutnik 128"/>
          <p:cNvSpPr/>
          <p:nvPr/>
        </p:nvSpPr>
        <p:spPr>
          <a:xfrm>
            <a:off x="279501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0" name="Pravokutnik 129"/>
          <p:cNvSpPr/>
          <p:nvPr/>
        </p:nvSpPr>
        <p:spPr>
          <a:xfrm>
            <a:off x="294676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Pravokutnik 130"/>
          <p:cNvSpPr/>
          <p:nvPr/>
        </p:nvSpPr>
        <p:spPr>
          <a:xfrm>
            <a:off x="309852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Pravokutnik 131"/>
          <p:cNvSpPr/>
          <p:nvPr/>
        </p:nvSpPr>
        <p:spPr>
          <a:xfrm>
            <a:off x="325027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Pravokutnik 132"/>
          <p:cNvSpPr/>
          <p:nvPr/>
        </p:nvSpPr>
        <p:spPr>
          <a:xfrm>
            <a:off x="340203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4" name="Pravokutnik 133"/>
          <p:cNvSpPr/>
          <p:nvPr/>
        </p:nvSpPr>
        <p:spPr>
          <a:xfrm>
            <a:off x="355378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5" name="Pravokutnik 134"/>
          <p:cNvSpPr/>
          <p:nvPr/>
        </p:nvSpPr>
        <p:spPr>
          <a:xfrm>
            <a:off x="370553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6" name="Pravokutnik 135"/>
          <p:cNvSpPr/>
          <p:nvPr/>
        </p:nvSpPr>
        <p:spPr>
          <a:xfrm>
            <a:off x="385729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7" name="Pravokutnik 136"/>
          <p:cNvSpPr/>
          <p:nvPr/>
        </p:nvSpPr>
        <p:spPr>
          <a:xfrm>
            <a:off x="400904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Pravokutnik 137"/>
          <p:cNvSpPr/>
          <p:nvPr/>
        </p:nvSpPr>
        <p:spPr>
          <a:xfrm>
            <a:off x="416080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9" name="Pravokutnik 138"/>
          <p:cNvSpPr/>
          <p:nvPr/>
        </p:nvSpPr>
        <p:spPr>
          <a:xfrm>
            <a:off x="431255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0" name="Pravokutnik 139"/>
          <p:cNvSpPr/>
          <p:nvPr/>
        </p:nvSpPr>
        <p:spPr>
          <a:xfrm>
            <a:off x="446430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1" name="Pravokutnik 140"/>
          <p:cNvSpPr/>
          <p:nvPr/>
        </p:nvSpPr>
        <p:spPr>
          <a:xfrm>
            <a:off x="461606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2" name="Pravokutnik 141"/>
          <p:cNvSpPr/>
          <p:nvPr/>
        </p:nvSpPr>
        <p:spPr>
          <a:xfrm>
            <a:off x="476781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3" name="Pravokutnik 142"/>
          <p:cNvSpPr/>
          <p:nvPr/>
        </p:nvSpPr>
        <p:spPr>
          <a:xfrm>
            <a:off x="491957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4" name="Pravokutnik 143"/>
          <p:cNvSpPr/>
          <p:nvPr/>
        </p:nvSpPr>
        <p:spPr>
          <a:xfrm>
            <a:off x="507132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5" name="Pravokutnik 144"/>
          <p:cNvSpPr/>
          <p:nvPr/>
        </p:nvSpPr>
        <p:spPr>
          <a:xfrm>
            <a:off x="522307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6" name="Pravokutnik 145"/>
          <p:cNvSpPr/>
          <p:nvPr/>
        </p:nvSpPr>
        <p:spPr>
          <a:xfrm>
            <a:off x="537483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7" name="Pravokutnik 146"/>
          <p:cNvSpPr/>
          <p:nvPr/>
        </p:nvSpPr>
        <p:spPr>
          <a:xfrm>
            <a:off x="552658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8" name="Pravokutnik 147"/>
          <p:cNvSpPr/>
          <p:nvPr/>
        </p:nvSpPr>
        <p:spPr>
          <a:xfrm>
            <a:off x="567834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9" name="Pravokutnik 148"/>
          <p:cNvSpPr/>
          <p:nvPr/>
        </p:nvSpPr>
        <p:spPr>
          <a:xfrm>
            <a:off x="583009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0" name="Pravokutnik 149"/>
          <p:cNvSpPr/>
          <p:nvPr/>
        </p:nvSpPr>
        <p:spPr>
          <a:xfrm>
            <a:off x="598184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1" name="Pravokutnik 150"/>
          <p:cNvSpPr/>
          <p:nvPr/>
        </p:nvSpPr>
        <p:spPr>
          <a:xfrm>
            <a:off x="613360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2" name="Pravokutnik 151"/>
          <p:cNvSpPr/>
          <p:nvPr/>
        </p:nvSpPr>
        <p:spPr>
          <a:xfrm>
            <a:off x="628535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3" name="Pravokutnik 152"/>
          <p:cNvSpPr/>
          <p:nvPr/>
        </p:nvSpPr>
        <p:spPr>
          <a:xfrm>
            <a:off x="643711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4" name="Pravokutnik 153"/>
          <p:cNvSpPr/>
          <p:nvPr/>
        </p:nvSpPr>
        <p:spPr>
          <a:xfrm>
            <a:off x="658886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5" name="Pravokutnik 154"/>
          <p:cNvSpPr/>
          <p:nvPr/>
        </p:nvSpPr>
        <p:spPr>
          <a:xfrm>
            <a:off x="674062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6" name="Pravokutnik 155"/>
          <p:cNvSpPr/>
          <p:nvPr/>
        </p:nvSpPr>
        <p:spPr>
          <a:xfrm>
            <a:off x="233975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7" name="Pravokutnik 156"/>
          <p:cNvSpPr/>
          <p:nvPr/>
        </p:nvSpPr>
        <p:spPr>
          <a:xfrm>
            <a:off x="249150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8" name="Pravokutnik 157"/>
          <p:cNvSpPr/>
          <p:nvPr/>
        </p:nvSpPr>
        <p:spPr>
          <a:xfrm>
            <a:off x="264326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9" name="Pravokutnik 158"/>
          <p:cNvSpPr/>
          <p:nvPr/>
        </p:nvSpPr>
        <p:spPr>
          <a:xfrm>
            <a:off x="279501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0" name="Pravokutnik 159"/>
          <p:cNvSpPr/>
          <p:nvPr/>
        </p:nvSpPr>
        <p:spPr>
          <a:xfrm>
            <a:off x="294676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1" name="Pravokutnik 160"/>
          <p:cNvSpPr/>
          <p:nvPr/>
        </p:nvSpPr>
        <p:spPr>
          <a:xfrm>
            <a:off x="309852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2" name="Pravokutnik 161"/>
          <p:cNvSpPr/>
          <p:nvPr/>
        </p:nvSpPr>
        <p:spPr>
          <a:xfrm>
            <a:off x="325027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3" name="Pravokutnik 162"/>
          <p:cNvSpPr/>
          <p:nvPr/>
        </p:nvSpPr>
        <p:spPr>
          <a:xfrm>
            <a:off x="340203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4" name="Pravokutnik 163"/>
          <p:cNvSpPr/>
          <p:nvPr/>
        </p:nvSpPr>
        <p:spPr>
          <a:xfrm>
            <a:off x="355378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5" name="Pravokutnik 164"/>
          <p:cNvSpPr/>
          <p:nvPr/>
        </p:nvSpPr>
        <p:spPr>
          <a:xfrm>
            <a:off x="370553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6" name="Pravokutnik 165"/>
          <p:cNvSpPr/>
          <p:nvPr/>
        </p:nvSpPr>
        <p:spPr>
          <a:xfrm>
            <a:off x="385729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7" name="Pravokutnik 166"/>
          <p:cNvSpPr/>
          <p:nvPr/>
        </p:nvSpPr>
        <p:spPr>
          <a:xfrm>
            <a:off x="400904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8" name="Pravokutnik 167"/>
          <p:cNvSpPr/>
          <p:nvPr/>
        </p:nvSpPr>
        <p:spPr>
          <a:xfrm>
            <a:off x="416080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9" name="Pravokutnik 168"/>
          <p:cNvSpPr/>
          <p:nvPr/>
        </p:nvSpPr>
        <p:spPr>
          <a:xfrm>
            <a:off x="431255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0" name="Pravokutnik 169"/>
          <p:cNvSpPr/>
          <p:nvPr/>
        </p:nvSpPr>
        <p:spPr>
          <a:xfrm>
            <a:off x="446430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1" name="Pravokutnik 170"/>
          <p:cNvSpPr/>
          <p:nvPr/>
        </p:nvSpPr>
        <p:spPr>
          <a:xfrm>
            <a:off x="461606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2" name="Pravokutnik 171"/>
          <p:cNvSpPr/>
          <p:nvPr/>
        </p:nvSpPr>
        <p:spPr>
          <a:xfrm>
            <a:off x="476781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3" name="Pravokutnik 172"/>
          <p:cNvSpPr/>
          <p:nvPr/>
        </p:nvSpPr>
        <p:spPr>
          <a:xfrm>
            <a:off x="491957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4" name="Pravokutnik 173"/>
          <p:cNvSpPr/>
          <p:nvPr/>
        </p:nvSpPr>
        <p:spPr>
          <a:xfrm>
            <a:off x="507132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5" name="Pravokutnik 174"/>
          <p:cNvSpPr/>
          <p:nvPr/>
        </p:nvSpPr>
        <p:spPr>
          <a:xfrm>
            <a:off x="522307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6" name="Pravokutnik 175"/>
          <p:cNvSpPr/>
          <p:nvPr/>
        </p:nvSpPr>
        <p:spPr>
          <a:xfrm>
            <a:off x="537483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7" name="Pravokutnik 176"/>
          <p:cNvSpPr/>
          <p:nvPr/>
        </p:nvSpPr>
        <p:spPr>
          <a:xfrm>
            <a:off x="552658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8" name="Pravokutnik 177"/>
          <p:cNvSpPr/>
          <p:nvPr/>
        </p:nvSpPr>
        <p:spPr>
          <a:xfrm>
            <a:off x="567834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9" name="Pravokutnik 178"/>
          <p:cNvSpPr/>
          <p:nvPr/>
        </p:nvSpPr>
        <p:spPr>
          <a:xfrm>
            <a:off x="583009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0" name="Pravokutnik 179"/>
          <p:cNvSpPr/>
          <p:nvPr/>
        </p:nvSpPr>
        <p:spPr>
          <a:xfrm>
            <a:off x="598184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1" name="Pravokutnik 180"/>
          <p:cNvSpPr/>
          <p:nvPr/>
        </p:nvSpPr>
        <p:spPr>
          <a:xfrm>
            <a:off x="613360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2" name="Pravokutnik 181"/>
          <p:cNvSpPr/>
          <p:nvPr/>
        </p:nvSpPr>
        <p:spPr>
          <a:xfrm>
            <a:off x="628535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3" name="Pravokutnik 182"/>
          <p:cNvSpPr/>
          <p:nvPr/>
        </p:nvSpPr>
        <p:spPr>
          <a:xfrm>
            <a:off x="643711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4" name="Pravokutnik 183"/>
          <p:cNvSpPr/>
          <p:nvPr/>
        </p:nvSpPr>
        <p:spPr>
          <a:xfrm>
            <a:off x="658886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5" name="Pravokutnik 184"/>
          <p:cNvSpPr/>
          <p:nvPr/>
        </p:nvSpPr>
        <p:spPr>
          <a:xfrm>
            <a:off x="674062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6" name="Pravokutnik 185"/>
          <p:cNvSpPr/>
          <p:nvPr/>
        </p:nvSpPr>
        <p:spPr>
          <a:xfrm>
            <a:off x="233975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7" name="Pravokutnik 186"/>
          <p:cNvSpPr/>
          <p:nvPr/>
        </p:nvSpPr>
        <p:spPr>
          <a:xfrm>
            <a:off x="249150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8" name="Pravokutnik 187"/>
          <p:cNvSpPr/>
          <p:nvPr/>
        </p:nvSpPr>
        <p:spPr>
          <a:xfrm>
            <a:off x="264326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9" name="Pravokutnik 188"/>
          <p:cNvSpPr/>
          <p:nvPr/>
        </p:nvSpPr>
        <p:spPr>
          <a:xfrm>
            <a:off x="279501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0" name="Pravokutnik 189"/>
          <p:cNvSpPr/>
          <p:nvPr/>
        </p:nvSpPr>
        <p:spPr>
          <a:xfrm>
            <a:off x="294676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1" name="Pravokutnik 190"/>
          <p:cNvSpPr/>
          <p:nvPr/>
        </p:nvSpPr>
        <p:spPr>
          <a:xfrm>
            <a:off x="309852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2" name="Pravokutnik 191"/>
          <p:cNvSpPr/>
          <p:nvPr/>
        </p:nvSpPr>
        <p:spPr>
          <a:xfrm>
            <a:off x="325027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3" name="Pravokutnik 192"/>
          <p:cNvSpPr/>
          <p:nvPr/>
        </p:nvSpPr>
        <p:spPr>
          <a:xfrm>
            <a:off x="340203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4" name="Pravokutnik 193"/>
          <p:cNvSpPr/>
          <p:nvPr/>
        </p:nvSpPr>
        <p:spPr>
          <a:xfrm>
            <a:off x="355378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5" name="Pravokutnik 194"/>
          <p:cNvSpPr/>
          <p:nvPr/>
        </p:nvSpPr>
        <p:spPr>
          <a:xfrm>
            <a:off x="370553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6" name="Pravokutnik 195"/>
          <p:cNvSpPr/>
          <p:nvPr/>
        </p:nvSpPr>
        <p:spPr>
          <a:xfrm>
            <a:off x="385729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7" name="Pravokutnik 196"/>
          <p:cNvSpPr/>
          <p:nvPr/>
        </p:nvSpPr>
        <p:spPr>
          <a:xfrm>
            <a:off x="400904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8" name="Pravokutnik 197"/>
          <p:cNvSpPr/>
          <p:nvPr/>
        </p:nvSpPr>
        <p:spPr>
          <a:xfrm>
            <a:off x="416080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9" name="Pravokutnik 198"/>
          <p:cNvSpPr/>
          <p:nvPr/>
        </p:nvSpPr>
        <p:spPr>
          <a:xfrm>
            <a:off x="431255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0" name="Pravokutnik 199"/>
          <p:cNvSpPr/>
          <p:nvPr/>
        </p:nvSpPr>
        <p:spPr>
          <a:xfrm>
            <a:off x="446430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1" name="Pravokutnik 200"/>
          <p:cNvSpPr/>
          <p:nvPr/>
        </p:nvSpPr>
        <p:spPr>
          <a:xfrm>
            <a:off x="461606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2" name="Pravokutnik 201"/>
          <p:cNvSpPr/>
          <p:nvPr/>
        </p:nvSpPr>
        <p:spPr>
          <a:xfrm>
            <a:off x="476781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3" name="Pravokutnik 202"/>
          <p:cNvSpPr/>
          <p:nvPr/>
        </p:nvSpPr>
        <p:spPr>
          <a:xfrm>
            <a:off x="491957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4" name="Pravokutnik 203"/>
          <p:cNvSpPr/>
          <p:nvPr/>
        </p:nvSpPr>
        <p:spPr>
          <a:xfrm>
            <a:off x="507132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5" name="Pravokutnik 204"/>
          <p:cNvSpPr/>
          <p:nvPr/>
        </p:nvSpPr>
        <p:spPr>
          <a:xfrm>
            <a:off x="522307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6" name="Pravokutnik 205"/>
          <p:cNvSpPr/>
          <p:nvPr/>
        </p:nvSpPr>
        <p:spPr>
          <a:xfrm>
            <a:off x="537483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7" name="Pravokutnik 206"/>
          <p:cNvSpPr/>
          <p:nvPr/>
        </p:nvSpPr>
        <p:spPr>
          <a:xfrm>
            <a:off x="552658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8" name="Pravokutnik 207"/>
          <p:cNvSpPr/>
          <p:nvPr/>
        </p:nvSpPr>
        <p:spPr>
          <a:xfrm>
            <a:off x="567834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9" name="Pravokutnik 208"/>
          <p:cNvSpPr/>
          <p:nvPr/>
        </p:nvSpPr>
        <p:spPr>
          <a:xfrm>
            <a:off x="583009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0" name="Pravokutnik 209"/>
          <p:cNvSpPr/>
          <p:nvPr/>
        </p:nvSpPr>
        <p:spPr>
          <a:xfrm>
            <a:off x="598184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1" name="Pravokutnik 210"/>
          <p:cNvSpPr/>
          <p:nvPr/>
        </p:nvSpPr>
        <p:spPr>
          <a:xfrm>
            <a:off x="613360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2" name="Pravokutnik 211"/>
          <p:cNvSpPr/>
          <p:nvPr/>
        </p:nvSpPr>
        <p:spPr>
          <a:xfrm>
            <a:off x="628535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3" name="Pravokutnik 212"/>
          <p:cNvSpPr/>
          <p:nvPr/>
        </p:nvSpPr>
        <p:spPr>
          <a:xfrm>
            <a:off x="643711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4" name="Pravokutnik 213"/>
          <p:cNvSpPr/>
          <p:nvPr/>
        </p:nvSpPr>
        <p:spPr>
          <a:xfrm>
            <a:off x="658886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5" name="Pravokutnik 214"/>
          <p:cNvSpPr/>
          <p:nvPr/>
        </p:nvSpPr>
        <p:spPr>
          <a:xfrm>
            <a:off x="674062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6" name="Pravokutnik 215"/>
          <p:cNvSpPr/>
          <p:nvPr/>
        </p:nvSpPr>
        <p:spPr>
          <a:xfrm>
            <a:off x="233975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7" name="Pravokutnik 216"/>
          <p:cNvSpPr/>
          <p:nvPr/>
        </p:nvSpPr>
        <p:spPr>
          <a:xfrm>
            <a:off x="249150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8" name="Pravokutnik 217"/>
          <p:cNvSpPr/>
          <p:nvPr/>
        </p:nvSpPr>
        <p:spPr>
          <a:xfrm>
            <a:off x="264326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9" name="Pravokutnik 218"/>
          <p:cNvSpPr/>
          <p:nvPr/>
        </p:nvSpPr>
        <p:spPr>
          <a:xfrm>
            <a:off x="279501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0" name="Pravokutnik 219"/>
          <p:cNvSpPr/>
          <p:nvPr/>
        </p:nvSpPr>
        <p:spPr>
          <a:xfrm>
            <a:off x="294676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1" name="Pravokutnik 220"/>
          <p:cNvSpPr/>
          <p:nvPr/>
        </p:nvSpPr>
        <p:spPr>
          <a:xfrm>
            <a:off x="309852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2" name="Pravokutnik 221"/>
          <p:cNvSpPr/>
          <p:nvPr/>
        </p:nvSpPr>
        <p:spPr>
          <a:xfrm>
            <a:off x="325027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3" name="Pravokutnik 222"/>
          <p:cNvSpPr/>
          <p:nvPr/>
        </p:nvSpPr>
        <p:spPr>
          <a:xfrm>
            <a:off x="340203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4" name="Pravokutnik 223"/>
          <p:cNvSpPr/>
          <p:nvPr/>
        </p:nvSpPr>
        <p:spPr>
          <a:xfrm>
            <a:off x="355378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5" name="Pravokutnik 224"/>
          <p:cNvSpPr/>
          <p:nvPr/>
        </p:nvSpPr>
        <p:spPr>
          <a:xfrm>
            <a:off x="370553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6" name="Pravokutnik 225"/>
          <p:cNvSpPr/>
          <p:nvPr/>
        </p:nvSpPr>
        <p:spPr>
          <a:xfrm>
            <a:off x="385729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7" name="Pravokutnik 226"/>
          <p:cNvSpPr/>
          <p:nvPr/>
        </p:nvSpPr>
        <p:spPr>
          <a:xfrm>
            <a:off x="400904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8" name="Pravokutnik 227"/>
          <p:cNvSpPr/>
          <p:nvPr/>
        </p:nvSpPr>
        <p:spPr>
          <a:xfrm>
            <a:off x="416080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9" name="Pravokutnik 228"/>
          <p:cNvSpPr/>
          <p:nvPr/>
        </p:nvSpPr>
        <p:spPr>
          <a:xfrm>
            <a:off x="431255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0" name="Pravokutnik 229"/>
          <p:cNvSpPr/>
          <p:nvPr/>
        </p:nvSpPr>
        <p:spPr>
          <a:xfrm>
            <a:off x="446430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1" name="Pravokutnik 230"/>
          <p:cNvSpPr/>
          <p:nvPr/>
        </p:nvSpPr>
        <p:spPr>
          <a:xfrm>
            <a:off x="461606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2" name="Pravokutnik 231"/>
          <p:cNvSpPr/>
          <p:nvPr/>
        </p:nvSpPr>
        <p:spPr>
          <a:xfrm>
            <a:off x="476781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3" name="Pravokutnik 232"/>
          <p:cNvSpPr/>
          <p:nvPr/>
        </p:nvSpPr>
        <p:spPr>
          <a:xfrm>
            <a:off x="491957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4" name="Pravokutnik 233"/>
          <p:cNvSpPr/>
          <p:nvPr/>
        </p:nvSpPr>
        <p:spPr>
          <a:xfrm>
            <a:off x="507132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5" name="Pravokutnik 234"/>
          <p:cNvSpPr/>
          <p:nvPr/>
        </p:nvSpPr>
        <p:spPr>
          <a:xfrm>
            <a:off x="522307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6" name="Pravokutnik 235"/>
          <p:cNvSpPr/>
          <p:nvPr/>
        </p:nvSpPr>
        <p:spPr>
          <a:xfrm>
            <a:off x="537483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7" name="Pravokutnik 236"/>
          <p:cNvSpPr/>
          <p:nvPr/>
        </p:nvSpPr>
        <p:spPr>
          <a:xfrm>
            <a:off x="552658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8" name="Pravokutnik 237"/>
          <p:cNvSpPr/>
          <p:nvPr/>
        </p:nvSpPr>
        <p:spPr>
          <a:xfrm>
            <a:off x="567834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9" name="Pravokutnik 238"/>
          <p:cNvSpPr/>
          <p:nvPr/>
        </p:nvSpPr>
        <p:spPr>
          <a:xfrm>
            <a:off x="583009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0" name="Pravokutnik 239"/>
          <p:cNvSpPr/>
          <p:nvPr/>
        </p:nvSpPr>
        <p:spPr>
          <a:xfrm>
            <a:off x="598184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1" name="Pravokutnik 240"/>
          <p:cNvSpPr/>
          <p:nvPr/>
        </p:nvSpPr>
        <p:spPr>
          <a:xfrm>
            <a:off x="613360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2" name="Pravokutnik 241"/>
          <p:cNvSpPr/>
          <p:nvPr/>
        </p:nvSpPr>
        <p:spPr>
          <a:xfrm>
            <a:off x="628535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3" name="Pravokutnik 242"/>
          <p:cNvSpPr/>
          <p:nvPr/>
        </p:nvSpPr>
        <p:spPr>
          <a:xfrm>
            <a:off x="643711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4" name="Pravokutnik 243"/>
          <p:cNvSpPr/>
          <p:nvPr/>
        </p:nvSpPr>
        <p:spPr>
          <a:xfrm>
            <a:off x="658886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5" name="Pravokutnik 244"/>
          <p:cNvSpPr/>
          <p:nvPr/>
        </p:nvSpPr>
        <p:spPr>
          <a:xfrm>
            <a:off x="674062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6" name="Pravokutnik 245"/>
          <p:cNvSpPr/>
          <p:nvPr/>
        </p:nvSpPr>
        <p:spPr>
          <a:xfrm>
            <a:off x="233975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7" name="Pravokutnik 246"/>
          <p:cNvSpPr/>
          <p:nvPr/>
        </p:nvSpPr>
        <p:spPr>
          <a:xfrm>
            <a:off x="249150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8" name="Pravokutnik 247"/>
          <p:cNvSpPr/>
          <p:nvPr/>
        </p:nvSpPr>
        <p:spPr>
          <a:xfrm>
            <a:off x="264326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9" name="Pravokutnik 248"/>
          <p:cNvSpPr/>
          <p:nvPr/>
        </p:nvSpPr>
        <p:spPr>
          <a:xfrm>
            <a:off x="279501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0" name="Pravokutnik 249"/>
          <p:cNvSpPr/>
          <p:nvPr/>
        </p:nvSpPr>
        <p:spPr>
          <a:xfrm>
            <a:off x="294676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1" name="Pravokutnik 250"/>
          <p:cNvSpPr/>
          <p:nvPr/>
        </p:nvSpPr>
        <p:spPr>
          <a:xfrm>
            <a:off x="309852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2" name="Pravokutnik 251"/>
          <p:cNvSpPr/>
          <p:nvPr/>
        </p:nvSpPr>
        <p:spPr>
          <a:xfrm>
            <a:off x="325027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3" name="Pravokutnik 252"/>
          <p:cNvSpPr/>
          <p:nvPr/>
        </p:nvSpPr>
        <p:spPr>
          <a:xfrm>
            <a:off x="340203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4" name="Pravokutnik 253"/>
          <p:cNvSpPr/>
          <p:nvPr/>
        </p:nvSpPr>
        <p:spPr>
          <a:xfrm>
            <a:off x="355378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5" name="Pravokutnik 254"/>
          <p:cNvSpPr/>
          <p:nvPr/>
        </p:nvSpPr>
        <p:spPr>
          <a:xfrm>
            <a:off x="370553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6" name="Pravokutnik 255"/>
          <p:cNvSpPr/>
          <p:nvPr/>
        </p:nvSpPr>
        <p:spPr>
          <a:xfrm>
            <a:off x="385729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7" name="Pravokutnik 256"/>
          <p:cNvSpPr/>
          <p:nvPr/>
        </p:nvSpPr>
        <p:spPr>
          <a:xfrm>
            <a:off x="400904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8" name="Pravokutnik 257"/>
          <p:cNvSpPr/>
          <p:nvPr/>
        </p:nvSpPr>
        <p:spPr>
          <a:xfrm>
            <a:off x="416080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9" name="Pravokutnik 258"/>
          <p:cNvSpPr/>
          <p:nvPr/>
        </p:nvSpPr>
        <p:spPr>
          <a:xfrm>
            <a:off x="431255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0" name="Pravokutnik 259"/>
          <p:cNvSpPr/>
          <p:nvPr/>
        </p:nvSpPr>
        <p:spPr>
          <a:xfrm>
            <a:off x="446430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1" name="Pravokutnik 260"/>
          <p:cNvSpPr/>
          <p:nvPr/>
        </p:nvSpPr>
        <p:spPr>
          <a:xfrm>
            <a:off x="461606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2" name="Pravokutnik 261"/>
          <p:cNvSpPr/>
          <p:nvPr/>
        </p:nvSpPr>
        <p:spPr>
          <a:xfrm>
            <a:off x="476781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3" name="Pravokutnik 262"/>
          <p:cNvSpPr/>
          <p:nvPr/>
        </p:nvSpPr>
        <p:spPr>
          <a:xfrm>
            <a:off x="491957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4" name="Pravokutnik 263"/>
          <p:cNvSpPr/>
          <p:nvPr/>
        </p:nvSpPr>
        <p:spPr>
          <a:xfrm>
            <a:off x="507132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5" name="Pravokutnik 264"/>
          <p:cNvSpPr/>
          <p:nvPr/>
        </p:nvSpPr>
        <p:spPr>
          <a:xfrm>
            <a:off x="522307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6" name="Pravokutnik 265"/>
          <p:cNvSpPr/>
          <p:nvPr/>
        </p:nvSpPr>
        <p:spPr>
          <a:xfrm>
            <a:off x="537483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7" name="Pravokutnik 266"/>
          <p:cNvSpPr/>
          <p:nvPr/>
        </p:nvSpPr>
        <p:spPr>
          <a:xfrm>
            <a:off x="552658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8" name="Pravokutnik 267"/>
          <p:cNvSpPr/>
          <p:nvPr/>
        </p:nvSpPr>
        <p:spPr>
          <a:xfrm>
            <a:off x="567834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9" name="Pravokutnik 268"/>
          <p:cNvSpPr/>
          <p:nvPr/>
        </p:nvSpPr>
        <p:spPr>
          <a:xfrm>
            <a:off x="583009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0" name="Pravokutnik 269"/>
          <p:cNvSpPr/>
          <p:nvPr/>
        </p:nvSpPr>
        <p:spPr>
          <a:xfrm>
            <a:off x="598184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1" name="Pravokutnik 270"/>
          <p:cNvSpPr/>
          <p:nvPr/>
        </p:nvSpPr>
        <p:spPr>
          <a:xfrm>
            <a:off x="613360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2" name="Pravokutnik 271"/>
          <p:cNvSpPr/>
          <p:nvPr/>
        </p:nvSpPr>
        <p:spPr>
          <a:xfrm>
            <a:off x="628535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3" name="Pravokutnik 272"/>
          <p:cNvSpPr/>
          <p:nvPr/>
        </p:nvSpPr>
        <p:spPr>
          <a:xfrm>
            <a:off x="643711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4" name="Pravokutnik 273"/>
          <p:cNvSpPr/>
          <p:nvPr/>
        </p:nvSpPr>
        <p:spPr>
          <a:xfrm>
            <a:off x="658886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5" name="Pravokutnik 274"/>
          <p:cNvSpPr/>
          <p:nvPr/>
        </p:nvSpPr>
        <p:spPr>
          <a:xfrm>
            <a:off x="674062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6" name="Pravokutnik 275"/>
          <p:cNvSpPr/>
          <p:nvPr/>
        </p:nvSpPr>
        <p:spPr>
          <a:xfrm>
            <a:off x="233975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7" name="Pravokutnik 276"/>
          <p:cNvSpPr/>
          <p:nvPr/>
        </p:nvSpPr>
        <p:spPr>
          <a:xfrm>
            <a:off x="249150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8" name="Pravokutnik 277"/>
          <p:cNvSpPr/>
          <p:nvPr/>
        </p:nvSpPr>
        <p:spPr>
          <a:xfrm>
            <a:off x="264326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9" name="Pravokutnik 278"/>
          <p:cNvSpPr/>
          <p:nvPr/>
        </p:nvSpPr>
        <p:spPr>
          <a:xfrm>
            <a:off x="279501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0" name="Pravokutnik 279"/>
          <p:cNvSpPr/>
          <p:nvPr/>
        </p:nvSpPr>
        <p:spPr>
          <a:xfrm>
            <a:off x="294676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1" name="Pravokutnik 280"/>
          <p:cNvSpPr/>
          <p:nvPr/>
        </p:nvSpPr>
        <p:spPr>
          <a:xfrm>
            <a:off x="309852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2" name="Pravokutnik 281"/>
          <p:cNvSpPr/>
          <p:nvPr/>
        </p:nvSpPr>
        <p:spPr>
          <a:xfrm>
            <a:off x="325027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3" name="Pravokutnik 282"/>
          <p:cNvSpPr/>
          <p:nvPr/>
        </p:nvSpPr>
        <p:spPr>
          <a:xfrm>
            <a:off x="340203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4" name="Pravokutnik 283"/>
          <p:cNvSpPr/>
          <p:nvPr/>
        </p:nvSpPr>
        <p:spPr>
          <a:xfrm>
            <a:off x="355378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5" name="Pravokutnik 284"/>
          <p:cNvSpPr/>
          <p:nvPr/>
        </p:nvSpPr>
        <p:spPr>
          <a:xfrm>
            <a:off x="370553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6" name="Pravokutnik 285"/>
          <p:cNvSpPr/>
          <p:nvPr/>
        </p:nvSpPr>
        <p:spPr>
          <a:xfrm>
            <a:off x="385729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7" name="Pravokutnik 286"/>
          <p:cNvSpPr/>
          <p:nvPr/>
        </p:nvSpPr>
        <p:spPr>
          <a:xfrm>
            <a:off x="400904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8" name="Pravokutnik 287"/>
          <p:cNvSpPr/>
          <p:nvPr/>
        </p:nvSpPr>
        <p:spPr>
          <a:xfrm>
            <a:off x="416080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9" name="Pravokutnik 288"/>
          <p:cNvSpPr/>
          <p:nvPr/>
        </p:nvSpPr>
        <p:spPr>
          <a:xfrm>
            <a:off x="431255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0" name="Pravokutnik 289"/>
          <p:cNvSpPr/>
          <p:nvPr/>
        </p:nvSpPr>
        <p:spPr>
          <a:xfrm>
            <a:off x="446430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1" name="Pravokutnik 290"/>
          <p:cNvSpPr/>
          <p:nvPr/>
        </p:nvSpPr>
        <p:spPr>
          <a:xfrm>
            <a:off x="461606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2" name="Pravokutnik 291"/>
          <p:cNvSpPr/>
          <p:nvPr/>
        </p:nvSpPr>
        <p:spPr>
          <a:xfrm>
            <a:off x="476781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3" name="Pravokutnik 292"/>
          <p:cNvSpPr/>
          <p:nvPr/>
        </p:nvSpPr>
        <p:spPr>
          <a:xfrm>
            <a:off x="491957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4" name="Pravokutnik 293"/>
          <p:cNvSpPr/>
          <p:nvPr/>
        </p:nvSpPr>
        <p:spPr>
          <a:xfrm>
            <a:off x="507132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5" name="Pravokutnik 294"/>
          <p:cNvSpPr/>
          <p:nvPr/>
        </p:nvSpPr>
        <p:spPr>
          <a:xfrm>
            <a:off x="522307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6" name="Pravokutnik 295"/>
          <p:cNvSpPr/>
          <p:nvPr/>
        </p:nvSpPr>
        <p:spPr>
          <a:xfrm>
            <a:off x="537483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7" name="Pravokutnik 296"/>
          <p:cNvSpPr/>
          <p:nvPr/>
        </p:nvSpPr>
        <p:spPr>
          <a:xfrm>
            <a:off x="552658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8" name="Pravokutnik 297"/>
          <p:cNvSpPr/>
          <p:nvPr/>
        </p:nvSpPr>
        <p:spPr>
          <a:xfrm>
            <a:off x="567834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9" name="Pravokutnik 298"/>
          <p:cNvSpPr/>
          <p:nvPr/>
        </p:nvSpPr>
        <p:spPr>
          <a:xfrm>
            <a:off x="583009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0" name="Pravokutnik 299"/>
          <p:cNvSpPr/>
          <p:nvPr/>
        </p:nvSpPr>
        <p:spPr>
          <a:xfrm>
            <a:off x="598184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1" name="Pravokutnik 300"/>
          <p:cNvSpPr/>
          <p:nvPr/>
        </p:nvSpPr>
        <p:spPr>
          <a:xfrm>
            <a:off x="613360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2" name="Pravokutnik 301"/>
          <p:cNvSpPr/>
          <p:nvPr/>
        </p:nvSpPr>
        <p:spPr>
          <a:xfrm>
            <a:off x="628535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3" name="Pravokutnik 302"/>
          <p:cNvSpPr/>
          <p:nvPr/>
        </p:nvSpPr>
        <p:spPr>
          <a:xfrm>
            <a:off x="643711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4" name="Pravokutnik 303"/>
          <p:cNvSpPr/>
          <p:nvPr/>
        </p:nvSpPr>
        <p:spPr>
          <a:xfrm>
            <a:off x="658886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5" name="Pravokutnik 304"/>
          <p:cNvSpPr/>
          <p:nvPr/>
        </p:nvSpPr>
        <p:spPr>
          <a:xfrm>
            <a:off x="674062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6" name="Pravokutnik 305"/>
          <p:cNvSpPr/>
          <p:nvPr/>
        </p:nvSpPr>
        <p:spPr>
          <a:xfrm>
            <a:off x="241176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7" name="Pravokutnik 306"/>
          <p:cNvSpPr/>
          <p:nvPr/>
        </p:nvSpPr>
        <p:spPr>
          <a:xfrm>
            <a:off x="256351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8" name="Pravokutnik 307"/>
          <p:cNvSpPr/>
          <p:nvPr/>
        </p:nvSpPr>
        <p:spPr>
          <a:xfrm>
            <a:off x="271526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9" name="Pravokutnik 308"/>
          <p:cNvSpPr/>
          <p:nvPr/>
        </p:nvSpPr>
        <p:spPr>
          <a:xfrm>
            <a:off x="286702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0" name="Pravokutnik 309"/>
          <p:cNvSpPr/>
          <p:nvPr/>
        </p:nvSpPr>
        <p:spPr>
          <a:xfrm>
            <a:off x="30187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1" name="Pravokutnik 310"/>
          <p:cNvSpPr/>
          <p:nvPr/>
        </p:nvSpPr>
        <p:spPr>
          <a:xfrm>
            <a:off x="241176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2" name="Pravokutnik 311"/>
          <p:cNvSpPr/>
          <p:nvPr/>
        </p:nvSpPr>
        <p:spPr>
          <a:xfrm>
            <a:off x="256351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3" name="Pravokutnik 312"/>
          <p:cNvSpPr/>
          <p:nvPr/>
        </p:nvSpPr>
        <p:spPr>
          <a:xfrm>
            <a:off x="271526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4" name="Pravokutnik 313"/>
          <p:cNvSpPr/>
          <p:nvPr/>
        </p:nvSpPr>
        <p:spPr>
          <a:xfrm>
            <a:off x="286702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5" name="Pravokutnik 314"/>
          <p:cNvSpPr/>
          <p:nvPr/>
        </p:nvSpPr>
        <p:spPr>
          <a:xfrm>
            <a:off x="30187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6" name="Pravokutnik 315"/>
          <p:cNvSpPr/>
          <p:nvPr/>
        </p:nvSpPr>
        <p:spPr>
          <a:xfrm>
            <a:off x="330149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7" name="Pravokutnik 316"/>
          <p:cNvSpPr/>
          <p:nvPr/>
        </p:nvSpPr>
        <p:spPr>
          <a:xfrm>
            <a:off x="345324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8" name="Pravokutnik 317"/>
          <p:cNvSpPr/>
          <p:nvPr/>
        </p:nvSpPr>
        <p:spPr>
          <a:xfrm>
            <a:off x="360500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9" name="Pravokutnik 318"/>
          <p:cNvSpPr/>
          <p:nvPr/>
        </p:nvSpPr>
        <p:spPr>
          <a:xfrm>
            <a:off x="375675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0" name="Pravokutnik 319"/>
          <p:cNvSpPr/>
          <p:nvPr/>
        </p:nvSpPr>
        <p:spPr>
          <a:xfrm>
            <a:off x="390851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1" name="Pravokutnik 320"/>
          <p:cNvSpPr/>
          <p:nvPr/>
        </p:nvSpPr>
        <p:spPr>
          <a:xfrm>
            <a:off x="330149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2" name="Pravokutnik 321"/>
          <p:cNvSpPr/>
          <p:nvPr/>
        </p:nvSpPr>
        <p:spPr>
          <a:xfrm>
            <a:off x="345324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3" name="Pravokutnik 322"/>
          <p:cNvSpPr/>
          <p:nvPr/>
        </p:nvSpPr>
        <p:spPr>
          <a:xfrm>
            <a:off x="360500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4" name="Pravokutnik 323"/>
          <p:cNvSpPr/>
          <p:nvPr/>
        </p:nvSpPr>
        <p:spPr>
          <a:xfrm>
            <a:off x="375675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5" name="Pravokutnik 324"/>
          <p:cNvSpPr/>
          <p:nvPr/>
        </p:nvSpPr>
        <p:spPr>
          <a:xfrm>
            <a:off x="390851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6" name="Pravokutnik 325"/>
          <p:cNvSpPr/>
          <p:nvPr/>
        </p:nvSpPr>
        <p:spPr>
          <a:xfrm>
            <a:off x="42668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7" name="Pravokutnik 326"/>
          <p:cNvSpPr/>
          <p:nvPr/>
        </p:nvSpPr>
        <p:spPr>
          <a:xfrm>
            <a:off x="441863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8" name="Pravokutnik 327"/>
          <p:cNvSpPr/>
          <p:nvPr/>
        </p:nvSpPr>
        <p:spPr>
          <a:xfrm>
            <a:off x="457038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9" name="Pravokutnik 328"/>
          <p:cNvSpPr/>
          <p:nvPr/>
        </p:nvSpPr>
        <p:spPr>
          <a:xfrm>
            <a:off x="472213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0" name="Pravokutnik 329"/>
          <p:cNvSpPr/>
          <p:nvPr/>
        </p:nvSpPr>
        <p:spPr>
          <a:xfrm>
            <a:off x="487389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1" name="Pravokutnik 330"/>
          <p:cNvSpPr/>
          <p:nvPr/>
        </p:nvSpPr>
        <p:spPr>
          <a:xfrm>
            <a:off x="42668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2" name="Pravokutnik 331"/>
          <p:cNvSpPr/>
          <p:nvPr/>
        </p:nvSpPr>
        <p:spPr>
          <a:xfrm>
            <a:off x="441863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3" name="Pravokutnik 332"/>
          <p:cNvSpPr/>
          <p:nvPr/>
        </p:nvSpPr>
        <p:spPr>
          <a:xfrm>
            <a:off x="457038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4" name="Pravokutnik 333"/>
          <p:cNvSpPr/>
          <p:nvPr/>
        </p:nvSpPr>
        <p:spPr>
          <a:xfrm>
            <a:off x="472213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5" name="Pravokutnik 334"/>
          <p:cNvSpPr/>
          <p:nvPr/>
        </p:nvSpPr>
        <p:spPr>
          <a:xfrm>
            <a:off x="487389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6" name="Pravokutnik 335"/>
          <p:cNvSpPr/>
          <p:nvPr/>
        </p:nvSpPr>
        <p:spPr>
          <a:xfrm>
            <a:off x="521152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7" name="Pravokutnik 336"/>
          <p:cNvSpPr/>
          <p:nvPr/>
        </p:nvSpPr>
        <p:spPr>
          <a:xfrm>
            <a:off x="536328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8" name="Pravokutnik 337"/>
          <p:cNvSpPr/>
          <p:nvPr/>
        </p:nvSpPr>
        <p:spPr>
          <a:xfrm>
            <a:off x="551503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9" name="Pravokutnik 338"/>
          <p:cNvSpPr/>
          <p:nvPr/>
        </p:nvSpPr>
        <p:spPr>
          <a:xfrm>
            <a:off x="566678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0" name="Pravokutnik 339"/>
          <p:cNvSpPr/>
          <p:nvPr/>
        </p:nvSpPr>
        <p:spPr>
          <a:xfrm>
            <a:off x="581854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1" name="Pravokutnik 340"/>
          <p:cNvSpPr/>
          <p:nvPr/>
        </p:nvSpPr>
        <p:spPr>
          <a:xfrm>
            <a:off x="521152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2" name="Pravokutnik 341"/>
          <p:cNvSpPr/>
          <p:nvPr/>
        </p:nvSpPr>
        <p:spPr>
          <a:xfrm>
            <a:off x="536328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3" name="Pravokutnik 342"/>
          <p:cNvSpPr/>
          <p:nvPr/>
        </p:nvSpPr>
        <p:spPr>
          <a:xfrm>
            <a:off x="551503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4" name="Pravokutnik 343"/>
          <p:cNvSpPr/>
          <p:nvPr/>
        </p:nvSpPr>
        <p:spPr>
          <a:xfrm>
            <a:off x="566678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5" name="Pravokutnik 344"/>
          <p:cNvSpPr/>
          <p:nvPr/>
        </p:nvSpPr>
        <p:spPr>
          <a:xfrm>
            <a:off x="581854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6" name="Pravokutnik 345"/>
          <p:cNvSpPr/>
          <p:nvPr/>
        </p:nvSpPr>
        <p:spPr>
          <a:xfrm>
            <a:off x="608416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7" name="Pravokutnik 346"/>
          <p:cNvSpPr/>
          <p:nvPr/>
        </p:nvSpPr>
        <p:spPr>
          <a:xfrm>
            <a:off x="623592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8" name="Pravokutnik 347"/>
          <p:cNvSpPr/>
          <p:nvPr/>
        </p:nvSpPr>
        <p:spPr>
          <a:xfrm>
            <a:off x="63876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9" name="Pravokutnik 348"/>
          <p:cNvSpPr/>
          <p:nvPr/>
        </p:nvSpPr>
        <p:spPr>
          <a:xfrm>
            <a:off x="653943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0" name="Pravokutnik 349"/>
          <p:cNvSpPr/>
          <p:nvPr/>
        </p:nvSpPr>
        <p:spPr>
          <a:xfrm>
            <a:off x="669118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1" name="Pravokutnik 350"/>
          <p:cNvSpPr/>
          <p:nvPr/>
        </p:nvSpPr>
        <p:spPr>
          <a:xfrm>
            <a:off x="608416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2" name="Pravokutnik 351"/>
          <p:cNvSpPr/>
          <p:nvPr/>
        </p:nvSpPr>
        <p:spPr>
          <a:xfrm>
            <a:off x="623592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3" name="Pravokutnik 352"/>
          <p:cNvSpPr/>
          <p:nvPr/>
        </p:nvSpPr>
        <p:spPr>
          <a:xfrm>
            <a:off x="63876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4" name="Pravokutnik 353"/>
          <p:cNvSpPr/>
          <p:nvPr/>
        </p:nvSpPr>
        <p:spPr>
          <a:xfrm>
            <a:off x="653943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5" name="Pravokutnik 354"/>
          <p:cNvSpPr/>
          <p:nvPr/>
        </p:nvSpPr>
        <p:spPr>
          <a:xfrm>
            <a:off x="669118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6" name="Pravokutnik 355"/>
          <p:cNvSpPr/>
          <p:nvPr/>
        </p:nvSpPr>
        <p:spPr>
          <a:xfrm>
            <a:off x="241176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7" name="Pravokutnik 356"/>
          <p:cNvSpPr/>
          <p:nvPr/>
        </p:nvSpPr>
        <p:spPr>
          <a:xfrm>
            <a:off x="256351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8" name="Pravokutnik 357"/>
          <p:cNvSpPr/>
          <p:nvPr/>
        </p:nvSpPr>
        <p:spPr>
          <a:xfrm>
            <a:off x="271526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9" name="Pravokutnik 358"/>
          <p:cNvSpPr/>
          <p:nvPr/>
        </p:nvSpPr>
        <p:spPr>
          <a:xfrm>
            <a:off x="286702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0" name="Pravokutnik 359"/>
          <p:cNvSpPr/>
          <p:nvPr/>
        </p:nvSpPr>
        <p:spPr>
          <a:xfrm>
            <a:off x="30187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1" name="Pravokutnik 360"/>
          <p:cNvSpPr/>
          <p:nvPr/>
        </p:nvSpPr>
        <p:spPr>
          <a:xfrm>
            <a:off x="241176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2" name="Pravokutnik 361"/>
          <p:cNvSpPr/>
          <p:nvPr/>
        </p:nvSpPr>
        <p:spPr>
          <a:xfrm>
            <a:off x="256351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3" name="Pravokutnik 362"/>
          <p:cNvSpPr/>
          <p:nvPr/>
        </p:nvSpPr>
        <p:spPr>
          <a:xfrm>
            <a:off x="271526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4" name="Pravokutnik 363"/>
          <p:cNvSpPr/>
          <p:nvPr/>
        </p:nvSpPr>
        <p:spPr>
          <a:xfrm>
            <a:off x="286702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5" name="Pravokutnik 364"/>
          <p:cNvSpPr/>
          <p:nvPr/>
        </p:nvSpPr>
        <p:spPr>
          <a:xfrm>
            <a:off x="30187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6" name="Pravokutnik 365"/>
          <p:cNvSpPr/>
          <p:nvPr/>
        </p:nvSpPr>
        <p:spPr>
          <a:xfrm>
            <a:off x="330149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7" name="Pravokutnik 366"/>
          <p:cNvSpPr/>
          <p:nvPr/>
        </p:nvSpPr>
        <p:spPr>
          <a:xfrm>
            <a:off x="345324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8" name="Pravokutnik 367"/>
          <p:cNvSpPr/>
          <p:nvPr/>
        </p:nvSpPr>
        <p:spPr>
          <a:xfrm>
            <a:off x="360500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9" name="Pravokutnik 368"/>
          <p:cNvSpPr/>
          <p:nvPr/>
        </p:nvSpPr>
        <p:spPr>
          <a:xfrm>
            <a:off x="375675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0" name="Pravokutnik 369"/>
          <p:cNvSpPr/>
          <p:nvPr/>
        </p:nvSpPr>
        <p:spPr>
          <a:xfrm>
            <a:off x="390851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1" name="Pravokutnik 370"/>
          <p:cNvSpPr/>
          <p:nvPr/>
        </p:nvSpPr>
        <p:spPr>
          <a:xfrm>
            <a:off x="330149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2" name="Pravokutnik 371"/>
          <p:cNvSpPr/>
          <p:nvPr/>
        </p:nvSpPr>
        <p:spPr>
          <a:xfrm>
            <a:off x="345324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3" name="Pravokutnik 372"/>
          <p:cNvSpPr/>
          <p:nvPr/>
        </p:nvSpPr>
        <p:spPr>
          <a:xfrm>
            <a:off x="360500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4" name="Pravokutnik 373"/>
          <p:cNvSpPr/>
          <p:nvPr/>
        </p:nvSpPr>
        <p:spPr>
          <a:xfrm>
            <a:off x="375675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5" name="Pravokutnik 374"/>
          <p:cNvSpPr/>
          <p:nvPr/>
        </p:nvSpPr>
        <p:spPr>
          <a:xfrm>
            <a:off x="390851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6" name="Pravokutnik 375"/>
          <p:cNvSpPr/>
          <p:nvPr/>
        </p:nvSpPr>
        <p:spPr>
          <a:xfrm>
            <a:off x="42668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7" name="Pravokutnik 376"/>
          <p:cNvSpPr/>
          <p:nvPr/>
        </p:nvSpPr>
        <p:spPr>
          <a:xfrm>
            <a:off x="441863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8" name="Pravokutnik 377"/>
          <p:cNvSpPr/>
          <p:nvPr/>
        </p:nvSpPr>
        <p:spPr>
          <a:xfrm>
            <a:off x="457038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9" name="Pravokutnik 378"/>
          <p:cNvSpPr/>
          <p:nvPr/>
        </p:nvSpPr>
        <p:spPr>
          <a:xfrm>
            <a:off x="472213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0" name="Pravokutnik 379"/>
          <p:cNvSpPr/>
          <p:nvPr/>
        </p:nvSpPr>
        <p:spPr>
          <a:xfrm>
            <a:off x="487389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1" name="Pravokutnik 380"/>
          <p:cNvSpPr/>
          <p:nvPr/>
        </p:nvSpPr>
        <p:spPr>
          <a:xfrm>
            <a:off x="42668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2" name="Pravokutnik 381"/>
          <p:cNvSpPr/>
          <p:nvPr/>
        </p:nvSpPr>
        <p:spPr>
          <a:xfrm>
            <a:off x="441863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3" name="Pravokutnik 382"/>
          <p:cNvSpPr/>
          <p:nvPr/>
        </p:nvSpPr>
        <p:spPr>
          <a:xfrm>
            <a:off x="457038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4" name="Pravokutnik 383"/>
          <p:cNvSpPr/>
          <p:nvPr/>
        </p:nvSpPr>
        <p:spPr>
          <a:xfrm>
            <a:off x="472213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5" name="Pravokutnik 384"/>
          <p:cNvSpPr/>
          <p:nvPr/>
        </p:nvSpPr>
        <p:spPr>
          <a:xfrm>
            <a:off x="487389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6" name="Pravokutnik 385"/>
          <p:cNvSpPr/>
          <p:nvPr/>
        </p:nvSpPr>
        <p:spPr>
          <a:xfrm>
            <a:off x="521152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7" name="Pravokutnik 386"/>
          <p:cNvSpPr/>
          <p:nvPr/>
        </p:nvSpPr>
        <p:spPr>
          <a:xfrm>
            <a:off x="536328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8" name="Pravokutnik 387"/>
          <p:cNvSpPr/>
          <p:nvPr/>
        </p:nvSpPr>
        <p:spPr>
          <a:xfrm>
            <a:off x="551503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9" name="Pravokutnik 388"/>
          <p:cNvSpPr/>
          <p:nvPr/>
        </p:nvSpPr>
        <p:spPr>
          <a:xfrm>
            <a:off x="566678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0" name="Pravokutnik 389"/>
          <p:cNvSpPr/>
          <p:nvPr/>
        </p:nvSpPr>
        <p:spPr>
          <a:xfrm>
            <a:off x="581854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1" name="Pravokutnik 390"/>
          <p:cNvSpPr/>
          <p:nvPr/>
        </p:nvSpPr>
        <p:spPr>
          <a:xfrm>
            <a:off x="521152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2" name="Pravokutnik 391"/>
          <p:cNvSpPr/>
          <p:nvPr/>
        </p:nvSpPr>
        <p:spPr>
          <a:xfrm>
            <a:off x="536328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3" name="Pravokutnik 392"/>
          <p:cNvSpPr/>
          <p:nvPr/>
        </p:nvSpPr>
        <p:spPr>
          <a:xfrm>
            <a:off x="551503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4" name="Pravokutnik 393"/>
          <p:cNvSpPr/>
          <p:nvPr/>
        </p:nvSpPr>
        <p:spPr>
          <a:xfrm>
            <a:off x="566678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5" name="Pravokutnik 394"/>
          <p:cNvSpPr/>
          <p:nvPr/>
        </p:nvSpPr>
        <p:spPr>
          <a:xfrm>
            <a:off x="581854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6" name="Pravokutnik 395"/>
          <p:cNvSpPr/>
          <p:nvPr/>
        </p:nvSpPr>
        <p:spPr>
          <a:xfrm>
            <a:off x="608416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7" name="Pravokutnik 396"/>
          <p:cNvSpPr/>
          <p:nvPr/>
        </p:nvSpPr>
        <p:spPr>
          <a:xfrm>
            <a:off x="623592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8" name="Pravokutnik 397"/>
          <p:cNvSpPr/>
          <p:nvPr/>
        </p:nvSpPr>
        <p:spPr>
          <a:xfrm>
            <a:off x="63876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9" name="Pravokutnik 398"/>
          <p:cNvSpPr/>
          <p:nvPr/>
        </p:nvSpPr>
        <p:spPr>
          <a:xfrm>
            <a:off x="653943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0" name="Pravokutnik 399"/>
          <p:cNvSpPr/>
          <p:nvPr/>
        </p:nvSpPr>
        <p:spPr>
          <a:xfrm>
            <a:off x="669118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1" name="Pravokutnik 400"/>
          <p:cNvSpPr/>
          <p:nvPr/>
        </p:nvSpPr>
        <p:spPr>
          <a:xfrm>
            <a:off x="608416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2" name="Pravokutnik 401"/>
          <p:cNvSpPr/>
          <p:nvPr/>
        </p:nvSpPr>
        <p:spPr>
          <a:xfrm>
            <a:off x="623592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3" name="Pravokutnik 402"/>
          <p:cNvSpPr/>
          <p:nvPr/>
        </p:nvSpPr>
        <p:spPr>
          <a:xfrm>
            <a:off x="63876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4" name="Pravokutnik 403"/>
          <p:cNvSpPr/>
          <p:nvPr/>
        </p:nvSpPr>
        <p:spPr>
          <a:xfrm>
            <a:off x="653943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5" name="Pravokutnik 404"/>
          <p:cNvSpPr/>
          <p:nvPr/>
        </p:nvSpPr>
        <p:spPr>
          <a:xfrm>
            <a:off x="669118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07" name="Ravni poveznik 406"/>
          <p:cNvCxnSpPr/>
          <p:nvPr/>
        </p:nvCxnSpPr>
        <p:spPr>
          <a:xfrm>
            <a:off x="2375756" y="2331788"/>
            <a:ext cx="4400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Ravni poveznik 407"/>
          <p:cNvCxnSpPr/>
          <p:nvPr/>
        </p:nvCxnSpPr>
        <p:spPr>
          <a:xfrm>
            <a:off x="2375756" y="4969167"/>
            <a:ext cx="4400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Ravni poveznik 408"/>
          <p:cNvCxnSpPr/>
          <p:nvPr/>
        </p:nvCxnSpPr>
        <p:spPr>
          <a:xfrm>
            <a:off x="2375756" y="2691828"/>
            <a:ext cx="44008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Ravni poveznik 409"/>
          <p:cNvCxnSpPr/>
          <p:nvPr/>
        </p:nvCxnSpPr>
        <p:spPr>
          <a:xfrm>
            <a:off x="2375756" y="5324444"/>
            <a:ext cx="44008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kstniOkvir 418"/>
          <p:cNvSpPr txBox="1"/>
          <p:nvPr/>
        </p:nvSpPr>
        <p:spPr>
          <a:xfrm>
            <a:off x="2184285" y="2315276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0" name="TekstniOkvir 419"/>
          <p:cNvSpPr txBox="1"/>
          <p:nvPr/>
        </p:nvSpPr>
        <p:spPr>
          <a:xfrm rot="5400000">
            <a:off x="2213321" y="2429929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1" name="TekstniOkvir 420"/>
          <p:cNvSpPr txBox="1"/>
          <p:nvPr/>
        </p:nvSpPr>
        <p:spPr>
          <a:xfrm rot="5400000">
            <a:off x="2204775" y="5062544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2" name="TekstniOkvir 421"/>
          <p:cNvSpPr txBox="1"/>
          <p:nvPr/>
        </p:nvSpPr>
        <p:spPr>
          <a:xfrm>
            <a:off x="2175990" y="4956438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3" name="TekstniOkvir 422"/>
          <p:cNvSpPr txBox="1"/>
          <p:nvPr/>
        </p:nvSpPr>
        <p:spPr>
          <a:xfrm>
            <a:off x="6783265" y="2315275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4" name="TekstniOkvir 423"/>
          <p:cNvSpPr txBox="1"/>
          <p:nvPr/>
        </p:nvSpPr>
        <p:spPr>
          <a:xfrm rot="5400000">
            <a:off x="6812301" y="2429927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5" name="TekstniOkvir 424"/>
          <p:cNvSpPr txBox="1"/>
          <p:nvPr/>
        </p:nvSpPr>
        <p:spPr>
          <a:xfrm rot="5400000">
            <a:off x="6803755" y="5062543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6" name="TekstniOkvir 425"/>
          <p:cNvSpPr txBox="1"/>
          <p:nvPr/>
        </p:nvSpPr>
        <p:spPr>
          <a:xfrm>
            <a:off x="6774970" y="4956437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4" name="TekstniOkvir 433"/>
          <p:cNvSpPr txBox="1"/>
          <p:nvPr/>
        </p:nvSpPr>
        <p:spPr>
          <a:xfrm>
            <a:off x="6804248" y="2917797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35" name="TekstniOkvir 434"/>
          <p:cNvSpPr txBox="1"/>
          <p:nvPr/>
        </p:nvSpPr>
        <p:spPr>
          <a:xfrm>
            <a:off x="6804248" y="307992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436" name="TekstniOkvir 435"/>
          <p:cNvSpPr txBox="1"/>
          <p:nvPr/>
        </p:nvSpPr>
        <p:spPr>
          <a:xfrm>
            <a:off x="6804248" y="323253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437" name="TekstniOkvir 436"/>
          <p:cNvSpPr txBox="1"/>
          <p:nvPr/>
        </p:nvSpPr>
        <p:spPr>
          <a:xfrm>
            <a:off x="6804248" y="3389901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438" name="TekstniOkvir 437"/>
          <p:cNvSpPr txBox="1"/>
          <p:nvPr/>
        </p:nvSpPr>
        <p:spPr>
          <a:xfrm>
            <a:off x="6804248" y="3542506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439" name="TekstniOkvir 438"/>
          <p:cNvSpPr txBox="1"/>
          <p:nvPr/>
        </p:nvSpPr>
        <p:spPr>
          <a:xfrm>
            <a:off x="6804248" y="3970082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440" name="TekstniOkvir 439"/>
          <p:cNvSpPr txBox="1"/>
          <p:nvPr/>
        </p:nvSpPr>
        <p:spPr>
          <a:xfrm>
            <a:off x="6804248" y="4122116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441" name="TekstniOkvir 440"/>
          <p:cNvSpPr txBox="1"/>
          <p:nvPr/>
        </p:nvSpPr>
        <p:spPr>
          <a:xfrm>
            <a:off x="6804248" y="428005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442" name="TekstniOkvir 441"/>
          <p:cNvSpPr txBox="1"/>
          <p:nvPr/>
        </p:nvSpPr>
        <p:spPr>
          <a:xfrm>
            <a:off x="6804248" y="4432660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443" name="TekstniOkvir 442"/>
          <p:cNvSpPr txBox="1"/>
          <p:nvPr/>
        </p:nvSpPr>
        <p:spPr>
          <a:xfrm>
            <a:off x="6804248" y="458526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444" name="TekstniOkvir 443"/>
          <p:cNvSpPr txBox="1"/>
          <p:nvPr/>
        </p:nvSpPr>
        <p:spPr>
          <a:xfrm>
            <a:off x="2137855" y="2927884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45" name="TekstniOkvir 444"/>
          <p:cNvSpPr txBox="1"/>
          <p:nvPr/>
        </p:nvSpPr>
        <p:spPr>
          <a:xfrm>
            <a:off x="2137855" y="309001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446" name="TekstniOkvir 445"/>
          <p:cNvSpPr txBox="1"/>
          <p:nvPr/>
        </p:nvSpPr>
        <p:spPr>
          <a:xfrm>
            <a:off x="2137855" y="3242620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447" name="TekstniOkvir 446"/>
          <p:cNvSpPr txBox="1"/>
          <p:nvPr/>
        </p:nvSpPr>
        <p:spPr>
          <a:xfrm>
            <a:off x="2137855" y="339998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448" name="TekstniOkvir 447"/>
          <p:cNvSpPr txBox="1"/>
          <p:nvPr/>
        </p:nvSpPr>
        <p:spPr>
          <a:xfrm>
            <a:off x="2137855" y="355259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449" name="TekstniOkvir 448"/>
          <p:cNvSpPr txBox="1"/>
          <p:nvPr/>
        </p:nvSpPr>
        <p:spPr>
          <a:xfrm>
            <a:off x="2137855" y="398871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450" name="TekstniOkvir 449"/>
          <p:cNvSpPr txBox="1"/>
          <p:nvPr/>
        </p:nvSpPr>
        <p:spPr>
          <a:xfrm>
            <a:off x="2137855" y="4140749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451" name="TekstniOkvir 450"/>
          <p:cNvSpPr txBox="1"/>
          <p:nvPr/>
        </p:nvSpPr>
        <p:spPr>
          <a:xfrm>
            <a:off x="2137855" y="429868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452" name="TekstniOkvir 451"/>
          <p:cNvSpPr txBox="1"/>
          <p:nvPr/>
        </p:nvSpPr>
        <p:spPr>
          <a:xfrm>
            <a:off x="2137855" y="445129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453" name="TekstniOkvir 452"/>
          <p:cNvSpPr txBox="1"/>
          <p:nvPr/>
        </p:nvSpPr>
        <p:spPr>
          <a:xfrm>
            <a:off x="2137855" y="460389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458" name="TekstniOkvir 457"/>
          <p:cNvSpPr txBox="1"/>
          <p:nvPr/>
        </p:nvSpPr>
        <p:spPr>
          <a:xfrm rot="5400000">
            <a:off x="667525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59" name="TekstniOkvir 458"/>
          <p:cNvSpPr txBox="1"/>
          <p:nvPr/>
        </p:nvSpPr>
        <p:spPr>
          <a:xfrm rot="5400000">
            <a:off x="652332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60" name="TekstniOkvir 459"/>
          <p:cNvSpPr txBox="1"/>
          <p:nvPr/>
        </p:nvSpPr>
        <p:spPr>
          <a:xfrm rot="5400000">
            <a:off x="637140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61" name="TekstniOkvir 460"/>
          <p:cNvSpPr txBox="1"/>
          <p:nvPr/>
        </p:nvSpPr>
        <p:spPr>
          <a:xfrm rot="5400000">
            <a:off x="621947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63" name="TekstniOkvir 462"/>
          <p:cNvSpPr txBox="1"/>
          <p:nvPr/>
        </p:nvSpPr>
        <p:spPr>
          <a:xfrm rot="5400000">
            <a:off x="606755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64" name="TekstniOkvir 463"/>
          <p:cNvSpPr txBox="1"/>
          <p:nvPr/>
        </p:nvSpPr>
        <p:spPr>
          <a:xfrm rot="5400000">
            <a:off x="591563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65" name="TekstniOkvir 464"/>
          <p:cNvSpPr txBox="1"/>
          <p:nvPr/>
        </p:nvSpPr>
        <p:spPr>
          <a:xfrm rot="5400000">
            <a:off x="576371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466" name="TekstniOkvir 465"/>
          <p:cNvSpPr txBox="1"/>
          <p:nvPr/>
        </p:nvSpPr>
        <p:spPr>
          <a:xfrm rot="5400000">
            <a:off x="561178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67" name="TekstniOkvir 466"/>
          <p:cNvSpPr txBox="1"/>
          <p:nvPr/>
        </p:nvSpPr>
        <p:spPr>
          <a:xfrm rot="5400000">
            <a:off x="545986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468" name="TekstniOkvir 467"/>
          <p:cNvSpPr txBox="1"/>
          <p:nvPr/>
        </p:nvSpPr>
        <p:spPr>
          <a:xfrm rot="5400000">
            <a:off x="530794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469" name="TekstniOkvir 468"/>
          <p:cNvSpPr txBox="1"/>
          <p:nvPr/>
        </p:nvSpPr>
        <p:spPr>
          <a:xfrm rot="5400000">
            <a:off x="5156018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470" name="TekstniOkvir 469"/>
          <p:cNvSpPr txBox="1"/>
          <p:nvPr/>
        </p:nvSpPr>
        <p:spPr>
          <a:xfrm rot="5400000">
            <a:off x="500409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471" name="TekstniOkvir 470"/>
          <p:cNvSpPr txBox="1"/>
          <p:nvPr/>
        </p:nvSpPr>
        <p:spPr>
          <a:xfrm rot="5400000">
            <a:off x="485217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472" name="TekstniOkvir 471"/>
          <p:cNvSpPr txBox="1"/>
          <p:nvPr/>
        </p:nvSpPr>
        <p:spPr>
          <a:xfrm rot="5400000">
            <a:off x="470024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14</a:t>
            </a:r>
          </a:p>
        </p:txBody>
      </p:sp>
      <p:sp>
        <p:nvSpPr>
          <p:cNvPr id="473" name="TekstniOkvir 472"/>
          <p:cNvSpPr txBox="1"/>
          <p:nvPr/>
        </p:nvSpPr>
        <p:spPr>
          <a:xfrm rot="5400000">
            <a:off x="454832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474" name="TekstniOkvir 473"/>
          <p:cNvSpPr txBox="1"/>
          <p:nvPr/>
        </p:nvSpPr>
        <p:spPr>
          <a:xfrm rot="5400000">
            <a:off x="439640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475" name="TekstniOkvir 474"/>
          <p:cNvSpPr txBox="1"/>
          <p:nvPr/>
        </p:nvSpPr>
        <p:spPr>
          <a:xfrm rot="5400000">
            <a:off x="424448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17</a:t>
            </a:r>
          </a:p>
        </p:txBody>
      </p:sp>
      <p:sp>
        <p:nvSpPr>
          <p:cNvPr id="476" name="TekstniOkvir 475"/>
          <p:cNvSpPr txBox="1"/>
          <p:nvPr/>
        </p:nvSpPr>
        <p:spPr>
          <a:xfrm rot="5400000">
            <a:off x="409255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477" name="TekstniOkvir 476"/>
          <p:cNvSpPr txBox="1"/>
          <p:nvPr/>
        </p:nvSpPr>
        <p:spPr>
          <a:xfrm rot="5400000">
            <a:off x="394063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19</a:t>
            </a:r>
          </a:p>
        </p:txBody>
      </p:sp>
      <p:sp>
        <p:nvSpPr>
          <p:cNvPr id="478" name="TekstniOkvir 477"/>
          <p:cNvSpPr txBox="1"/>
          <p:nvPr/>
        </p:nvSpPr>
        <p:spPr>
          <a:xfrm rot="5400000">
            <a:off x="378871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479" name="TekstniOkvir 478"/>
          <p:cNvSpPr txBox="1"/>
          <p:nvPr/>
        </p:nvSpPr>
        <p:spPr>
          <a:xfrm rot="5400000">
            <a:off x="3636788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480" name="TekstniOkvir 479"/>
          <p:cNvSpPr txBox="1"/>
          <p:nvPr/>
        </p:nvSpPr>
        <p:spPr>
          <a:xfrm rot="5400000">
            <a:off x="348486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481" name="TekstniOkvir 480"/>
          <p:cNvSpPr txBox="1"/>
          <p:nvPr/>
        </p:nvSpPr>
        <p:spPr>
          <a:xfrm rot="5400000">
            <a:off x="333294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23</a:t>
            </a:r>
          </a:p>
        </p:txBody>
      </p:sp>
      <p:sp>
        <p:nvSpPr>
          <p:cNvPr id="482" name="TekstniOkvir 481"/>
          <p:cNvSpPr txBox="1"/>
          <p:nvPr/>
        </p:nvSpPr>
        <p:spPr>
          <a:xfrm rot="5400000">
            <a:off x="318101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483" name="TekstniOkvir 482"/>
          <p:cNvSpPr txBox="1"/>
          <p:nvPr/>
        </p:nvSpPr>
        <p:spPr>
          <a:xfrm rot="5400000">
            <a:off x="302909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25</a:t>
            </a:r>
          </a:p>
        </p:txBody>
      </p:sp>
      <p:sp>
        <p:nvSpPr>
          <p:cNvPr id="484" name="TekstniOkvir 483"/>
          <p:cNvSpPr txBox="1"/>
          <p:nvPr/>
        </p:nvSpPr>
        <p:spPr>
          <a:xfrm rot="5400000">
            <a:off x="287717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26</a:t>
            </a:r>
          </a:p>
        </p:txBody>
      </p:sp>
      <p:sp>
        <p:nvSpPr>
          <p:cNvPr id="485" name="TekstniOkvir 484"/>
          <p:cNvSpPr txBox="1"/>
          <p:nvPr/>
        </p:nvSpPr>
        <p:spPr>
          <a:xfrm rot="5400000">
            <a:off x="272525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27</a:t>
            </a:r>
          </a:p>
        </p:txBody>
      </p:sp>
      <p:sp>
        <p:nvSpPr>
          <p:cNvPr id="486" name="TekstniOkvir 485"/>
          <p:cNvSpPr txBox="1"/>
          <p:nvPr/>
        </p:nvSpPr>
        <p:spPr>
          <a:xfrm rot="5400000">
            <a:off x="257332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487" name="TekstniOkvir 486"/>
          <p:cNvSpPr txBox="1"/>
          <p:nvPr/>
        </p:nvSpPr>
        <p:spPr>
          <a:xfrm rot="5400000">
            <a:off x="242140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29</a:t>
            </a:r>
          </a:p>
        </p:txBody>
      </p:sp>
      <p:sp>
        <p:nvSpPr>
          <p:cNvPr id="488" name="TekstniOkvir 487"/>
          <p:cNvSpPr txBox="1"/>
          <p:nvPr/>
        </p:nvSpPr>
        <p:spPr>
          <a:xfrm rot="5400000">
            <a:off x="226948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489" name="TekstniOkvir 488"/>
          <p:cNvSpPr txBox="1"/>
          <p:nvPr/>
        </p:nvSpPr>
        <p:spPr>
          <a:xfrm rot="5400000">
            <a:off x="6674689" y="4743022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90" name="TekstniOkvir 489"/>
          <p:cNvSpPr txBox="1"/>
          <p:nvPr/>
        </p:nvSpPr>
        <p:spPr>
          <a:xfrm rot="5400000">
            <a:off x="652276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91" name="TekstniOkvir 490"/>
          <p:cNvSpPr txBox="1"/>
          <p:nvPr/>
        </p:nvSpPr>
        <p:spPr>
          <a:xfrm rot="5400000">
            <a:off x="637083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92" name="TekstniOkvir 491"/>
          <p:cNvSpPr txBox="1"/>
          <p:nvPr/>
        </p:nvSpPr>
        <p:spPr>
          <a:xfrm rot="5400000">
            <a:off x="621891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93" name="TekstniOkvir 492"/>
          <p:cNvSpPr txBox="1"/>
          <p:nvPr/>
        </p:nvSpPr>
        <p:spPr>
          <a:xfrm rot="5400000">
            <a:off x="606699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94" name="TekstniOkvir 493"/>
          <p:cNvSpPr txBox="1"/>
          <p:nvPr/>
        </p:nvSpPr>
        <p:spPr>
          <a:xfrm rot="5400000">
            <a:off x="591507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95" name="TekstniOkvir 494"/>
          <p:cNvSpPr txBox="1"/>
          <p:nvPr/>
        </p:nvSpPr>
        <p:spPr>
          <a:xfrm rot="5400000">
            <a:off x="576314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496" name="TekstniOkvir 495"/>
          <p:cNvSpPr txBox="1"/>
          <p:nvPr/>
        </p:nvSpPr>
        <p:spPr>
          <a:xfrm rot="5400000">
            <a:off x="561122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97" name="TekstniOkvir 496"/>
          <p:cNvSpPr txBox="1"/>
          <p:nvPr/>
        </p:nvSpPr>
        <p:spPr>
          <a:xfrm rot="5400000">
            <a:off x="545930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498" name="TekstniOkvir 497"/>
          <p:cNvSpPr txBox="1"/>
          <p:nvPr/>
        </p:nvSpPr>
        <p:spPr>
          <a:xfrm rot="5400000">
            <a:off x="530737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499" name="TekstniOkvir 498"/>
          <p:cNvSpPr txBox="1"/>
          <p:nvPr/>
        </p:nvSpPr>
        <p:spPr>
          <a:xfrm rot="5400000">
            <a:off x="5155455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500" name="TekstniOkvir 499"/>
          <p:cNvSpPr txBox="1"/>
          <p:nvPr/>
        </p:nvSpPr>
        <p:spPr>
          <a:xfrm rot="5400000">
            <a:off x="500353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501" name="TekstniOkvir 500"/>
          <p:cNvSpPr txBox="1"/>
          <p:nvPr/>
        </p:nvSpPr>
        <p:spPr>
          <a:xfrm rot="5400000">
            <a:off x="485160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502" name="TekstniOkvir 501"/>
          <p:cNvSpPr txBox="1"/>
          <p:nvPr/>
        </p:nvSpPr>
        <p:spPr>
          <a:xfrm rot="5400000">
            <a:off x="469968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14</a:t>
            </a:r>
          </a:p>
        </p:txBody>
      </p:sp>
      <p:sp>
        <p:nvSpPr>
          <p:cNvPr id="503" name="TekstniOkvir 502"/>
          <p:cNvSpPr txBox="1"/>
          <p:nvPr/>
        </p:nvSpPr>
        <p:spPr>
          <a:xfrm rot="5400000">
            <a:off x="454776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504" name="TekstniOkvir 503"/>
          <p:cNvSpPr txBox="1"/>
          <p:nvPr/>
        </p:nvSpPr>
        <p:spPr>
          <a:xfrm rot="5400000">
            <a:off x="439584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505" name="TekstniOkvir 504"/>
          <p:cNvSpPr txBox="1"/>
          <p:nvPr/>
        </p:nvSpPr>
        <p:spPr>
          <a:xfrm rot="5400000">
            <a:off x="424391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17</a:t>
            </a:r>
          </a:p>
        </p:txBody>
      </p:sp>
      <p:sp>
        <p:nvSpPr>
          <p:cNvPr id="506" name="TekstniOkvir 505"/>
          <p:cNvSpPr txBox="1"/>
          <p:nvPr/>
        </p:nvSpPr>
        <p:spPr>
          <a:xfrm rot="5400000">
            <a:off x="409199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507" name="TekstniOkvir 506"/>
          <p:cNvSpPr txBox="1"/>
          <p:nvPr/>
        </p:nvSpPr>
        <p:spPr>
          <a:xfrm rot="5400000">
            <a:off x="394007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19</a:t>
            </a:r>
          </a:p>
        </p:txBody>
      </p:sp>
      <p:sp>
        <p:nvSpPr>
          <p:cNvPr id="508" name="TekstniOkvir 507"/>
          <p:cNvSpPr txBox="1"/>
          <p:nvPr/>
        </p:nvSpPr>
        <p:spPr>
          <a:xfrm rot="5400000">
            <a:off x="378814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509" name="TekstniOkvir 508"/>
          <p:cNvSpPr txBox="1"/>
          <p:nvPr/>
        </p:nvSpPr>
        <p:spPr>
          <a:xfrm rot="5400000">
            <a:off x="3636225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510" name="TekstniOkvir 509"/>
          <p:cNvSpPr txBox="1"/>
          <p:nvPr/>
        </p:nvSpPr>
        <p:spPr>
          <a:xfrm rot="5400000">
            <a:off x="348430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511" name="TekstniOkvir 510"/>
          <p:cNvSpPr txBox="1"/>
          <p:nvPr/>
        </p:nvSpPr>
        <p:spPr>
          <a:xfrm rot="5400000">
            <a:off x="333237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23</a:t>
            </a:r>
          </a:p>
        </p:txBody>
      </p:sp>
      <p:sp>
        <p:nvSpPr>
          <p:cNvPr id="512" name="TekstniOkvir 511"/>
          <p:cNvSpPr txBox="1"/>
          <p:nvPr/>
        </p:nvSpPr>
        <p:spPr>
          <a:xfrm rot="5400000">
            <a:off x="318045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513" name="TekstniOkvir 512"/>
          <p:cNvSpPr txBox="1"/>
          <p:nvPr/>
        </p:nvSpPr>
        <p:spPr>
          <a:xfrm rot="5400000">
            <a:off x="302853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25</a:t>
            </a:r>
          </a:p>
        </p:txBody>
      </p:sp>
      <p:sp>
        <p:nvSpPr>
          <p:cNvPr id="514" name="TekstniOkvir 513"/>
          <p:cNvSpPr txBox="1"/>
          <p:nvPr/>
        </p:nvSpPr>
        <p:spPr>
          <a:xfrm rot="5400000">
            <a:off x="287661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26</a:t>
            </a:r>
          </a:p>
        </p:txBody>
      </p:sp>
      <p:sp>
        <p:nvSpPr>
          <p:cNvPr id="515" name="TekstniOkvir 514"/>
          <p:cNvSpPr txBox="1"/>
          <p:nvPr/>
        </p:nvSpPr>
        <p:spPr>
          <a:xfrm rot="5400000">
            <a:off x="272468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27</a:t>
            </a:r>
          </a:p>
        </p:txBody>
      </p:sp>
      <p:sp>
        <p:nvSpPr>
          <p:cNvPr id="516" name="TekstniOkvir 515"/>
          <p:cNvSpPr txBox="1"/>
          <p:nvPr/>
        </p:nvSpPr>
        <p:spPr>
          <a:xfrm rot="5400000">
            <a:off x="257276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517" name="TekstniOkvir 516"/>
          <p:cNvSpPr txBox="1"/>
          <p:nvPr/>
        </p:nvSpPr>
        <p:spPr>
          <a:xfrm rot="5400000">
            <a:off x="242084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29</a:t>
            </a:r>
          </a:p>
        </p:txBody>
      </p:sp>
      <p:sp>
        <p:nvSpPr>
          <p:cNvPr id="518" name="TekstniOkvir 517"/>
          <p:cNvSpPr txBox="1"/>
          <p:nvPr/>
        </p:nvSpPr>
        <p:spPr>
          <a:xfrm rot="5400000">
            <a:off x="226891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30</a:t>
            </a:r>
          </a:p>
        </p:txBody>
      </p:sp>
      <p:cxnSp>
        <p:nvCxnSpPr>
          <p:cNvPr id="520" name="Ravni poveznik 519"/>
          <p:cNvCxnSpPr/>
          <p:nvPr/>
        </p:nvCxnSpPr>
        <p:spPr>
          <a:xfrm>
            <a:off x="2085904" y="2746743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Ravni poveznik 520"/>
          <p:cNvCxnSpPr/>
          <p:nvPr/>
        </p:nvCxnSpPr>
        <p:spPr>
          <a:xfrm>
            <a:off x="2085904" y="4912590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kstniOkvir 525"/>
          <p:cNvSpPr txBox="1"/>
          <p:nvPr/>
        </p:nvSpPr>
        <p:spPr>
          <a:xfrm>
            <a:off x="8011396" y="2276872"/>
            <a:ext cx="936000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050" dirty="0">
                <a:latin typeface="Calibri" panose="020F0502020204030204" pitchFamily="34" charset="0"/>
              </a:rPr>
              <a:t>Vodljive linije u unutrašnjosti</a:t>
            </a:r>
          </a:p>
        </p:txBody>
      </p:sp>
      <p:sp>
        <p:nvSpPr>
          <p:cNvPr id="527" name="TekstniOkvir 526"/>
          <p:cNvSpPr txBox="1"/>
          <p:nvPr/>
        </p:nvSpPr>
        <p:spPr>
          <a:xfrm>
            <a:off x="8011396" y="2738721"/>
            <a:ext cx="432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28" name="TekstniOkvir 527"/>
          <p:cNvSpPr txBox="1"/>
          <p:nvPr/>
        </p:nvSpPr>
        <p:spPr>
          <a:xfrm>
            <a:off x="8515396" y="2738721"/>
            <a:ext cx="432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600" b="1" dirty="0">
                <a:solidFill>
                  <a:schemeClr val="accent5"/>
                </a:solidFill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529" name="TekstniOkvir 528"/>
          <p:cNvSpPr txBox="1"/>
          <p:nvPr/>
        </p:nvSpPr>
        <p:spPr>
          <a:xfrm>
            <a:off x="8011396" y="3104089"/>
            <a:ext cx="936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100" dirty="0">
                <a:latin typeface="Calibri" panose="020F0502020204030204" pitchFamily="34" charset="0"/>
              </a:rPr>
              <a:t>Broj 1 - 30</a:t>
            </a:r>
          </a:p>
        </p:txBody>
      </p:sp>
      <p:cxnSp>
        <p:nvCxnSpPr>
          <p:cNvPr id="535" name="Ravni poveznik 534"/>
          <p:cNvCxnSpPr/>
          <p:nvPr/>
        </p:nvCxnSpPr>
        <p:spPr>
          <a:xfrm>
            <a:off x="2085904" y="3797586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Ravni poveznik 535"/>
          <p:cNvCxnSpPr/>
          <p:nvPr/>
        </p:nvCxnSpPr>
        <p:spPr>
          <a:xfrm>
            <a:off x="2085904" y="3905626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aobljeni pravokutnik 1">
            <a:hlinkClick r:id="" action="ppaction://hlinkshowjump?jump=endshow"/>
          </p:cNvPr>
          <p:cNvSpPr/>
          <p:nvPr/>
        </p:nvSpPr>
        <p:spPr>
          <a:xfrm>
            <a:off x="8587356" y="383932"/>
            <a:ext cx="360040" cy="21602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t>X</a:t>
            </a:r>
          </a:p>
        </p:txBody>
      </p:sp>
      <p:grpSp>
        <p:nvGrpSpPr>
          <p:cNvPr id="552" name="Group 318"/>
          <p:cNvGrpSpPr>
            <a:grpSpLocks/>
          </p:cNvGrpSpPr>
          <p:nvPr/>
        </p:nvGrpSpPr>
        <p:grpSpPr bwMode="auto">
          <a:xfrm rot="490637">
            <a:off x="1134298" y="1019780"/>
            <a:ext cx="643554" cy="1321195"/>
            <a:chOff x="4132" y="3067"/>
            <a:chExt cx="472" cy="969"/>
          </a:xfrm>
        </p:grpSpPr>
        <p:sp>
          <p:nvSpPr>
            <p:cNvPr id="553" name="Line 306"/>
            <p:cNvSpPr>
              <a:spLocks noChangeShapeType="1"/>
            </p:cNvSpPr>
            <p:nvPr/>
          </p:nvSpPr>
          <p:spPr bwMode="auto">
            <a:xfrm>
              <a:off x="4286" y="3521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54" name="Line 307"/>
            <p:cNvSpPr>
              <a:spLocks noChangeShapeType="1"/>
            </p:cNvSpPr>
            <p:nvPr/>
          </p:nvSpPr>
          <p:spPr bwMode="auto">
            <a:xfrm>
              <a:off x="4422" y="3511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55" name="AutoShape 305"/>
            <p:cNvSpPr>
              <a:spLocks noChangeArrowheads="1"/>
            </p:cNvSpPr>
            <p:nvPr/>
          </p:nvSpPr>
          <p:spPr bwMode="auto">
            <a:xfrm>
              <a:off x="4241" y="3067"/>
              <a:ext cx="227" cy="499"/>
            </a:xfrm>
            <a:prstGeom prst="can">
              <a:avLst>
                <a:gd name="adj" fmla="val 4008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6" name="Oval 308"/>
            <p:cNvSpPr>
              <a:spLocks noChangeArrowheads="1"/>
            </p:cNvSpPr>
            <p:nvPr/>
          </p:nvSpPr>
          <p:spPr bwMode="auto">
            <a:xfrm>
              <a:off x="4277" y="3086"/>
              <a:ext cx="159" cy="4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7" name="Arc 309"/>
            <p:cNvSpPr>
              <a:spLocks/>
            </p:cNvSpPr>
            <p:nvPr/>
          </p:nvSpPr>
          <p:spPr bwMode="auto">
            <a:xfrm>
              <a:off x="4365" y="3085"/>
              <a:ext cx="91" cy="50"/>
            </a:xfrm>
            <a:custGeom>
              <a:avLst/>
              <a:gdLst>
                <a:gd name="G0" fmla="+- 0 0 0"/>
                <a:gd name="G1" fmla="+- 19125 0 0"/>
                <a:gd name="G2" fmla="+- 21600 0 0"/>
                <a:gd name="T0" fmla="*/ 10039 w 21600"/>
                <a:gd name="T1" fmla="*/ 0 h 37051"/>
                <a:gd name="T2" fmla="*/ 12050 w 21600"/>
                <a:gd name="T3" fmla="*/ 37051 h 37051"/>
                <a:gd name="T4" fmla="*/ 0 w 21600"/>
                <a:gd name="T5" fmla="*/ 19125 h 37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051" fill="none" extrusionOk="0">
                  <a:moveTo>
                    <a:pt x="10039" y="-1"/>
                  </a:moveTo>
                  <a:cubicBezTo>
                    <a:pt x="17147" y="3731"/>
                    <a:pt x="21600" y="11096"/>
                    <a:pt x="21600" y="19125"/>
                  </a:cubicBezTo>
                  <a:cubicBezTo>
                    <a:pt x="21600" y="26317"/>
                    <a:pt x="18019" y="33038"/>
                    <a:pt x="12050" y="37051"/>
                  </a:cubicBezTo>
                </a:path>
                <a:path w="21600" h="37051" stroke="0" extrusionOk="0">
                  <a:moveTo>
                    <a:pt x="10039" y="-1"/>
                  </a:moveTo>
                  <a:cubicBezTo>
                    <a:pt x="17147" y="3731"/>
                    <a:pt x="21600" y="11096"/>
                    <a:pt x="21600" y="19125"/>
                  </a:cubicBezTo>
                  <a:cubicBezTo>
                    <a:pt x="21600" y="26317"/>
                    <a:pt x="18019" y="33038"/>
                    <a:pt x="12050" y="37051"/>
                  </a:cubicBezTo>
                  <a:lnTo>
                    <a:pt x="0" y="19125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8" name="Freeform 312"/>
            <p:cNvSpPr>
              <a:spLocks/>
            </p:cNvSpPr>
            <p:nvPr/>
          </p:nvSpPr>
          <p:spPr bwMode="auto">
            <a:xfrm>
              <a:off x="4418" y="3117"/>
              <a:ext cx="48" cy="445"/>
            </a:xfrm>
            <a:custGeom>
              <a:avLst/>
              <a:gdLst>
                <a:gd name="T0" fmla="*/ 4 w 48"/>
                <a:gd name="T1" fmla="*/ 29 h 445"/>
                <a:gd name="T2" fmla="*/ 0 w 48"/>
                <a:gd name="T3" fmla="*/ 445 h 445"/>
                <a:gd name="T4" fmla="*/ 48 w 48"/>
                <a:gd name="T5" fmla="*/ 409 h 445"/>
                <a:gd name="T6" fmla="*/ 48 w 48"/>
                <a:gd name="T7" fmla="*/ 0 h 445"/>
                <a:gd name="T8" fmla="*/ 4 w 48"/>
                <a:gd name="T9" fmla="*/ 2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45">
                  <a:moveTo>
                    <a:pt x="4" y="29"/>
                  </a:moveTo>
                  <a:lnTo>
                    <a:pt x="0" y="445"/>
                  </a:lnTo>
                  <a:lnTo>
                    <a:pt x="48" y="409"/>
                  </a:lnTo>
                  <a:lnTo>
                    <a:pt x="48" y="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59" name="Line 313"/>
            <p:cNvSpPr>
              <a:spLocks noChangeShapeType="1"/>
            </p:cNvSpPr>
            <p:nvPr/>
          </p:nvSpPr>
          <p:spPr bwMode="auto">
            <a:xfrm>
              <a:off x="4450" y="313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60" name="Line 314"/>
            <p:cNvSpPr>
              <a:spLocks noChangeShapeType="1"/>
            </p:cNvSpPr>
            <p:nvPr/>
          </p:nvSpPr>
          <p:spPr bwMode="auto">
            <a:xfrm>
              <a:off x="4450" y="326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61" name="Line 315"/>
            <p:cNvSpPr>
              <a:spLocks noChangeShapeType="1"/>
            </p:cNvSpPr>
            <p:nvPr/>
          </p:nvSpPr>
          <p:spPr bwMode="auto">
            <a:xfrm>
              <a:off x="4450" y="340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62" name="Text Box 316"/>
            <p:cNvSpPr txBox="1">
              <a:spLocks noChangeArrowheads="1"/>
            </p:cNvSpPr>
            <p:nvPr/>
          </p:nvSpPr>
          <p:spPr bwMode="auto">
            <a:xfrm>
              <a:off x="4422" y="37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2400"/>
                <a:t>-</a:t>
              </a:r>
            </a:p>
          </p:txBody>
        </p:sp>
        <p:sp>
          <p:nvSpPr>
            <p:cNvPr id="563" name="Text Box 317"/>
            <p:cNvSpPr txBox="1">
              <a:spLocks noChangeArrowheads="1"/>
            </p:cNvSpPr>
            <p:nvPr/>
          </p:nvSpPr>
          <p:spPr bwMode="auto">
            <a:xfrm>
              <a:off x="4132" y="3808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600" b="1"/>
                <a:t>+</a:t>
              </a:r>
            </a:p>
          </p:txBody>
        </p:sp>
      </p:grpSp>
      <p:grpSp>
        <p:nvGrpSpPr>
          <p:cNvPr id="1027" name="Grupa 1026"/>
          <p:cNvGrpSpPr/>
          <p:nvPr/>
        </p:nvGrpSpPr>
        <p:grpSpPr>
          <a:xfrm>
            <a:off x="595367" y="2492896"/>
            <a:ext cx="1156700" cy="1431832"/>
            <a:chOff x="272157" y="3226602"/>
            <a:chExt cx="1274762" cy="1577976"/>
          </a:xfrm>
        </p:grpSpPr>
        <p:grpSp>
          <p:nvGrpSpPr>
            <p:cNvPr id="532" name="Group 294"/>
            <p:cNvGrpSpPr>
              <a:grpSpLocks/>
            </p:cNvGrpSpPr>
            <p:nvPr/>
          </p:nvGrpSpPr>
          <p:grpSpPr bwMode="auto">
            <a:xfrm>
              <a:off x="272157" y="3226602"/>
              <a:ext cx="715962" cy="1577976"/>
              <a:chOff x="4040" y="2772"/>
              <a:chExt cx="451" cy="994"/>
            </a:xfrm>
          </p:grpSpPr>
          <p:sp>
            <p:nvSpPr>
              <p:cNvPr id="538" name="Line 286"/>
              <p:cNvSpPr>
                <a:spLocks noChangeShapeType="1"/>
              </p:cNvSpPr>
              <p:nvPr/>
            </p:nvSpPr>
            <p:spPr bwMode="auto">
              <a:xfrm rot="1440000" flipH="1" flipV="1">
                <a:off x="4114" y="3159"/>
                <a:ext cx="136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39" name="Line 287"/>
              <p:cNvSpPr>
                <a:spLocks noChangeShapeType="1"/>
              </p:cNvSpPr>
              <p:nvPr/>
            </p:nvSpPr>
            <p:spPr bwMode="auto">
              <a:xfrm rot="1440000" flipH="1" flipV="1">
                <a:off x="4313" y="3159"/>
                <a:ext cx="136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40" name="Line 288"/>
              <p:cNvSpPr>
                <a:spLocks noChangeShapeType="1"/>
              </p:cNvSpPr>
              <p:nvPr/>
            </p:nvSpPr>
            <p:spPr bwMode="auto">
              <a:xfrm rot="1440000" flipH="1" flipV="1">
                <a:off x="4214" y="3159"/>
                <a:ext cx="136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41" name="AutoShape 285"/>
              <p:cNvSpPr>
                <a:spLocks noChangeArrowheads="1"/>
              </p:cNvSpPr>
              <p:nvPr/>
            </p:nvSpPr>
            <p:spPr bwMode="auto">
              <a:xfrm rot="5147827" flipH="1">
                <a:off x="4241" y="2750"/>
                <a:ext cx="227" cy="272"/>
              </a:xfrm>
              <a:prstGeom prst="flowChartDelay">
                <a:avLst/>
              </a:prstGeom>
              <a:solidFill>
                <a:srgbClr val="0070C0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scene3d>
                <a:camera prst="legacyPerspectiveTopRight">
                  <a:rot lat="17400000" lon="20999999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hr-HR"/>
              </a:p>
            </p:txBody>
          </p:sp>
          <p:sp>
            <p:nvSpPr>
              <p:cNvPr id="542" name="Text Box 291"/>
              <p:cNvSpPr txBox="1">
                <a:spLocks noChangeArrowheads="1"/>
              </p:cNvSpPr>
              <p:nvPr/>
            </p:nvSpPr>
            <p:spPr bwMode="auto">
              <a:xfrm>
                <a:off x="4040" y="3593"/>
                <a:ext cx="1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200"/>
                  <a:t>C</a:t>
                </a:r>
              </a:p>
            </p:txBody>
          </p:sp>
          <p:sp>
            <p:nvSpPr>
              <p:cNvPr id="543" name="Text Box 292"/>
              <p:cNvSpPr txBox="1">
                <a:spLocks noChangeArrowheads="1"/>
              </p:cNvSpPr>
              <p:nvPr/>
            </p:nvSpPr>
            <p:spPr bwMode="auto">
              <a:xfrm>
                <a:off x="4268" y="3593"/>
                <a:ext cx="1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200"/>
                  <a:t>E</a:t>
                </a:r>
              </a:p>
            </p:txBody>
          </p:sp>
          <p:sp>
            <p:nvSpPr>
              <p:cNvPr id="544" name="Text Box 293"/>
              <p:cNvSpPr txBox="1">
                <a:spLocks noChangeArrowheads="1"/>
              </p:cNvSpPr>
              <p:nvPr/>
            </p:nvSpPr>
            <p:spPr bwMode="auto">
              <a:xfrm>
                <a:off x="4159" y="3593"/>
                <a:ext cx="1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200"/>
                  <a:t>B</a:t>
                </a:r>
              </a:p>
            </p:txBody>
          </p:sp>
        </p:grpSp>
        <p:sp>
          <p:nvSpPr>
            <p:cNvPr id="537" name="Text Box 295"/>
            <p:cNvSpPr txBox="1">
              <a:spLocks noChangeArrowheads="1"/>
            </p:cNvSpPr>
            <p:nvPr/>
          </p:nvSpPr>
          <p:spPr bwMode="auto">
            <a:xfrm>
              <a:off x="919857" y="3442502"/>
              <a:ext cx="62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100" dirty="0"/>
                <a:t>BC 547</a:t>
              </a:r>
            </a:p>
          </p:txBody>
        </p:sp>
      </p:grpSp>
      <p:grpSp>
        <p:nvGrpSpPr>
          <p:cNvPr id="1024" name="Grupa 1023"/>
          <p:cNvGrpSpPr/>
          <p:nvPr/>
        </p:nvGrpSpPr>
        <p:grpSpPr>
          <a:xfrm>
            <a:off x="417565" y="4244664"/>
            <a:ext cx="1097756" cy="487636"/>
            <a:chOff x="326133" y="5137680"/>
            <a:chExt cx="1097756" cy="487636"/>
          </a:xfrm>
        </p:grpSpPr>
        <p:grpSp>
          <p:nvGrpSpPr>
            <p:cNvPr id="564" name="Group 320"/>
            <p:cNvGrpSpPr>
              <a:grpSpLocks/>
            </p:cNvGrpSpPr>
            <p:nvPr/>
          </p:nvGrpSpPr>
          <p:grpSpPr bwMode="auto">
            <a:xfrm>
              <a:off x="326133" y="5137680"/>
              <a:ext cx="1097756" cy="212795"/>
              <a:chOff x="2789" y="3938"/>
              <a:chExt cx="703" cy="136"/>
            </a:xfrm>
          </p:grpSpPr>
          <p:sp>
            <p:nvSpPr>
              <p:cNvPr id="565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66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67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68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69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1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2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582" name="Text Box 295"/>
            <p:cNvSpPr txBox="1">
              <a:spLocks noChangeArrowheads="1"/>
            </p:cNvSpPr>
            <p:nvPr/>
          </p:nvSpPr>
          <p:spPr bwMode="auto">
            <a:xfrm>
              <a:off x="372169" y="5363378"/>
              <a:ext cx="1008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100" dirty="0"/>
                <a:t>220 </a:t>
              </a:r>
              <a:r>
                <a:rPr lang="el-GR" altLang="sr-Latn-RS" sz="1100" dirty="0"/>
                <a:t>Ω</a:t>
              </a:r>
              <a:endParaRPr lang="hr-HR" altLang="sr-Latn-RS" sz="1100" dirty="0"/>
            </a:p>
          </p:txBody>
        </p:sp>
      </p:grpSp>
      <p:grpSp>
        <p:nvGrpSpPr>
          <p:cNvPr id="1025" name="Grupa 1024"/>
          <p:cNvGrpSpPr/>
          <p:nvPr/>
        </p:nvGrpSpPr>
        <p:grpSpPr>
          <a:xfrm>
            <a:off x="417565" y="4861112"/>
            <a:ext cx="1097756" cy="486231"/>
            <a:chOff x="303621" y="5877272"/>
            <a:chExt cx="1097756" cy="486231"/>
          </a:xfrm>
        </p:grpSpPr>
        <p:sp>
          <p:nvSpPr>
            <p:cNvPr id="583" name="Text Box 295"/>
            <p:cNvSpPr txBox="1">
              <a:spLocks noChangeArrowheads="1"/>
            </p:cNvSpPr>
            <p:nvPr/>
          </p:nvSpPr>
          <p:spPr bwMode="auto">
            <a:xfrm>
              <a:off x="348357" y="6101565"/>
              <a:ext cx="1008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100" dirty="0"/>
                <a:t>22 k</a:t>
              </a:r>
              <a:r>
                <a:rPr lang="el-GR" altLang="sr-Latn-RS" sz="1100" dirty="0"/>
                <a:t>Ω</a:t>
              </a:r>
              <a:endParaRPr lang="hr-HR" altLang="sr-Latn-RS" sz="1100" dirty="0"/>
            </a:p>
          </p:txBody>
        </p:sp>
        <p:grpSp>
          <p:nvGrpSpPr>
            <p:cNvPr id="574" name="Group 320"/>
            <p:cNvGrpSpPr>
              <a:grpSpLocks/>
            </p:cNvGrpSpPr>
            <p:nvPr/>
          </p:nvGrpSpPr>
          <p:grpSpPr bwMode="auto">
            <a:xfrm>
              <a:off x="303621" y="5877272"/>
              <a:ext cx="1097756" cy="212795"/>
              <a:chOff x="2789" y="3938"/>
              <a:chExt cx="703" cy="136"/>
            </a:xfrm>
          </p:grpSpPr>
          <p:sp>
            <p:nvSpPr>
              <p:cNvPr id="575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6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7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8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9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80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81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grpSp>
        <p:nvGrpSpPr>
          <p:cNvPr id="1031" name="Grupa 1030"/>
          <p:cNvGrpSpPr/>
          <p:nvPr/>
        </p:nvGrpSpPr>
        <p:grpSpPr>
          <a:xfrm>
            <a:off x="3336814" y="2985895"/>
            <a:ext cx="648000" cy="431999"/>
            <a:chOff x="7686655" y="1844825"/>
            <a:chExt cx="577266" cy="483444"/>
          </a:xfrm>
        </p:grpSpPr>
        <p:sp>
          <p:nvSpPr>
            <p:cNvPr id="587" name="Text Box 301"/>
            <p:cNvSpPr txBox="1">
              <a:spLocks noChangeArrowheads="1"/>
            </p:cNvSpPr>
            <p:nvPr/>
          </p:nvSpPr>
          <p:spPr bwMode="auto">
            <a:xfrm>
              <a:off x="7686655" y="2051270"/>
              <a:ext cx="2526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88" name="Text Box 302"/>
            <p:cNvSpPr txBox="1">
              <a:spLocks noChangeArrowheads="1"/>
            </p:cNvSpPr>
            <p:nvPr/>
          </p:nvSpPr>
          <p:spPr bwMode="auto">
            <a:xfrm>
              <a:off x="8011292" y="2051270"/>
              <a:ext cx="2526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000099"/>
                  </a:solidFill>
                </a:rPr>
                <a:t>K</a:t>
              </a:r>
            </a:p>
          </p:txBody>
        </p:sp>
        <p:grpSp>
          <p:nvGrpSpPr>
            <p:cNvPr id="1030" name="Grupa 1029"/>
            <p:cNvGrpSpPr/>
            <p:nvPr/>
          </p:nvGrpSpPr>
          <p:grpSpPr>
            <a:xfrm>
              <a:off x="7878407" y="1844825"/>
              <a:ext cx="181073" cy="389208"/>
              <a:chOff x="3345433" y="1553235"/>
              <a:chExt cx="181073" cy="389208"/>
            </a:xfrm>
          </p:grpSpPr>
          <p:sp>
            <p:nvSpPr>
              <p:cNvPr id="585" name="Line 298"/>
              <p:cNvSpPr>
                <a:spLocks noChangeShapeType="1"/>
              </p:cNvSpPr>
              <p:nvPr/>
            </p:nvSpPr>
            <p:spPr bwMode="auto">
              <a:xfrm>
                <a:off x="3376703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86" name="Line 299"/>
              <p:cNvSpPr>
                <a:spLocks noChangeShapeType="1"/>
              </p:cNvSpPr>
              <p:nvPr/>
            </p:nvSpPr>
            <p:spPr bwMode="auto">
              <a:xfrm>
                <a:off x="3521587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029" name="Grupa 1028"/>
              <p:cNvGrpSpPr/>
              <p:nvPr/>
            </p:nvGrpSpPr>
            <p:grpSpPr>
              <a:xfrm>
                <a:off x="3345433" y="1553235"/>
                <a:ext cx="181073" cy="264427"/>
                <a:chOff x="1659322" y="508442"/>
                <a:chExt cx="181073" cy="264427"/>
              </a:xfrm>
            </p:grpSpPr>
            <p:sp>
              <p:nvSpPr>
                <p:cNvPr id="589" name="AutoShape 297"/>
                <p:cNvSpPr>
                  <a:spLocks noChangeArrowheads="1"/>
                </p:cNvSpPr>
                <p:nvPr/>
              </p:nvSpPr>
              <p:spPr bwMode="auto">
                <a:xfrm rot="16200000">
                  <a:off x="1652658" y="541409"/>
                  <a:ext cx="220703" cy="154770"/>
                </a:xfrm>
                <a:prstGeom prst="flowChartDelay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90" name="Rectangle 300"/>
                <p:cNvSpPr>
                  <a:spLocks noChangeArrowheads="1"/>
                </p:cNvSpPr>
                <p:nvPr/>
              </p:nvSpPr>
              <p:spPr bwMode="auto">
                <a:xfrm>
                  <a:off x="1659322" y="710406"/>
                  <a:ext cx="179594" cy="62463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1036" name="Grupa 1035"/>
          <p:cNvGrpSpPr/>
          <p:nvPr/>
        </p:nvGrpSpPr>
        <p:grpSpPr>
          <a:xfrm>
            <a:off x="3689872" y="3468386"/>
            <a:ext cx="272371" cy="594000"/>
            <a:chOff x="3695733" y="3473653"/>
            <a:chExt cx="272371" cy="594000"/>
          </a:xfrm>
        </p:grpSpPr>
        <p:grpSp>
          <p:nvGrpSpPr>
            <p:cNvPr id="592" name="Group 320"/>
            <p:cNvGrpSpPr>
              <a:grpSpLocks/>
            </p:cNvGrpSpPr>
            <p:nvPr/>
          </p:nvGrpSpPr>
          <p:grpSpPr bwMode="auto">
            <a:xfrm rot="16200000" flipV="1">
              <a:off x="3452733" y="3716653"/>
              <a:ext cx="594000" cy="108000"/>
              <a:chOff x="2789" y="3938"/>
              <a:chExt cx="703" cy="136"/>
            </a:xfrm>
          </p:grpSpPr>
          <p:sp>
            <p:nvSpPr>
              <p:cNvPr id="594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95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96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97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98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99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00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593" name="Text Box 295"/>
            <p:cNvSpPr txBox="1">
              <a:spLocks noChangeArrowheads="1"/>
            </p:cNvSpPr>
            <p:nvPr/>
          </p:nvSpPr>
          <p:spPr bwMode="auto">
            <a:xfrm rot="16200000">
              <a:off x="3698104" y="3700880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900" b="1" dirty="0"/>
                <a:t>220 </a:t>
              </a:r>
              <a:r>
                <a:rPr lang="el-GR" altLang="sr-Latn-RS" sz="900" b="1" dirty="0"/>
                <a:t>Ω</a:t>
              </a:r>
              <a:endParaRPr lang="hr-HR" altLang="sr-Latn-RS" sz="900" b="1" dirty="0"/>
            </a:p>
          </p:txBody>
        </p:sp>
      </p:grpSp>
      <p:grpSp>
        <p:nvGrpSpPr>
          <p:cNvPr id="1039" name="Grupa 1038"/>
          <p:cNvGrpSpPr/>
          <p:nvPr/>
        </p:nvGrpSpPr>
        <p:grpSpPr>
          <a:xfrm>
            <a:off x="3699358" y="3931154"/>
            <a:ext cx="252000" cy="288000"/>
            <a:chOff x="3692026" y="4085618"/>
            <a:chExt cx="252000" cy="288000"/>
          </a:xfrm>
        </p:grpSpPr>
        <p:grpSp>
          <p:nvGrpSpPr>
            <p:cNvPr id="1038" name="Grupa 1037"/>
            <p:cNvGrpSpPr/>
            <p:nvPr/>
          </p:nvGrpSpPr>
          <p:grpSpPr>
            <a:xfrm>
              <a:off x="3692026" y="4085618"/>
              <a:ext cx="252000" cy="288000"/>
              <a:chOff x="7820068" y="1317000"/>
              <a:chExt cx="177551" cy="522103"/>
            </a:xfrm>
          </p:grpSpPr>
          <p:grpSp>
            <p:nvGrpSpPr>
              <p:cNvPr id="1034" name="Grupa 1033"/>
              <p:cNvGrpSpPr/>
              <p:nvPr/>
            </p:nvGrpSpPr>
            <p:grpSpPr>
              <a:xfrm>
                <a:off x="7820068" y="1317000"/>
                <a:ext cx="177551" cy="522103"/>
                <a:chOff x="7820068" y="1317000"/>
                <a:chExt cx="177551" cy="522103"/>
              </a:xfrm>
            </p:grpSpPr>
            <p:sp>
              <p:nvSpPr>
                <p:cNvPr id="602" name="Line 306"/>
                <p:cNvSpPr>
                  <a:spLocks noChangeShapeType="1"/>
                </p:cNvSpPr>
                <p:nvPr/>
              </p:nvSpPr>
              <p:spPr bwMode="auto">
                <a:xfrm>
                  <a:off x="7855265" y="1484784"/>
                  <a:ext cx="0" cy="354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 dirty="0"/>
                </a:p>
              </p:txBody>
            </p:sp>
            <p:sp>
              <p:nvSpPr>
                <p:cNvPr id="603" name="Line 307"/>
                <p:cNvSpPr>
                  <a:spLocks noChangeShapeType="1"/>
                </p:cNvSpPr>
                <p:nvPr/>
              </p:nvSpPr>
              <p:spPr bwMode="auto">
                <a:xfrm>
                  <a:off x="7961639" y="1484784"/>
                  <a:ext cx="0" cy="354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04" name="AutoShape 305"/>
                <p:cNvSpPr>
                  <a:spLocks noChangeArrowheads="1"/>
                </p:cNvSpPr>
                <p:nvPr/>
              </p:nvSpPr>
              <p:spPr bwMode="auto">
                <a:xfrm>
                  <a:off x="7820068" y="1317000"/>
                  <a:ext cx="177551" cy="390299"/>
                </a:xfrm>
                <a:prstGeom prst="can">
                  <a:avLst>
                    <a:gd name="adj" fmla="val 40087"/>
                  </a:avLst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sp>
            <p:nvSpPr>
              <p:cNvPr id="605" name="Oval 308"/>
              <p:cNvSpPr>
                <a:spLocks noChangeArrowheads="1"/>
              </p:cNvSpPr>
              <p:nvPr/>
            </p:nvSpPr>
            <p:spPr bwMode="auto">
              <a:xfrm>
                <a:off x="7848225" y="1377908"/>
                <a:ext cx="124364" cy="35197"/>
              </a:xfrm>
              <a:prstGeom prst="ellipse">
                <a:avLst/>
              </a:prstGeom>
              <a:solidFill>
                <a:srgbClr val="DDDDDD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06" name="Arc 309"/>
              <p:cNvSpPr>
                <a:spLocks/>
              </p:cNvSpPr>
              <p:nvPr/>
            </p:nvSpPr>
            <p:spPr bwMode="auto">
              <a:xfrm>
                <a:off x="7917056" y="1331079"/>
                <a:ext cx="71177" cy="39108"/>
              </a:xfrm>
              <a:custGeom>
                <a:avLst/>
                <a:gdLst>
                  <a:gd name="G0" fmla="+- 0 0 0"/>
                  <a:gd name="G1" fmla="+- 19125 0 0"/>
                  <a:gd name="G2" fmla="+- 21600 0 0"/>
                  <a:gd name="T0" fmla="*/ 10039 w 21600"/>
                  <a:gd name="T1" fmla="*/ 0 h 37051"/>
                  <a:gd name="T2" fmla="*/ 12050 w 21600"/>
                  <a:gd name="T3" fmla="*/ 37051 h 37051"/>
                  <a:gd name="T4" fmla="*/ 0 w 21600"/>
                  <a:gd name="T5" fmla="*/ 19125 h 37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051" fill="none" extrusionOk="0">
                    <a:moveTo>
                      <a:pt x="10039" y="-1"/>
                    </a:moveTo>
                    <a:cubicBezTo>
                      <a:pt x="17147" y="3731"/>
                      <a:pt x="21600" y="11096"/>
                      <a:pt x="21600" y="19125"/>
                    </a:cubicBezTo>
                    <a:cubicBezTo>
                      <a:pt x="21600" y="26317"/>
                      <a:pt x="18019" y="33038"/>
                      <a:pt x="12050" y="37051"/>
                    </a:cubicBezTo>
                  </a:path>
                  <a:path w="21600" h="37051" stroke="0" extrusionOk="0">
                    <a:moveTo>
                      <a:pt x="10039" y="-1"/>
                    </a:moveTo>
                    <a:cubicBezTo>
                      <a:pt x="17147" y="3731"/>
                      <a:pt x="21600" y="11096"/>
                      <a:pt x="21600" y="19125"/>
                    </a:cubicBezTo>
                    <a:cubicBezTo>
                      <a:pt x="21600" y="26317"/>
                      <a:pt x="18019" y="33038"/>
                      <a:pt x="12050" y="37051"/>
                    </a:cubicBezTo>
                    <a:lnTo>
                      <a:pt x="0" y="19125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07" name="Freeform 312"/>
              <p:cNvSpPr>
                <a:spLocks/>
              </p:cNvSpPr>
              <p:nvPr/>
            </p:nvSpPr>
            <p:spPr bwMode="auto">
              <a:xfrm>
                <a:off x="7958510" y="1356108"/>
                <a:ext cx="37544" cy="348062"/>
              </a:xfrm>
              <a:custGeom>
                <a:avLst/>
                <a:gdLst>
                  <a:gd name="T0" fmla="*/ 4 w 48"/>
                  <a:gd name="T1" fmla="*/ 29 h 445"/>
                  <a:gd name="T2" fmla="*/ 0 w 48"/>
                  <a:gd name="T3" fmla="*/ 445 h 445"/>
                  <a:gd name="T4" fmla="*/ 48 w 48"/>
                  <a:gd name="T5" fmla="*/ 409 h 445"/>
                  <a:gd name="T6" fmla="*/ 48 w 48"/>
                  <a:gd name="T7" fmla="*/ 0 h 445"/>
                  <a:gd name="T8" fmla="*/ 4 w 48"/>
                  <a:gd name="T9" fmla="*/ 2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45">
                    <a:moveTo>
                      <a:pt x="4" y="29"/>
                    </a:moveTo>
                    <a:lnTo>
                      <a:pt x="0" y="445"/>
                    </a:lnTo>
                    <a:lnTo>
                      <a:pt x="48" y="409"/>
                    </a:lnTo>
                    <a:lnTo>
                      <a:pt x="48" y="0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08" name="Line 313"/>
              <p:cNvSpPr>
                <a:spLocks noChangeShapeType="1"/>
              </p:cNvSpPr>
              <p:nvPr/>
            </p:nvSpPr>
            <p:spPr bwMode="auto">
              <a:xfrm>
                <a:off x="7983539" y="1367841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09" name="Line 314"/>
              <p:cNvSpPr>
                <a:spLocks noChangeShapeType="1"/>
              </p:cNvSpPr>
              <p:nvPr/>
            </p:nvSpPr>
            <p:spPr bwMode="auto">
              <a:xfrm>
                <a:off x="7983539" y="1474215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10" name="Line 315"/>
              <p:cNvSpPr>
                <a:spLocks noChangeShapeType="1"/>
              </p:cNvSpPr>
              <p:nvPr/>
            </p:nvSpPr>
            <p:spPr bwMode="auto">
              <a:xfrm>
                <a:off x="7983539" y="1580589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612" name="Text Box 317"/>
            <p:cNvSpPr txBox="1">
              <a:spLocks noChangeArrowheads="1"/>
            </p:cNvSpPr>
            <p:nvPr/>
          </p:nvSpPr>
          <p:spPr bwMode="auto">
            <a:xfrm>
              <a:off x="3692582" y="4118472"/>
              <a:ext cx="1236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 b="1" dirty="0"/>
                <a:t>+</a:t>
              </a:r>
            </a:p>
          </p:txBody>
        </p:sp>
      </p:grpSp>
      <p:grpSp>
        <p:nvGrpSpPr>
          <p:cNvPr id="1037" name="Grupa 1036"/>
          <p:cNvGrpSpPr/>
          <p:nvPr/>
        </p:nvGrpSpPr>
        <p:grpSpPr>
          <a:xfrm>
            <a:off x="3377847" y="3473388"/>
            <a:ext cx="270219" cy="594000"/>
            <a:chOff x="3372826" y="3473652"/>
            <a:chExt cx="270219" cy="594000"/>
          </a:xfrm>
        </p:grpSpPr>
        <p:sp>
          <p:nvSpPr>
            <p:cNvPr id="614" name="Text Box 295"/>
            <p:cNvSpPr txBox="1">
              <a:spLocks noChangeArrowheads="1"/>
            </p:cNvSpPr>
            <p:nvPr/>
          </p:nvSpPr>
          <p:spPr bwMode="auto">
            <a:xfrm rot="16200000">
              <a:off x="3246826" y="3698652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000" b="1" dirty="0"/>
                <a:t>22 k</a:t>
              </a:r>
              <a:r>
                <a:rPr lang="el-GR" altLang="sr-Latn-RS" sz="1000" b="1" dirty="0"/>
                <a:t>Ω</a:t>
              </a:r>
              <a:endParaRPr lang="hr-HR" altLang="sr-Latn-RS" sz="1000" b="1" dirty="0"/>
            </a:p>
          </p:txBody>
        </p:sp>
        <p:grpSp>
          <p:nvGrpSpPr>
            <p:cNvPr id="615" name="Group 320"/>
            <p:cNvGrpSpPr>
              <a:grpSpLocks/>
            </p:cNvGrpSpPr>
            <p:nvPr/>
          </p:nvGrpSpPr>
          <p:grpSpPr bwMode="auto">
            <a:xfrm rot="16200000">
              <a:off x="3292045" y="3716652"/>
              <a:ext cx="594000" cy="108000"/>
              <a:chOff x="2789" y="3938"/>
              <a:chExt cx="703" cy="136"/>
            </a:xfrm>
          </p:grpSpPr>
          <p:sp>
            <p:nvSpPr>
              <p:cNvPr id="616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17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18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19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20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21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22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grpSp>
        <p:nvGrpSpPr>
          <p:cNvPr id="1049" name="Grupa 1048"/>
          <p:cNvGrpSpPr/>
          <p:nvPr/>
        </p:nvGrpSpPr>
        <p:grpSpPr>
          <a:xfrm>
            <a:off x="3328636" y="4353071"/>
            <a:ext cx="522303" cy="306525"/>
            <a:chOff x="3908510" y="5835560"/>
            <a:chExt cx="522303" cy="306525"/>
          </a:xfrm>
        </p:grpSpPr>
        <p:cxnSp>
          <p:nvCxnSpPr>
            <p:cNvPr id="1043" name="Ravni poveznik 1042"/>
            <p:cNvCxnSpPr/>
            <p:nvPr/>
          </p:nvCxnSpPr>
          <p:spPr>
            <a:xfrm>
              <a:off x="4326012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Ravni poveznik 623"/>
            <p:cNvCxnSpPr/>
            <p:nvPr/>
          </p:nvCxnSpPr>
          <p:spPr>
            <a:xfrm>
              <a:off x="417163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Ravni poveznik 624"/>
            <p:cNvCxnSpPr/>
            <p:nvPr/>
          </p:nvCxnSpPr>
          <p:spPr>
            <a:xfrm>
              <a:off x="402507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1" name="Dijagram toka: Odgoda 1040"/>
            <p:cNvSpPr/>
            <p:nvPr/>
          </p:nvSpPr>
          <p:spPr>
            <a:xfrm rot="5400000">
              <a:off x="4050505" y="5813493"/>
              <a:ext cx="238969" cy="418215"/>
            </a:xfrm>
            <a:prstGeom prst="flowChartDelay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047" name="Grupa 1046"/>
            <p:cNvGrpSpPr/>
            <p:nvPr/>
          </p:nvGrpSpPr>
          <p:grpSpPr>
            <a:xfrm>
              <a:off x="3908510" y="5906725"/>
              <a:ext cx="522303" cy="153888"/>
              <a:chOff x="3339733" y="5816900"/>
              <a:chExt cx="522303" cy="153888"/>
            </a:xfrm>
          </p:grpSpPr>
          <p:sp>
            <p:nvSpPr>
              <p:cNvPr id="634" name="Text Box 291"/>
              <p:cNvSpPr txBox="1">
                <a:spLocks noChangeArrowheads="1"/>
              </p:cNvSpPr>
              <p:nvPr/>
            </p:nvSpPr>
            <p:spPr bwMode="auto">
              <a:xfrm>
                <a:off x="3653681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7" name="Text Box 291"/>
              <p:cNvSpPr txBox="1">
                <a:spLocks noChangeArrowheads="1"/>
              </p:cNvSpPr>
              <p:nvPr/>
            </p:nvSpPr>
            <p:spPr bwMode="auto">
              <a:xfrm>
                <a:off x="3496707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638" name="Text Box 291"/>
              <p:cNvSpPr txBox="1">
                <a:spLocks noChangeArrowheads="1"/>
              </p:cNvSpPr>
              <p:nvPr/>
            </p:nvSpPr>
            <p:spPr bwMode="auto">
              <a:xfrm>
                <a:off x="3339733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414" name="Grupa 413"/>
          <p:cNvGrpSpPr/>
          <p:nvPr/>
        </p:nvGrpSpPr>
        <p:grpSpPr>
          <a:xfrm>
            <a:off x="3479664" y="2438052"/>
            <a:ext cx="126000" cy="558000"/>
            <a:chOff x="3137560" y="5558161"/>
            <a:chExt cx="176178" cy="756000"/>
          </a:xfrm>
        </p:grpSpPr>
        <p:cxnSp>
          <p:nvCxnSpPr>
            <p:cNvPr id="1053" name="Kutni poveznik 1052"/>
            <p:cNvCxnSpPr/>
            <p:nvPr/>
          </p:nvCxnSpPr>
          <p:spPr>
            <a:xfrm>
              <a:off x="3137560" y="5558161"/>
              <a:ext cx="144000" cy="756000"/>
            </a:xfrm>
            <a:prstGeom prst="bentConnector3">
              <a:avLst>
                <a:gd name="adj1" fmla="val 10324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0" name="Pravokutnik 1049"/>
            <p:cNvSpPr/>
            <p:nvPr/>
          </p:nvSpPr>
          <p:spPr>
            <a:xfrm>
              <a:off x="3259738" y="5559069"/>
              <a:ext cx="54000" cy="720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54" name="Grupa 453"/>
          <p:cNvGrpSpPr/>
          <p:nvPr/>
        </p:nvGrpSpPr>
        <p:grpSpPr>
          <a:xfrm>
            <a:off x="3419540" y="4677221"/>
            <a:ext cx="70698" cy="540000"/>
            <a:chOff x="3419540" y="4677221"/>
            <a:chExt cx="70698" cy="540000"/>
          </a:xfrm>
        </p:grpSpPr>
        <p:cxnSp>
          <p:nvCxnSpPr>
            <p:cNvPr id="657" name="Kutni poveznik 656"/>
            <p:cNvCxnSpPr/>
            <p:nvPr/>
          </p:nvCxnSpPr>
          <p:spPr>
            <a:xfrm rot="10800000">
              <a:off x="3454238" y="4677221"/>
              <a:ext cx="36000" cy="540000"/>
            </a:xfrm>
            <a:prstGeom prst="bentConnector3">
              <a:avLst>
                <a:gd name="adj1" fmla="val 1354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Pravokutnik 657"/>
            <p:cNvSpPr/>
            <p:nvPr/>
          </p:nvSpPr>
          <p:spPr>
            <a:xfrm rot="10800000">
              <a:off x="3419540" y="4696565"/>
              <a:ext cx="38619" cy="504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623" name="Grupa 622"/>
          <p:cNvGrpSpPr/>
          <p:nvPr/>
        </p:nvGrpSpPr>
        <p:grpSpPr>
          <a:xfrm>
            <a:off x="3577050" y="4662209"/>
            <a:ext cx="936000" cy="40708"/>
            <a:chOff x="4125199" y="5909570"/>
            <a:chExt cx="1062278" cy="40708"/>
          </a:xfrm>
        </p:grpSpPr>
        <p:cxnSp>
          <p:nvCxnSpPr>
            <p:cNvPr id="462" name="Ravni poveznik 461"/>
            <p:cNvCxnSpPr/>
            <p:nvPr/>
          </p:nvCxnSpPr>
          <p:spPr>
            <a:xfrm>
              <a:off x="4125199" y="5929923"/>
              <a:ext cx="10622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Pravokutnik 685"/>
            <p:cNvSpPr/>
            <p:nvPr/>
          </p:nvSpPr>
          <p:spPr>
            <a:xfrm rot="16200000" flipH="1">
              <a:off x="4637878" y="5461777"/>
              <a:ext cx="40708" cy="93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04" name="Grupa 703"/>
          <p:cNvGrpSpPr/>
          <p:nvPr/>
        </p:nvGrpSpPr>
        <p:grpSpPr>
          <a:xfrm flipH="1">
            <a:off x="4909896" y="4686438"/>
            <a:ext cx="70698" cy="540000"/>
            <a:chOff x="3419540" y="4677221"/>
            <a:chExt cx="70698" cy="540000"/>
          </a:xfrm>
        </p:grpSpPr>
        <p:cxnSp>
          <p:nvCxnSpPr>
            <p:cNvPr id="705" name="Kutni poveznik 704"/>
            <p:cNvCxnSpPr/>
            <p:nvPr/>
          </p:nvCxnSpPr>
          <p:spPr>
            <a:xfrm rot="10800000">
              <a:off x="3454238" y="4677221"/>
              <a:ext cx="36000" cy="540000"/>
            </a:xfrm>
            <a:prstGeom prst="bentConnector3">
              <a:avLst>
                <a:gd name="adj1" fmla="val 1354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" name="Pravokutnik 705"/>
            <p:cNvSpPr/>
            <p:nvPr/>
          </p:nvSpPr>
          <p:spPr>
            <a:xfrm rot="10800000">
              <a:off x="3419540" y="4696565"/>
              <a:ext cx="38619" cy="504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626" name="Grupa 625"/>
          <p:cNvGrpSpPr/>
          <p:nvPr/>
        </p:nvGrpSpPr>
        <p:grpSpPr>
          <a:xfrm>
            <a:off x="4461892" y="3468767"/>
            <a:ext cx="248680" cy="594000"/>
            <a:chOff x="4461892" y="3481467"/>
            <a:chExt cx="248680" cy="594000"/>
          </a:xfrm>
        </p:grpSpPr>
        <p:grpSp>
          <p:nvGrpSpPr>
            <p:cNvPr id="708" name="Group 320"/>
            <p:cNvGrpSpPr>
              <a:grpSpLocks/>
            </p:cNvGrpSpPr>
            <p:nvPr/>
          </p:nvGrpSpPr>
          <p:grpSpPr bwMode="auto">
            <a:xfrm rot="16200000" flipV="1">
              <a:off x="4359572" y="3724467"/>
              <a:ext cx="594000" cy="108000"/>
              <a:chOff x="2789" y="3938"/>
              <a:chExt cx="703" cy="136"/>
            </a:xfrm>
          </p:grpSpPr>
          <p:sp>
            <p:nvSpPr>
              <p:cNvPr id="710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1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2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3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4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5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6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709" name="Text Box 295"/>
            <p:cNvSpPr txBox="1">
              <a:spLocks noChangeArrowheads="1"/>
            </p:cNvSpPr>
            <p:nvPr/>
          </p:nvSpPr>
          <p:spPr bwMode="auto">
            <a:xfrm rot="16200000">
              <a:off x="4335892" y="3708694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900" b="1" dirty="0"/>
                <a:t>220 </a:t>
              </a:r>
              <a:r>
                <a:rPr lang="el-GR" altLang="sr-Latn-RS" sz="900" b="1" dirty="0"/>
                <a:t>Ω</a:t>
              </a:r>
              <a:endParaRPr lang="hr-HR" altLang="sr-Latn-RS" sz="900" b="1" dirty="0"/>
            </a:p>
          </p:txBody>
        </p:sp>
      </p:grpSp>
      <p:grpSp>
        <p:nvGrpSpPr>
          <p:cNvPr id="671" name="Grupa 670"/>
          <p:cNvGrpSpPr/>
          <p:nvPr/>
        </p:nvGrpSpPr>
        <p:grpSpPr>
          <a:xfrm flipH="1">
            <a:off x="4444966" y="3931154"/>
            <a:ext cx="252000" cy="288000"/>
            <a:chOff x="3692026" y="4085618"/>
            <a:chExt cx="252000" cy="288000"/>
          </a:xfrm>
        </p:grpSpPr>
        <p:grpSp>
          <p:nvGrpSpPr>
            <p:cNvPr id="672" name="Grupa 671"/>
            <p:cNvGrpSpPr/>
            <p:nvPr/>
          </p:nvGrpSpPr>
          <p:grpSpPr>
            <a:xfrm>
              <a:off x="3692026" y="4085618"/>
              <a:ext cx="252000" cy="288000"/>
              <a:chOff x="7820068" y="1317000"/>
              <a:chExt cx="177551" cy="522103"/>
            </a:xfrm>
          </p:grpSpPr>
          <p:grpSp>
            <p:nvGrpSpPr>
              <p:cNvPr id="674" name="Grupa 673"/>
              <p:cNvGrpSpPr/>
              <p:nvPr/>
            </p:nvGrpSpPr>
            <p:grpSpPr>
              <a:xfrm>
                <a:off x="7820068" y="1317000"/>
                <a:ext cx="177551" cy="522103"/>
                <a:chOff x="7820068" y="1317000"/>
                <a:chExt cx="177551" cy="522103"/>
              </a:xfrm>
            </p:grpSpPr>
            <p:sp>
              <p:nvSpPr>
                <p:cNvPr id="681" name="Line 306"/>
                <p:cNvSpPr>
                  <a:spLocks noChangeShapeType="1"/>
                </p:cNvSpPr>
                <p:nvPr/>
              </p:nvSpPr>
              <p:spPr bwMode="auto">
                <a:xfrm>
                  <a:off x="7855265" y="1484784"/>
                  <a:ext cx="0" cy="354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 dirty="0"/>
                </a:p>
              </p:txBody>
            </p:sp>
            <p:sp>
              <p:nvSpPr>
                <p:cNvPr id="682" name="Line 307"/>
                <p:cNvSpPr>
                  <a:spLocks noChangeShapeType="1"/>
                </p:cNvSpPr>
                <p:nvPr/>
              </p:nvSpPr>
              <p:spPr bwMode="auto">
                <a:xfrm>
                  <a:off x="7961639" y="1484784"/>
                  <a:ext cx="0" cy="354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83" name="AutoShape 305"/>
                <p:cNvSpPr>
                  <a:spLocks noChangeArrowheads="1"/>
                </p:cNvSpPr>
                <p:nvPr/>
              </p:nvSpPr>
              <p:spPr bwMode="auto">
                <a:xfrm>
                  <a:off x="7820068" y="1317000"/>
                  <a:ext cx="177551" cy="390299"/>
                </a:xfrm>
                <a:prstGeom prst="can">
                  <a:avLst>
                    <a:gd name="adj" fmla="val 40087"/>
                  </a:avLst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sp>
            <p:nvSpPr>
              <p:cNvPr id="675" name="Oval 308"/>
              <p:cNvSpPr>
                <a:spLocks noChangeArrowheads="1"/>
              </p:cNvSpPr>
              <p:nvPr/>
            </p:nvSpPr>
            <p:spPr bwMode="auto">
              <a:xfrm>
                <a:off x="7848225" y="1369745"/>
                <a:ext cx="124364" cy="35197"/>
              </a:xfrm>
              <a:prstGeom prst="ellipse">
                <a:avLst/>
              </a:prstGeom>
              <a:solidFill>
                <a:srgbClr val="DDDDDD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76" name="Arc 309"/>
              <p:cNvSpPr>
                <a:spLocks/>
              </p:cNvSpPr>
              <p:nvPr/>
            </p:nvSpPr>
            <p:spPr bwMode="auto">
              <a:xfrm>
                <a:off x="7917056" y="1331079"/>
                <a:ext cx="71177" cy="39108"/>
              </a:xfrm>
              <a:custGeom>
                <a:avLst/>
                <a:gdLst>
                  <a:gd name="G0" fmla="+- 0 0 0"/>
                  <a:gd name="G1" fmla="+- 19125 0 0"/>
                  <a:gd name="G2" fmla="+- 21600 0 0"/>
                  <a:gd name="T0" fmla="*/ 10039 w 21600"/>
                  <a:gd name="T1" fmla="*/ 0 h 37051"/>
                  <a:gd name="T2" fmla="*/ 12050 w 21600"/>
                  <a:gd name="T3" fmla="*/ 37051 h 37051"/>
                  <a:gd name="T4" fmla="*/ 0 w 21600"/>
                  <a:gd name="T5" fmla="*/ 19125 h 37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051" fill="none" extrusionOk="0">
                    <a:moveTo>
                      <a:pt x="10039" y="-1"/>
                    </a:moveTo>
                    <a:cubicBezTo>
                      <a:pt x="17147" y="3731"/>
                      <a:pt x="21600" y="11096"/>
                      <a:pt x="21600" y="19125"/>
                    </a:cubicBezTo>
                    <a:cubicBezTo>
                      <a:pt x="21600" y="26317"/>
                      <a:pt x="18019" y="33038"/>
                      <a:pt x="12050" y="37051"/>
                    </a:cubicBezTo>
                  </a:path>
                  <a:path w="21600" h="37051" stroke="0" extrusionOk="0">
                    <a:moveTo>
                      <a:pt x="10039" y="-1"/>
                    </a:moveTo>
                    <a:cubicBezTo>
                      <a:pt x="17147" y="3731"/>
                      <a:pt x="21600" y="11096"/>
                      <a:pt x="21600" y="19125"/>
                    </a:cubicBezTo>
                    <a:cubicBezTo>
                      <a:pt x="21600" y="26317"/>
                      <a:pt x="18019" y="33038"/>
                      <a:pt x="12050" y="37051"/>
                    </a:cubicBezTo>
                    <a:lnTo>
                      <a:pt x="0" y="19125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77" name="Freeform 312"/>
              <p:cNvSpPr>
                <a:spLocks/>
              </p:cNvSpPr>
              <p:nvPr/>
            </p:nvSpPr>
            <p:spPr bwMode="auto">
              <a:xfrm>
                <a:off x="7958510" y="1356108"/>
                <a:ext cx="37544" cy="348062"/>
              </a:xfrm>
              <a:custGeom>
                <a:avLst/>
                <a:gdLst>
                  <a:gd name="T0" fmla="*/ 4 w 48"/>
                  <a:gd name="T1" fmla="*/ 29 h 445"/>
                  <a:gd name="T2" fmla="*/ 0 w 48"/>
                  <a:gd name="T3" fmla="*/ 445 h 445"/>
                  <a:gd name="T4" fmla="*/ 48 w 48"/>
                  <a:gd name="T5" fmla="*/ 409 h 445"/>
                  <a:gd name="T6" fmla="*/ 48 w 48"/>
                  <a:gd name="T7" fmla="*/ 0 h 445"/>
                  <a:gd name="T8" fmla="*/ 4 w 48"/>
                  <a:gd name="T9" fmla="*/ 2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45">
                    <a:moveTo>
                      <a:pt x="4" y="29"/>
                    </a:moveTo>
                    <a:lnTo>
                      <a:pt x="0" y="445"/>
                    </a:lnTo>
                    <a:lnTo>
                      <a:pt x="48" y="409"/>
                    </a:lnTo>
                    <a:lnTo>
                      <a:pt x="48" y="0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78" name="Line 313"/>
              <p:cNvSpPr>
                <a:spLocks noChangeShapeType="1"/>
              </p:cNvSpPr>
              <p:nvPr/>
            </p:nvSpPr>
            <p:spPr bwMode="auto">
              <a:xfrm>
                <a:off x="7983539" y="1367841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79" name="Line 314"/>
              <p:cNvSpPr>
                <a:spLocks noChangeShapeType="1"/>
              </p:cNvSpPr>
              <p:nvPr/>
            </p:nvSpPr>
            <p:spPr bwMode="auto">
              <a:xfrm>
                <a:off x="7983539" y="1474215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80" name="Line 315"/>
              <p:cNvSpPr>
                <a:spLocks noChangeShapeType="1"/>
              </p:cNvSpPr>
              <p:nvPr/>
            </p:nvSpPr>
            <p:spPr bwMode="auto">
              <a:xfrm>
                <a:off x="7983539" y="1580589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673" name="Text Box 317"/>
            <p:cNvSpPr txBox="1">
              <a:spLocks noChangeArrowheads="1"/>
            </p:cNvSpPr>
            <p:nvPr/>
          </p:nvSpPr>
          <p:spPr bwMode="auto">
            <a:xfrm>
              <a:off x="3692582" y="4118472"/>
              <a:ext cx="1236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 b="1" dirty="0"/>
                <a:t>+</a:t>
              </a:r>
            </a:p>
          </p:txBody>
        </p:sp>
      </p:grpSp>
      <p:grpSp>
        <p:nvGrpSpPr>
          <p:cNvPr id="687" name="Grupa 686"/>
          <p:cNvGrpSpPr/>
          <p:nvPr/>
        </p:nvGrpSpPr>
        <p:grpSpPr>
          <a:xfrm rot="10800000">
            <a:off x="4549021" y="4075656"/>
            <a:ext cx="522303" cy="306525"/>
            <a:chOff x="3908510" y="5835560"/>
            <a:chExt cx="522303" cy="306525"/>
          </a:xfrm>
        </p:grpSpPr>
        <p:cxnSp>
          <p:nvCxnSpPr>
            <p:cNvPr id="688" name="Ravni poveznik 687"/>
            <p:cNvCxnSpPr/>
            <p:nvPr/>
          </p:nvCxnSpPr>
          <p:spPr>
            <a:xfrm>
              <a:off x="4326012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Ravni poveznik 688"/>
            <p:cNvCxnSpPr/>
            <p:nvPr/>
          </p:nvCxnSpPr>
          <p:spPr>
            <a:xfrm>
              <a:off x="417163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Ravni poveznik 689"/>
            <p:cNvCxnSpPr/>
            <p:nvPr/>
          </p:nvCxnSpPr>
          <p:spPr>
            <a:xfrm>
              <a:off x="402507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1" name="Dijagram toka: Odgoda 690"/>
            <p:cNvSpPr/>
            <p:nvPr/>
          </p:nvSpPr>
          <p:spPr>
            <a:xfrm rot="5400000">
              <a:off x="4050505" y="5813493"/>
              <a:ext cx="238969" cy="418215"/>
            </a:xfrm>
            <a:prstGeom prst="flowChartDelay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692" name="Grupa 691"/>
            <p:cNvGrpSpPr/>
            <p:nvPr/>
          </p:nvGrpSpPr>
          <p:grpSpPr>
            <a:xfrm>
              <a:off x="3908510" y="5906725"/>
              <a:ext cx="522303" cy="153888"/>
              <a:chOff x="3339733" y="5816900"/>
              <a:chExt cx="522303" cy="153888"/>
            </a:xfrm>
          </p:grpSpPr>
          <p:sp>
            <p:nvSpPr>
              <p:cNvPr id="693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653681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94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496707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695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339733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718" name="Grupa 717"/>
          <p:cNvGrpSpPr/>
          <p:nvPr/>
        </p:nvGrpSpPr>
        <p:grpSpPr>
          <a:xfrm>
            <a:off x="4393331" y="2992423"/>
            <a:ext cx="648000" cy="461477"/>
            <a:chOff x="7686655" y="1844824"/>
            <a:chExt cx="577266" cy="516432"/>
          </a:xfrm>
        </p:grpSpPr>
        <p:sp>
          <p:nvSpPr>
            <p:cNvPr id="719" name="Text Box 301"/>
            <p:cNvSpPr txBox="1">
              <a:spLocks noChangeArrowheads="1"/>
            </p:cNvSpPr>
            <p:nvPr/>
          </p:nvSpPr>
          <p:spPr bwMode="auto">
            <a:xfrm>
              <a:off x="7686655" y="2051270"/>
              <a:ext cx="252629" cy="309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000099"/>
                  </a:solidFill>
                </a:rPr>
                <a:t>K</a:t>
              </a:r>
            </a:p>
          </p:txBody>
        </p:sp>
        <p:sp>
          <p:nvSpPr>
            <p:cNvPr id="720" name="Text Box 302"/>
            <p:cNvSpPr txBox="1">
              <a:spLocks noChangeArrowheads="1"/>
            </p:cNvSpPr>
            <p:nvPr/>
          </p:nvSpPr>
          <p:spPr bwMode="auto">
            <a:xfrm>
              <a:off x="8011292" y="2051269"/>
              <a:ext cx="252629" cy="309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721" name="Grupa 720"/>
            <p:cNvGrpSpPr/>
            <p:nvPr/>
          </p:nvGrpSpPr>
          <p:grpSpPr>
            <a:xfrm>
              <a:off x="7900577" y="1844824"/>
              <a:ext cx="186008" cy="389209"/>
              <a:chOff x="3367603" y="1553234"/>
              <a:chExt cx="186008" cy="389209"/>
            </a:xfrm>
          </p:grpSpPr>
          <p:sp>
            <p:nvSpPr>
              <p:cNvPr id="722" name="Line 298"/>
              <p:cNvSpPr>
                <a:spLocks noChangeShapeType="1"/>
              </p:cNvSpPr>
              <p:nvPr/>
            </p:nvSpPr>
            <p:spPr bwMode="auto">
              <a:xfrm>
                <a:off x="3376703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23" name="Line 299"/>
              <p:cNvSpPr>
                <a:spLocks noChangeShapeType="1"/>
              </p:cNvSpPr>
              <p:nvPr/>
            </p:nvSpPr>
            <p:spPr bwMode="auto">
              <a:xfrm>
                <a:off x="3521587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724" name="Grupa 723"/>
              <p:cNvGrpSpPr/>
              <p:nvPr/>
            </p:nvGrpSpPr>
            <p:grpSpPr>
              <a:xfrm>
                <a:off x="3367603" y="1553234"/>
                <a:ext cx="186008" cy="264428"/>
                <a:chOff x="1681492" y="508441"/>
                <a:chExt cx="186008" cy="264428"/>
              </a:xfrm>
            </p:grpSpPr>
            <p:sp>
              <p:nvSpPr>
                <p:cNvPr id="725" name="AutoShape 297"/>
                <p:cNvSpPr>
                  <a:spLocks noChangeArrowheads="1"/>
                </p:cNvSpPr>
                <p:nvPr/>
              </p:nvSpPr>
              <p:spPr bwMode="auto">
                <a:xfrm rot="16200000">
                  <a:off x="1652658" y="541408"/>
                  <a:ext cx="220703" cy="154770"/>
                </a:xfrm>
                <a:prstGeom prst="flowChartDelay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726" name="Rectangle 300"/>
                <p:cNvSpPr>
                  <a:spLocks noChangeArrowheads="1"/>
                </p:cNvSpPr>
                <p:nvPr/>
              </p:nvSpPr>
              <p:spPr bwMode="auto">
                <a:xfrm>
                  <a:off x="1681492" y="710406"/>
                  <a:ext cx="186008" cy="62463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727" name="Grupa 726"/>
          <p:cNvGrpSpPr/>
          <p:nvPr/>
        </p:nvGrpSpPr>
        <p:grpSpPr>
          <a:xfrm flipH="1">
            <a:off x="4793340" y="2437974"/>
            <a:ext cx="126000" cy="558000"/>
            <a:chOff x="3137560" y="5558161"/>
            <a:chExt cx="176178" cy="756000"/>
          </a:xfrm>
        </p:grpSpPr>
        <p:cxnSp>
          <p:nvCxnSpPr>
            <p:cNvPr id="728" name="Kutni poveznik 727"/>
            <p:cNvCxnSpPr/>
            <p:nvPr/>
          </p:nvCxnSpPr>
          <p:spPr>
            <a:xfrm>
              <a:off x="3137560" y="5558161"/>
              <a:ext cx="144000" cy="756000"/>
            </a:xfrm>
            <a:prstGeom prst="bentConnector3">
              <a:avLst>
                <a:gd name="adj1" fmla="val 10324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9" name="Pravokutnik 728"/>
            <p:cNvSpPr/>
            <p:nvPr/>
          </p:nvSpPr>
          <p:spPr>
            <a:xfrm>
              <a:off x="3259738" y="5559069"/>
              <a:ext cx="54000" cy="720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639" name="Grupa 638"/>
          <p:cNvGrpSpPr/>
          <p:nvPr/>
        </p:nvGrpSpPr>
        <p:grpSpPr>
          <a:xfrm>
            <a:off x="4756053" y="3466132"/>
            <a:ext cx="259001" cy="594000"/>
            <a:chOff x="4154125" y="5727998"/>
            <a:chExt cx="259001" cy="594000"/>
          </a:xfrm>
        </p:grpSpPr>
        <p:sp>
          <p:nvSpPr>
            <p:cNvPr id="731" name="Text Box 295"/>
            <p:cNvSpPr txBox="1">
              <a:spLocks noChangeArrowheads="1"/>
            </p:cNvSpPr>
            <p:nvPr/>
          </p:nvSpPr>
          <p:spPr bwMode="auto">
            <a:xfrm rot="16200000">
              <a:off x="4143126" y="5952998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000" b="1" dirty="0"/>
                <a:t>22 k</a:t>
              </a:r>
              <a:r>
                <a:rPr lang="el-GR" altLang="sr-Latn-RS" sz="1000" b="1" dirty="0"/>
                <a:t>Ω</a:t>
              </a:r>
              <a:endParaRPr lang="hr-HR" altLang="sr-Latn-RS" sz="1000" b="1" dirty="0"/>
            </a:p>
          </p:txBody>
        </p:sp>
        <p:grpSp>
          <p:nvGrpSpPr>
            <p:cNvPr id="732" name="Group 320"/>
            <p:cNvGrpSpPr>
              <a:grpSpLocks/>
            </p:cNvGrpSpPr>
            <p:nvPr/>
          </p:nvGrpSpPr>
          <p:grpSpPr bwMode="auto">
            <a:xfrm rot="16200000">
              <a:off x="3911125" y="5970998"/>
              <a:ext cx="594000" cy="108000"/>
              <a:chOff x="2789" y="3938"/>
              <a:chExt cx="703" cy="136"/>
            </a:xfrm>
          </p:grpSpPr>
          <p:sp>
            <p:nvSpPr>
              <p:cNvPr id="733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4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5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6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7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8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9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grpSp>
        <p:nvGrpSpPr>
          <p:cNvPr id="741" name="Grupa 740"/>
          <p:cNvGrpSpPr/>
          <p:nvPr/>
        </p:nvGrpSpPr>
        <p:grpSpPr>
          <a:xfrm>
            <a:off x="3881644" y="4501180"/>
            <a:ext cx="936000" cy="40708"/>
            <a:chOff x="4125199" y="5909570"/>
            <a:chExt cx="1062278" cy="40708"/>
          </a:xfrm>
        </p:grpSpPr>
        <p:cxnSp>
          <p:nvCxnSpPr>
            <p:cNvPr id="742" name="Ravni poveznik 741"/>
            <p:cNvCxnSpPr/>
            <p:nvPr/>
          </p:nvCxnSpPr>
          <p:spPr>
            <a:xfrm>
              <a:off x="4125199" y="5929923"/>
              <a:ext cx="10622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Pravokutnik 742"/>
            <p:cNvSpPr/>
            <p:nvPr/>
          </p:nvSpPr>
          <p:spPr>
            <a:xfrm rot="16200000" flipH="1">
              <a:off x="4637878" y="5461777"/>
              <a:ext cx="40708" cy="93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684" name="TekstniOkvir 683"/>
          <p:cNvSpPr txBox="1"/>
          <p:nvPr/>
        </p:nvSpPr>
        <p:spPr>
          <a:xfrm>
            <a:off x="285704" y="5517233"/>
            <a:ext cx="6776260" cy="10330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288000" tIns="0" rIns="0" bIns="0" rtlCol="0" anchor="ctr" anchorCtr="0">
            <a:noAutofit/>
          </a:bodyPr>
          <a:lstStyle/>
          <a:p>
            <a:r>
              <a:rPr lang="hr-HR" sz="1600" dirty="0"/>
              <a:t>Slaganje</a:t>
            </a:r>
          </a:p>
          <a:p>
            <a:r>
              <a:rPr lang="hr-HR" sz="1600" dirty="0"/>
              <a:t>sklopa</a:t>
            </a:r>
          </a:p>
          <a:p>
            <a:r>
              <a:rPr lang="hr-HR" sz="1600" dirty="0"/>
              <a:t>(klikni)</a:t>
            </a:r>
          </a:p>
        </p:txBody>
      </p:sp>
      <p:grpSp>
        <p:nvGrpSpPr>
          <p:cNvPr id="685" name="Grupa 684"/>
          <p:cNvGrpSpPr/>
          <p:nvPr/>
        </p:nvGrpSpPr>
        <p:grpSpPr>
          <a:xfrm>
            <a:off x="2319374" y="5653150"/>
            <a:ext cx="272371" cy="594000"/>
            <a:chOff x="3695733" y="3473653"/>
            <a:chExt cx="272371" cy="594000"/>
          </a:xfrm>
        </p:grpSpPr>
        <p:grpSp>
          <p:nvGrpSpPr>
            <p:cNvPr id="696" name="Group 320"/>
            <p:cNvGrpSpPr>
              <a:grpSpLocks/>
            </p:cNvGrpSpPr>
            <p:nvPr/>
          </p:nvGrpSpPr>
          <p:grpSpPr bwMode="auto">
            <a:xfrm rot="16200000" flipV="1">
              <a:off x="3452733" y="3716653"/>
              <a:ext cx="594000" cy="108000"/>
              <a:chOff x="2789" y="3938"/>
              <a:chExt cx="703" cy="136"/>
            </a:xfrm>
          </p:grpSpPr>
          <p:sp>
            <p:nvSpPr>
              <p:cNvPr id="698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99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0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1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2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3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7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697" name="Text Box 295"/>
            <p:cNvSpPr txBox="1">
              <a:spLocks noChangeArrowheads="1"/>
            </p:cNvSpPr>
            <p:nvPr/>
          </p:nvSpPr>
          <p:spPr bwMode="auto">
            <a:xfrm rot="16200000">
              <a:off x="3698104" y="3700880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900" b="1" dirty="0"/>
                <a:t>220 </a:t>
              </a:r>
              <a:r>
                <a:rPr lang="el-GR" altLang="sr-Latn-RS" sz="900" b="1" dirty="0"/>
                <a:t>Ω</a:t>
              </a:r>
              <a:endParaRPr lang="hr-HR" altLang="sr-Latn-RS" sz="900" b="1" dirty="0"/>
            </a:p>
          </p:txBody>
        </p:sp>
      </p:grpSp>
      <p:grpSp>
        <p:nvGrpSpPr>
          <p:cNvPr id="717" name="Grupa 716"/>
          <p:cNvGrpSpPr/>
          <p:nvPr/>
        </p:nvGrpSpPr>
        <p:grpSpPr>
          <a:xfrm>
            <a:off x="3109384" y="5796888"/>
            <a:ext cx="522303" cy="306525"/>
            <a:chOff x="3908510" y="5835560"/>
            <a:chExt cx="522303" cy="306525"/>
          </a:xfrm>
        </p:grpSpPr>
        <p:cxnSp>
          <p:nvCxnSpPr>
            <p:cNvPr id="730" name="Ravni poveznik 729"/>
            <p:cNvCxnSpPr/>
            <p:nvPr/>
          </p:nvCxnSpPr>
          <p:spPr>
            <a:xfrm>
              <a:off x="4326012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Ravni poveznik 739"/>
            <p:cNvCxnSpPr/>
            <p:nvPr/>
          </p:nvCxnSpPr>
          <p:spPr>
            <a:xfrm>
              <a:off x="417163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Ravni poveznik 743"/>
            <p:cNvCxnSpPr/>
            <p:nvPr/>
          </p:nvCxnSpPr>
          <p:spPr>
            <a:xfrm>
              <a:off x="402507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5" name="Dijagram toka: Odgoda 744"/>
            <p:cNvSpPr/>
            <p:nvPr/>
          </p:nvSpPr>
          <p:spPr>
            <a:xfrm rot="5400000">
              <a:off x="4050505" y="5813493"/>
              <a:ext cx="238969" cy="418215"/>
            </a:xfrm>
            <a:prstGeom prst="flowChartDelay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746" name="Grupa 745"/>
            <p:cNvGrpSpPr/>
            <p:nvPr/>
          </p:nvGrpSpPr>
          <p:grpSpPr>
            <a:xfrm>
              <a:off x="3908510" y="5906725"/>
              <a:ext cx="522303" cy="153888"/>
              <a:chOff x="3339733" y="5816900"/>
              <a:chExt cx="522303" cy="153888"/>
            </a:xfrm>
          </p:grpSpPr>
          <p:sp>
            <p:nvSpPr>
              <p:cNvPr id="747" name="Text Box 291"/>
              <p:cNvSpPr txBox="1">
                <a:spLocks noChangeArrowheads="1"/>
              </p:cNvSpPr>
              <p:nvPr/>
            </p:nvSpPr>
            <p:spPr bwMode="auto">
              <a:xfrm>
                <a:off x="3653681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748" name="Text Box 291"/>
              <p:cNvSpPr txBox="1">
                <a:spLocks noChangeArrowheads="1"/>
              </p:cNvSpPr>
              <p:nvPr/>
            </p:nvSpPr>
            <p:spPr bwMode="auto">
              <a:xfrm>
                <a:off x="3496707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49" name="Text Box 291"/>
              <p:cNvSpPr txBox="1">
                <a:spLocks noChangeArrowheads="1"/>
              </p:cNvSpPr>
              <p:nvPr/>
            </p:nvSpPr>
            <p:spPr bwMode="auto">
              <a:xfrm>
                <a:off x="3339733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750" name="Grupa 749"/>
          <p:cNvGrpSpPr/>
          <p:nvPr/>
        </p:nvGrpSpPr>
        <p:grpSpPr>
          <a:xfrm>
            <a:off x="3755397" y="5806150"/>
            <a:ext cx="252000" cy="288000"/>
            <a:chOff x="3692026" y="4085618"/>
            <a:chExt cx="252000" cy="288000"/>
          </a:xfrm>
        </p:grpSpPr>
        <p:grpSp>
          <p:nvGrpSpPr>
            <p:cNvPr id="751" name="Grupa 750"/>
            <p:cNvGrpSpPr/>
            <p:nvPr/>
          </p:nvGrpSpPr>
          <p:grpSpPr>
            <a:xfrm>
              <a:off x="3692026" y="4085618"/>
              <a:ext cx="252000" cy="288000"/>
              <a:chOff x="7820068" y="1317000"/>
              <a:chExt cx="177551" cy="522103"/>
            </a:xfrm>
          </p:grpSpPr>
          <p:grpSp>
            <p:nvGrpSpPr>
              <p:cNvPr id="753" name="Grupa 752"/>
              <p:cNvGrpSpPr/>
              <p:nvPr/>
            </p:nvGrpSpPr>
            <p:grpSpPr>
              <a:xfrm>
                <a:off x="7820068" y="1317000"/>
                <a:ext cx="177551" cy="522103"/>
                <a:chOff x="7820068" y="1317000"/>
                <a:chExt cx="177551" cy="522103"/>
              </a:xfrm>
            </p:grpSpPr>
            <p:sp>
              <p:nvSpPr>
                <p:cNvPr id="760" name="Line 306"/>
                <p:cNvSpPr>
                  <a:spLocks noChangeShapeType="1"/>
                </p:cNvSpPr>
                <p:nvPr/>
              </p:nvSpPr>
              <p:spPr bwMode="auto">
                <a:xfrm>
                  <a:off x="7855265" y="1484784"/>
                  <a:ext cx="0" cy="354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 dirty="0"/>
                </a:p>
              </p:txBody>
            </p:sp>
            <p:sp>
              <p:nvSpPr>
                <p:cNvPr id="761" name="Line 307"/>
                <p:cNvSpPr>
                  <a:spLocks noChangeShapeType="1"/>
                </p:cNvSpPr>
                <p:nvPr/>
              </p:nvSpPr>
              <p:spPr bwMode="auto">
                <a:xfrm>
                  <a:off x="7961639" y="1484784"/>
                  <a:ext cx="0" cy="354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762" name="AutoShape 305"/>
                <p:cNvSpPr>
                  <a:spLocks noChangeArrowheads="1"/>
                </p:cNvSpPr>
                <p:nvPr/>
              </p:nvSpPr>
              <p:spPr bwMode="auto">
                <a:xfrm>
                  <a:off x="7820068" y="1317000"/>
                  <a:ext cx="177551" cy="390299"/>
                </a:xfrm>
                <a:prstGeom prst="can">
                  <a:avLst>
                    <a:gd name="adj" fmla="val 40087"/>
                  </a:avLst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sp>
            <p:nvSpPr>
              <p:cNvPr id="754" name="Oval 308"/>
              <p:cNvSpPr>
                <a:spLocks noChangeArrowheads="1"/>
              </p:cNvSpPr>
              <p:nvPr/>
            </p:nvSpPr>
            <p:spPr bwMode="auto">
              <a:xfrm>
                <a:off x="7848225" y="1377908"/>
                <a:ext cx="124364" cy="35197"/>
              </a:xfrm>
              <a:prstGeom prst="ellipse">
                <a:avLst/>
              </a:prstGeom>
              <a:solidFill>
                <a:srgbClr val="DDDDDD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55" name="Arc 309"/>
              <p:cNvSpPr>
                <a:spLocks/>
              </p:cNvSpPr>
              <p:nvPr/>
            </p:nvSpPr>
            <p:spPr bwMode="auto">
              <a:xfrm>
                <a:off x="7917056" y="1331079"/>
                <a:ext cx="71177" cy="39108"/>
              </a:xfrm>
              <a:custGeom>
                <a:avLst/>
                <a:gdLst>
                  <a:gd name="G0" fmla="+- 0 0 0"/>
                  <a:gd name="G1" fmla="+- 19125 0 0"/>
                  <a:gd name="G2" fmla="+- 21600 0 0"/>
                  <a:gd name="T0" fmla="*/ 10039 w 21600"/>
                  <a:gd name="T1" fmla="*/ 0 h 37051"/>
                  <a:gd name="T2" fmla="*/ 12050 w 21600"/>
                  <a:gd name="T3" fmla="*/ 37051 h 37051"/>
                  <a:gd name="T4" fmla="*/ 0 w 21600"/>
                  <a:gd name="T5" fmla="*/ 19125 h 37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051" fill="none" extrusionOk="0">
                    <a:moveTo>
                      <a:pt x="10039" y="-1"/>
                    </a:moveTo>
                    <a:cubicBezTo>
                      <a:pt x="17147" y="3731"/>
                      <a:pt x="21600" y="11096"/>
                      <a:pt x="21600" y="19125"/>
                    </a:cubicBezTo>
                    <a:cubicBezTo>
                      <a:pt x="21600" y="26317"/>
                      <a:pt x="18019" y="33038"/>
                      <a:pt x="12050" y="37051"/>
                    </a:cubicBezTo>
                  </a:path>
                  <a:path w="21600" h="37051" stroke="0" extrusionOk="0">
                    <a:moveTo>
                      <a:pt x="10039" y="-1"/>
                    </a:moveTo>
                    <a:cubicBezTo>
                      <a:pt x="17147" y="3731"/>
                      <a:pt x="21600" y="11096"/>
                      <a:pt x="21600" y="19125"/>
                    </a:cubicBezTo>
                    <a:cubicBezTo>
                      <a:pt x="21600" y="26317"/>
                      <a:pt x="18019" y="33038"/>
                      <a:pt x="12050" y="37051"/>
                    </a:cubicBezTo>
                    <a:lnTo>
                      <a:pt x="0" y="19125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56" name="Freeform 312"/>
              <p:cNvSpPr>
                <a:spLocks/>
              </p:cNvSpPr>
              <p:nvPr/>
            </p:nvSpPr>
            <p:spPr bwMode="auto">
              <a:xfrm>
                <a:off x="7958510" y="1356108"/>
                <a:ext cx="37544" cy="348062"/>
              </a:xfrm>
              <a:custGeom>
                <a:avLst/>
                <a:gdLst>
                  <a:gd name="T0" fmla="*/ 4 w 48"/>
                  <a:gd name="T1" fmla="*/ 29 h 445"/>
                  <a:gd name="T2" fmla="*/ 0 w 48"/>
                  <a:gd name="T3" fmla="*/ 445 h 445"/>
                  <a:gd name="T4" fmla="*/ 48 w 48"/>
                  <a:gd name="T5" fmla="*/ 409 h 445"/>
                  <a:gd name="T6" fmla="*/ 48 w 48"/>
                  <a:gd name="T7" fmla="*/ 0 h 445"/>
                  <a:gd name="T8" fmla="*/ 4 w 48"/>
                  <a:gd name="T9" fmla="*/ 2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45">
                    <a:moveTo>
                      <a:pt x="4" y="29"/>
                    </a:moveTo>
                    <a:lnTo>
                      <a:pt x="0" y="445"/>
                    </a:lnTo>
                    <a:lnTo>
                      <a:pt x="48" y="409"/>
                    </a:lnTo>
                    <a:lnTo>
                      <a:pt x="48" y="0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57" name="Line 313"/>
              <p:cNvSpPr>
                <a:spLocks noChangeShapeType="1"/>
              </p:cNvSpPr>
              <p:nvPr/>
            </p:nvSpPr>
            <p:spPr bwMode="auto">
              <a:xfrm>
                <a:off x="7983539" y="1367841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58" name="Line 314"/>
              <p:cNvSpPr>
                <a:spLocks noChangeShapeType="1"/>
              </p:cNvSpPr>
              <p:nvPr/>
            </p:nvSpPr>
            <p:spPr bwMode="auto">
              <a:xfrm>
                <a:off x="7983539" y="1474215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59" name="Line 315"/>
              <p:cNvSpPr>
                <a:spLocks noChangeShapeType="1"/>
              </p:cNvSpPr>
              <p:nvPr/>
            </p:nvSpPr>
            <p:spPr bwMode="auto">
              <a:xfrm>
                <a:off x="7983539" y="1580589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752" name="Text Box 317"/>
            <p:cNvSpPr txBox="1">
              <a:spLocks noChangeArrowheads="1"/>
            </p:cNvSpPr>
            <p:nvPr/>
          </p:nvSpPr>
          <p:spPr bwMode="auto">
            <a:xfrm>
              <a:off x="3692582" y="4118472"/>
              <a:ext cx="1236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 b="1" dirty="0"/>
                <a:t>+</a:t>
              </a:r>
            </a:p>
          </p:txBody>
        </p:sp>
      </p:grpSp>
      <p:grpSp>
        <p:nvGrpSpPr>
          <p:cNvPr id="776" name="Grupa 775"/>
          <p:cNvGrpSpPr/>
          <p:nvPr/>
        </p:nvGrpSpPr>
        <p:grpSpPr>
          <a:xfrm>
            <a:off x="2715455" y="5653150"/>
            <a:ext cx="270219" cy="594000"/>
            <a:chOff x="3372826" y="3473652"/>
            <a:chExt cx="270219" cy="594000"/>
          </a:xfrm>
        </p:grpSpPr>
        <p:sp>
          <p:nvSpPr>
            <p:cNvPr id="777" name="Text Box 295"/>
            <p:cNvSpPr txBox="1">
              <a:spLocks noChangeArrowheads="1"/>
            </p:cNvSpPr>
            <p:nvPr/>
          </p:nvSpPr>
          <p:spPr bwMode="auto">
            <a:xfrm rot="16200000">
              <a:off x="3246826" y="3698652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000" b="1" dirty="0"/>
                <a:t>22 k</a:t>
              </a:r>
              <a:r>
                <a:rPr lang="el-GR" altLang="sr-Latn-RS" sz="1000" b="1" dirty="0"/>
                <a:t>Ω</a:t>
              </a:r>
              <a:endParaRPr lang="hr-HR" altLang="sr-Latn-RS" sz="1000" b="1" dirty="0"/>
            </a:p>
          </p:txBody>
        </p:sp>
        <p:grpSp>
          <p:nvGrpSpPr>
            <p:cNvPr id="778" name="Group 320"/>
            <p:cNvGrpSpPr>
              <a:grpSpLocks/>
            </p:cNvGrpSpPr>
            <p:nvPr/>
          </p:nvGrpSpPr>
          <p:grpSpPr bwMode="auto">
            <a:xfrm rot="16200000">
              <a:off x="3292045" y="3716652"/>
              <a:ext cx="594000" cy="108000"/>
              <a:chOff x="2789" y="3938"/>
              <a:chExt cx="703" cy="136"/>
            </a:xfrm>
          </p:grpSpPr>
          <p:sp>
            <p:nvSpPr>
              <p:cNvPr id="779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0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1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2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3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4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5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grpSp>
        <p:nvGrpSpPr>
          <p:cNvPr id="795" name="Grupa 794"/>
          <p:cNvGrpSpPr/>
          <p:nvPr/>
        </p:nvGrpSpPr>
        <p:grpSpPr>
          <a:xfrm>
            <a:off x="5165156" y="5653150"/>
            <a:ext cx="261730" cy="594000"/>
            <a:chOff x="4448842" y="3481467"/>
            <a:chExt cx="261730" cy="594000"/>
          </a:xfrm>
        </p:grpSpPr>
        <p:grpSp>
          <p:nvGrpSpPr>
            <p:cNvPr id="796" name="Group 320"/>
            <p:cNvGrpSpPr>
              <a:grpSpLocks/>
            </p:cNvGrpSpPr>
            <p:nvPr/>
          </p:nvGrpSpPr>
          <p:grpSpPr bwMode="auto">
            <a:xfrm rot="16200000" flipV="1">
              <a:off x="4359572" y="3724467"/>
              <a:ext cx="594000" cy="108000"/>
              <a:chOff x="2789" y="3938"/>
              <a:chExt cx="703" cy="136"/>
            </a:xfrm>
          </p:grpSpPr>
          <p:sp>
            <p:nvSpPr>
              <p:cNvPr id="798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99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00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01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02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03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04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797" name="Text Box 295"/>
            <p:cNvSpPr txBox="1">
              <a:spLocks noChangeArrowheads="1"/>
            </p:cNvSpPr>
            <p:nvPr/>
          </p:nvSpPr>
          <p:spPr bwMode="auto">
            <a:xfrm rot="16200000">
              <a:off x="4322842" y="3708694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900" b="1" dirty="0"/>
                <a:t>220 </a:t>
              </a:r>
              <a:r>
                <a:rPr lang="el-GR" altLang="sr-Latn-RS" sz="900" b="1" dirty="0"/>
                <a:t>Ω</a:t>
              </a:r>
              <a:endParaRPr lang="hr-HR" altLang="sr-Latn-RS" sz="900" b="1" dirty="0"/>
            </a:p>
          </p:txBody>
        </p:sp>
      </p:grpSp>
      <p:grpSp>
        <p:nvGrpSpPr>
          <p:cNvPr id="805" name="Grupa 804"/>
          <p:cNvGrpSpPr/>
          <p:nvPr/>
        </p:nvGrpSpPr>
        <p:grpSpPr>
          <a:xfrm>
            <a:off x="5679378" y="5653150"/>
            <a:ext cx="259001" cy="594000"/>
            <a:chOff x="4154125" y="5727998"/>
            <a:chExt cx="259001" cy="594000"/>
          </a:xfrm>
        </p:grpSpPr>
        <p:sp>
          <p:nvSpPr>
            <p:cNvPr id="806" name="Text Box 295"/>
            <p:cNvSpPr txBox="1">
              <a:spLocks noChangeArrowheads="1"/>
            </p:cNvSpPr>
            <p:nvPr/>
          </p:nvSpPr>
          <p:spPr bwMode="auto">
            <a:xfrm rot="16200000">
              <a:off x="4143126" y="5952998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000" b="1" dirty="0"/>
                <a:t>22 k</a:t>
              </a:r>
              <a:r>
                <a:rPr lang="el-GR" altLang="sr-Latn-RS" sz="1000" b="1" dirty="0"/>
                <a:t>Ω</a:t>
              </a:r>
              <a:endParaRPr lang="hr-HR" altLang="sr-Latn-RS" sz="1000" b="1" dirty="0"/>
            </a:p>
          </p:txBody>
        </p:sp>
        <p:grpSp>
          <p:nvGrpSpPr>
            <p:cNvPr id="807" name="Group 320"/>
            <p:cNvGrpSpPr>
              <a:grpSpLocks/>
            </p:cNvGrpSpPr>
            <p:nvPr/>
          </p:nvGrpSpPr>
          <p:grpSpPr bwMode="auto">
            <a:xfrm rot="16200000">
              <a:off x="3911125" y="5970998"/>
              <a:ext cx="594000" cy="108000"/>
              <a:chOff x="2789" y="3938"/>
              <a:chExt cx="703" cy="136"/>
            </a:xfrm>
          </p:grpSpPr>
          <p:sp>
            <p:nvSpPr>
              <p:cNvPr id="808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09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0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1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2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3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4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grpSp>
        <p:nvGrpSpPr>
          <p:cNvPr id="815" name="Grupa 814"/>
          <p:cNvGrpSpPr/>
          <p:nvPr/>
        </p:nvGrpSpPr>
        <p:grpSpPr>
          <a:xfrm rot="10800000">
            <a:off x="6063389" y="5796887"/>
            <a:ext cx="522303" cy="306525"/>
            <a:chOff x="3908510" y="5835560"/>
            <a:chExt cx="522303" cy="306525"/>
          </a:xfrm>
        </p:grpSpPr>
        <p:cxnSp>
          <p:nvCxnSpPr>
            <p:cNvPr id="816" name="Ravni poveznik 815"/>
            <p:cNvCxnSpPr/>
            <p:nvPr/>
          </p:nvCxnSpPr>
          <p:spPr>
            <a:xfrm>
              <a:off x="4326012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Ravni poveznik 816"/>
            <p:cNvCxnSpPr/>
            <p:nvPr/>
          </p:nvCxnSpPr>
          <p:spPr>
            <a:xfrm>
              <a:off x="417163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Ravni poveznik 817"/>
            <p:cNvCxnSpPr/>
            <p:nvPr/>
          </p:nvCxnSpPr>
          <p:spPr>
            <a:xfrm>
              <a:off x="402507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" name="Dijagram toka: Odgoda 818"/>
            <p:cNvSpPr/>
            <p:nvPr/>
          </p:nvSpPr>
          <p:spPr>
            <a:xfrm rot="5400000">
              <a:off x="4050505" y="5813493"/>
              <a:ext cx="238969" cy="418215"/>
            </a:xfrm>
            <a:prstGeom prst="flowChartDelay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820" name="Grupa 819"/>
            <p:cNvGrpSpPr/>
            <p:nvPr/>
          </p:nvGrpSpPr>
          <p:grpSpPr>
            <a:xfrm>
              <a:off x="3908510" y="5906725"/>
              <a:ext cx="522303" cy="153888"/>
              <a:chOff x="3339733" y="5816900"/>
              <a:chExt cx="522303" cy="153888"/>
            </a:xfrm>
          </p:grpSpPr>
          <p:sp>
            <p:nvSpPr>
              <p:cNvPr id="821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653681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22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496707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23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339733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824" name="Grupa 823"/>
          <p:cNvGrpSpPr/>
          <p:nvPr/>
        </p:nvGrpSpPr>
        <p:grpSpPr>
          <a:xfrm flipH="1">
            <a:off x="6730467" y="5806150"/>
            <a:ext cx="252000" cy="288000"/>
            <a:chOff x="3692026" y="4085618"/>
            <a:chExt cx="252000" cy="288000"/>
          </a:xfrm>
        </p:grpSpPr>
        <p:grpSp>
          <p:nvGrpSpPr>
            <p:cNvPr id="825" name="Grupa 824"/>
            <p:cNvGrpSpPr/>
            <p:nvPr/>
          </p:nvGrpSpPr>
          <p:grpSpPr>
            <a:xfrm>
              <a:off x="3692026" y="4085618"/>
              <a:ext cx="252000" cy="288000"/>
              <a:chOff x="7820068" y="1317000"/>
              <a:chExt cx="177551" cy="522103"/>
            </a:xfrm>
          </p:grpSpPr>
          <p:grpSp>
            <p:nvGrpSpPr>
              <p:cNvPr id="827" name="Grupa 826"/>
              <p:cNvGrpSpPr/>
              <p:nvPr/>
            </p:nvGrpSpPr>
            <p:grpSpPr>
              <a:xfrm>
                <a:off x="7820068" y="1317000"/>
                <a:ext cx="177551" cy="522103"/>
                <a:chOff x="7820068" y="1317000"/>
                <a:chExt cx="177551" cy="522103"/>
              </a:xfrm>
            </p:grpSpPr>
            <p:sp>
              <p:nvSpPr>
                <p:cNvPr id="834" name="Line 306"/>
                <p:cNvSpPr>
                  <a:spLocks noChangeShapeType="1"/>
                </p:cNvSpPr>
                <p:nvPr/>
              </p:nvSpPr>
              <p:spPr bwMode="auto">
                <a:xfrm>
                  <a:off x="7855265" y="1484784"/>
                  <a:ext cx="0" cy="354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 dirty="0"/>
                </a:p>
              </p:txBody>
            </p:sp>
            <p:sp>
              <p:nvSpPr>
                <p:cNvPr id="835" name="Line 307"/>
                <p:cNvSpPr>
                  <a:spLocks noChangeShapeType="1"/>
                </p:cNvSpPr>
                <p:nvPr/>
              </p:nvSpPr>
              <p:spPr bwMode="auto">
                <a:xfrm>
                  <a:off x="7961639" y="1484784"/>
                  <a:ext cx="0" cy="354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836" name="AutoShape 305"/>
                <p:cNvSpPr>
                  <a:spLocks noChangeArrowheads="1"/>
                </p:cNvSpPr>
                <p:nvPr/>
              </p:nvSpPr>
              <p:spPr bwMode="auto">
                <a:xfrm>
                  <a:off x="7820068" y="1317000"/>
                  <a:ext cx="177551" cy="390299"/>
                </a:xfrm>
                <a:prstGeom prst="can">
                  <a:avLst>
                    <a:gd name="adj" fmla="val 40087"/>
                  </a:avLst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sp>
            <p:nvSpPr>
              <p:cNvPr id="828" name="Oval 308"/>
              <p:cNvSpPr>
                <a:spLocks noChangeArrowheads="1"/>
              </p:cNvSpPr>
              <p:nvPr/>
            </p:nvSpPr>
            <p:spPr bwMode="auto">
              <a:xfrm>
                <a:off x="7848225" y="1369745"/>
                <a:ext cx="124364" cy="35197"/>
              </a:xfrm>
              <a:prstGeom prst="ellipse">
                <a:avLst/>
              </a:prstGeom>
              <a:solidFill>
                <a:srgbClr val="DDDDDD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9" name="Arc 309"/>
              <p:cNvSpPr>
                <a:spLocks/>
              </p:cNvSpPr>
              <p:nvPr/>
            </p:nvSpPr>
            <p:spPr bwMode="auto">
              <a:xfrm>
                <a:off x="7917056" y="1331079"/>
                <a:ext cx="71177" cy="39108"/>
              </a:xfrm>
              <a:custGeom>
                <a:avLst/>
                <a:gdLst>
                  <a:gd name="G0" fmla="+- 0 0 0"/>
                  <a:gd name="G1" fmla="+- 19125 0 0"/>
                  <a:gd name="G2" fmla="+- 21600 0 0"/>
                  <a:gd name="T0" fmla="*/ 10039 w 21600"/>
                  <a:gd name="T1" fmla="*/ 0 h 37051"/>
                  <a:gd name="T2" fmla="*/ 12050 w 21600"/>
                  <a:gd name="T3" fmla="*/ 37051 h 37051"/>
                  <a:gd name="T4" fmla="*/ 0 w 21600"/>
                  <a:gd name="T5" fmla="*/ 19125 h 37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051" fill="none" extrusionOk="0">
                    <a:moveTo>
                      <a:pt x="10039" y="-1"/>
                    </a:moveTo>
                    <a:cubicBezTo>
                      <a:pt x="17147" y="3731"/>
                      <a:pt x="21600" y="11096"/>
                      <a:pt x="21600" y="19125"/>
                    </a:cubicBezTo>
                    <a:cubicBezTo>
                      <a:pt x="21600" y="26317"/>
                      <a:pt x="18019" y="33038"/>
                      <a:pt x="12050" y="37051"/>
                    </a:cubicBezTo>
                  </a:path>
                  <a:path w="21600" h="37051" stroke="0" extrusionOk="0">
                    <a:moveTo>
                      <a:pt x="10039" y="-1"/>
                    </a:moveTo>
                    <a:cubicBezTo>
                      <a:pt x="17147" y="3731"/>
                      <a:pt x="21600" y="11096"/>
                      <a:pt x="21600" y="19125"/>
                    </a:cubicBezTo>
                    <a:cubicBezTo>
                      <a:pt x="21600" y="26317"/>
                      <a:pt x="18019" y="33038"/>
                      <a:pt x="12050" y="37051"/>
                    </a:cubicBezTo>
                    <a:lnTo>
                      <a:pt x="0" y="19125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30" name="Freeform 312"/>
              <p:cNvSpPr>
                <a:spLocks/>
              </p:cNvSpPr>
              <p:nvPr/>
            </p:nvSpPr>
            <p:spPr bwMode="auto">
              <a:xfrm>
                <a:off x="7958510" y="1356108"/>
                <a:ext cx="37544" cy="348062"/>
              </a:xfrm>
              <a:custGeom>
                <a:avLst/>
                <a:gdLst>
                  <a:gd name="T0" fmla="*/ 4 w 48"/>
                  <a:gd name="T1" fmla="*/ 29 h 445"/>
                  <a:gd name="T2" fmla="*/ 0 w 48"/>
                  <a:gd name="T3" fmla="*/ 445 h 445"/>
                  <a:gd name="T4" fmla="*/ 48 w 48"/>
                  <a:gd name="T5" fmla="*/ 409 h 445"/>
                  <a:gd name="T6" fmla="*/ 48 w 48"/>
                  <a:gd name="T7" fmla="*/ 0 h 445"/>
                  <a:gd name="T8" fmla="*/ 4 w 48"/>
                  <a:gd name="T9" fmla="*/ 2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45">
                    <a:moveTo>
                      <a:pt x="4" y="29"/>
                    </a:moveTo>
                    <a:lnTo>
                      <a:pt x="0" y="445"/>
                    </a:lnTo>
                    <a:lnTo>
                      <a:pt x="48" y="409"/>
                    </a:lnTo>
                    <a:lnTo>
                      <a:pt x="48" y="0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31" name="Line 313"/>
              <p:cNvSpPr>
                <a:spLocks noChangeShapeType="1"/>
              </p:cNvSpPr>
              <p:nvPr/>
            </p:nvSpPr>
            <p:spPr bwMode="auto">
              <a:xfrm>
                <a:off x="7983539" y="1367841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32" name="Line 314"/>
              <p:cNvSpPr>
                <a:spLocks noChangeShapeType="1"/>
              </p:cNvSpPr>
              <p:nvPr/>
            </p:nvSpPr>
            <p:spPr bwMode="auto">
              <a:xfrm>
                <a:off x="7983539" y="1474215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33" name="Line 315"/>
              <p:cNvSpPr>
                <a:spLocks noChangeShapeType="1"/>
              </p:cNvSpPr>
              <p:nvPr/>
            </p:nvSpPr>
            <p:spPr bwMode="auto">
              <a:xfrm>
                <a:off x="7983539" y="1580589"/>
                <a:ext cx="0" cy="711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826" name="Text Box 317"/>
            <p:cNvSpPr txBox="1">
              <a:spLocks noChangeArrowheads="1"/>
            </p:cNvSpPr>
            <p:nvPr/>
          </p:nvSpPr>
          <p:spPr bwMode="auto">
            <a:xfrm>
              <a:off x="3692582" y="4118472"/>
              <a:ext cx="1236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 b="1" dirty="0"/>
                <a:t>+</a:t>
              </a:r>
            </a:p>
          </p:txBody>
        </p:sp>
      </p:grpSp>
      <p:grpSp>
        <p:nvGrpSpPr>
          <p:cNvPr id="844" name="Grupa 843"/>
          <p:cNvGrpSpPr/>
          <p:nvPr/>
        </p:nvGrpSpPr>
        <p:grpSpPr>
          <a:xfrm>
            <a:off x="1547664" y="5734150"/>
            <a:ext cx="648000" cy="432000"/>
            <a:chOff x="7686655" y="1844824"/>
            <a:chExt cx="577266" cy="483445"/>
          </a:xfrm>
        </p:grpSpPr>
        <p:sp>
          <p:nvSpPr>
            <p:cNvPr id="845" name="Text Box 301"/>
            <p:cNvSpPr txBox="1">
              <a:spLocks noChangeArrowheads="1"/>
            </p:cNvSpPr>
            <p:nvPr/>
          </p:nvSpPr>
          <p:spPr bwMode="auto">
            <a:xfrm>
              <a:off x="7686655" y="2051270"/>
              <a:ext cx="2526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46" name="Text Box 302"/>
            <p:cNvSpPr txBox="1">
              <a:spLocks noChangeArrowheads="1"/>
            </p:cNvSpPr>
            <p:nvPr/>
          </p:nvSpPr>
          <p:spPr bwMode="auto">
            <a:xfrm>
              <a:off x="8011292" y="2051270"/>
              <a:ext cx="2526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000099"/>
                  </a:solidFill>
                </a:rPr>
                <a:t>K</a:t>
              </a:r>
            </a:p>
          </p:txBody>
        </p:sp>
        <p:grpSp>
          <p:nvGrpSpPr>
            <p:cNvPr id="847" name="Grupa 846"/>
            <p:cNvGrpSpPr/>
            <p:nvPr/>
          </p:nvGrpSpPr>
          <p:grpSpPr>
            <a:xfrm>
              <a:off x="7874348" y="1844824"/>
              <a:ext cx="185132" cy="389209"/>
              <a:chOff x="3341374" y="1553234"/>
              <a:chExt cx="185132" cy="389209"/>
            </a:xfrm>
          </p:grpSpPr>
          <p:sp>
            <p:nvSpPr>
              <p:cNvPr id="848" name="Line 298"/>
              <p:cNvSpPr>
                <a:spLocks noChangeShapeType="1"/>
              </p:cNvSpPr>
              <p:nvPr/>
            </p:nvSpPr>
            <p:spPr bwMode="auto">
              <a:xfrm>
                <a:off x="3376703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49" name="Line 299"/>
              <p:cNvSpPr>
                <a:spLocks noChangeShapeType="1"/>
              </p:cNvSpPr>
              <p:nvPr/>
            </p:nvSpPr>
            <p:spPr bwMode="auto">
              <a:xfrm>
                <a:off x="3521587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850" name="Grupa 849"/>
              <p:cNvGrpSpPr/>
              <p:nvPr/>
            </p:nvGrpSpPr>
            <p:grpSpPr>
              <a:xfrm>
                <a:off x="3341374" y="1553234"/>
                <a:ext cx="185132" cy="264428"/>
                <a:chOff x="1655263" y="508441"/>
                <a:chExt cx="185132" cy="264428"/>
              </a:xfrm>
            </p:grpSpPr>
            <p:sp>
              <p:nvSpPr>
                <p:cNvPr id="851" name="AutoShape 297"/>
                <p:cNvSpPr>
                  <a:spLocks noChangeArrowheads="1"/>
                </p:cNvSpPr>
                <p:nvPr/>
              </p:nvSpPr>
              <p:spPr bwMode="auto">
                <a:xfrm rot="16200000">
                  <a:off x="1652658" y="541408"/>
                  <a:ext cx="220703" cy="154770"/>
                </a:xfrm>
                <a:prstGeom prst="flowChartDelay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52" name="Rectangle 300"/>
                <p:cNvSpPr>
                  <a:spLocks noChangeArrowheads="1"/>
                </p:cNvSpPr>
                <p:nvPr/>
              </p:nvSpPr>
              <p:spPr bwMode="auto">
                <a:xfrm>
                  <a:off x="1655263" y="710406"/>
                  <a:ext cx="182801" cy="62463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853" name="Grupa 852"/>
          <p:cNvGrpSpPr/>
          <p:nvPr/>
        </p:nvGrpSpPr>
        <p:grpSpPr>
          <a:xfrm>
            <a:off x="4485749" y="5719412"/>
            <a:ext cx="648000" cy="461477"/>
            <a:chOff x="7686655" y="1844824"/>
            <a:chExt cx="577266" cy="516432"/>
          </a:xfrm>
        </p:grpSpPr>
        <p:sp>
          <p:nvSpPr>
            <p:cNvPr id="854" name="Text Box 301"/>
            <p:cNvSpPr txBox="1">
              <a:spLocks noChangeArrowheads="1"/>
            </p:cNvSpPr>
            <p:nvPr/>
          </p:nvSpPr>
          <p:spPr bwMode="auto">
            <a:xfrm>
              <a:off x="7686655" y="2051270"/>
              <a:ext cx="252629" cy="309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000099"/>
                  </a:solidFill>
                </a:rPr>
                <a:t>K</a:t>
              </a:r>
            </a:p>
          </p:txBody>
        </p:sp>
        <p:sp>
          <p:nvSpPr>
            <p:cNvPr id="855" name="Text Box 302"/>
            <p:cNvSpPr txBox="1">
              <a:spLocks noChangeArrowheads="1"/>
            </p:cNvSpPr>
            <p:nvPr/>
          </p:nvSpPr>
          <p:spPr bwMode="auto">
            <a:xfrm>
              <a:off x="8011292" y="2051269"/>
              <a:ext cx="252629" cy="309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856" name="Grupa 855"/>
            <p:cNvGrpSpPr/>
            <p:nvPr/>
          </p:nvGrpSpPr>
          <p:grpSpPr>
            <a:xfrm>
              <a:off x="7904710" y="1844824"/>
              <a:ext cx="186502" cy="389209"/>
              <a:chOff x="3371736" y="1553234"/>
              <a:chExt cx="186502" cy="389209"/>
            </a:xfrm>
          </p:grpSpPr>
          <p:sp>
            <p:nvSpPr>
              <p:cNvPr id="857" name="Line 298"/>
              <p:cNvSpPr>
                <a:spLocks noChangeShapeType="1"/>
              </p:cNvSpPr>
              <p:nvPr/>
            </p:nvSpPr>
            <p:spPr bwMode="auto">
              <a:xfrm>
                <a:off x="3376703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58" name="Line 299"/>
              <p:cNvSpPr>
                <a:spLocks noChangeShapeType="1"/>
              </p:cNvSpPr>
              <p:nvPr/>
            </p:nvSpPr>
            <p:spPr bwMode="auto">
              <a:xfrm>
                <a:off x="3521587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859" name="Grupa 858"/>
              <p:cNvGrpSpPr/>
              <p:nvPr/>
            </p:nvGrpSpPr>
            <p:grpSpPr>
              <a:xfrm>
                <a:off x="3371736" y="1553234"/>
                <a:ext cx="186502" cy="264428"/>
                <a:chOff x="1685625" y="508441"/>
                <a:chExt cx="186502" cy="264428"/>
              </a:xfrm>
            </p:grpSpPr>
            <p:sp>
              <p:nvSpPr>
                <p:cNvPr id="860" name="AutoShape 297"/>
                <p:cNvSpPr>
                  <a:spLocks noChangeArrowheads="1"/>
                </p:cNvSpPr>
                <p:nvPr/>
              </p:nvSpPr>
              <p:spPr bwMode="auto">
                <a:xfrm rot="16200000">
                  <a:off x="1652658" y="541408"/>
                  <a:ext cx="220703" cy="154770"/>
                </a:xfrm>
                <a:prstGeom prst="flowChartDelay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61" name="Rectangle 300"/>
                <p:cNvSpPr>
                  <a:spLocks noChangeArrowheads="1"/>
                </p:cNvSpPr>
                <p:nvPr/>
              </p:nvSpPr>
              <p:spPr bwMode="auto">
                <a:xfrm>
                  <a:off x="1689326" y="710406"/>
                  <a:ext cx="182801" cy="62463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862" name="Group 304"/>
          <p:cNvGrpSpPr>
            <a:grpSpLocks/>
          </p:cNvGrpSpPr>
          <p:nvPr/>
        </p:nvGrpSpPr>
        <p:grpSpPr bwMode="auto">
          <a:xfrm rot="552532">
            <a:off x="331437" y="1020937"/>
            <a:ext cx="616682" cy="1417780"/>
            <a:chOff x="4830" y="1653"/>
            <a:chExt cx="418" cy="961"/>
          </a:xfrm>
        </p:grpSpPr>
        <p:sp>
          <p:nvSpPr>
            <p:cNvPr id="863" name="Line 298"/>
            <p:cNvSpPr>
              <a:spLocks noChangeShapeType="1"/>
            </p:cNvSpPr>
            <p:nvPr/>
          </p:nvSpPr>
          <p:spPr bwMode="auto">
            <a:xfrm>
              <a:off x="4976" y="1843"/>
              <a:ext cx="0" cy="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64" name="Line 299"/>
            <p:cNvSpPr>
              <a:spLocks noChangeShapeType="1"/>
            </p:cNvSpPr>
            <p:nvPr/>
          </p:nvSpPr>
          <p:spPr bwMode="auto">
            <a:xfrm>
              <a:off x="5111" y="1843"/>
              <a:ext cx="0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65" name="Text Box 301"/>
            <p:cNvSpPr txBox="1">
              <a:spLocks noChangeArrowheads="1"/>
            </p:cNvSpPr>
            <p:nvPr/>
          </p:nvSpPr>
          <p:spPr bwMode="auto">
            <a:xfrm>
              <a:off x="4830" y="2441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/>
                <a:t>A</a:t>
              </a:r>
            </a:p>
          </p:txBody>
        </p:sp>
        <p:sp>
          <p:nvSpPr>
            <p:cNvPr id="866" name="Text Box 302"/>
            <p:cNvSpPr txBox="1">
              <a:spLocks noChangeArrowheads="1"/>
            </p:cNvSpPr>
            <p:nvPr/>
          </p:nvSpPr>
          <p:spPr bwMode="auto">
            <a:xfrm>
              <a:off x="5066" y="2296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/>
                <a:t>K</a:t>
              </a:r>
            </a:p>
          </p:txBody>
        </p:sp>
        <p:sp>
          <p:nvSpPr>
            <p:cNvPr id="867" name="AutoShape 297"/>
            <p:cNvSpPr>
              <a:spLocks noChangeArrowheads="1"/>
            </p:cNvSpPr>
            <p:nvPr/>
          </p:nvSpPr>
          <p:spPr bwMode="auto">
            <a:xfrm rot="16200000">
              <a:off x="4883" y="1700"/>
              <a:ext cx="318" cy="22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868" name="Rectangle 300"/>
            <p:cNvSpPr>
              <a:spLocks noChangeArrowheads="1"/>
            </p:cNvSpPr>
            <p:nvPr/>
          </p:nvSpPr>
          <p:spPr bwMode="auto">
            <a:xfrm>
              <a:off x="4912" y="1934"/>
              <a:ext cx="242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032" name="TekstniOkvir 1031"/>
          <p:cNvSpPr txBox="1"/>
          <p:nvPr/>
        </p:nvSpPr>
        <p:spPr>
          <a:xfrm>
            <a:off x="1619671" y="6273316"/>
            <a:ext cx="544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LED1       R1           R2        T1           </a:t>
            </a:r>
            <a:r>
              <a:rPr lang="hr-HR" sz="1200" dirty="0" err="1"/>
              <a:t>C1</a:t>
            </a:r>
            <a:r>
              <a:rPr lang="hr-HR" sz="1200" dirty="0"/>
              <a:t>                    LED2        R4      R3            T2           C2</a:t>
            </a:r>
          </a:p>
        </p:txBody>
      </p:sp>
      <p:grpSp>
        <p:nvGrpSpPr>
          <p:cNvPr id="1045" name="Grupa 1044"/>
          <p:cNvGrpSpPr/>
          <p:nvPr/>
        </p:nvGrpSpPr>
        <p:grpSpPr>
          <a:xfrm>
            <a:off x="7282586" y="4941168"/>
            <a:ext cx="1563604" cy="153888"/>
            <a:chOff x="7426602" y="5026539"/>
            <a:chExt cx="1563604" cy="153888"/>
          </a:xfrm>
        </p:grpSpPr>
        <p:grpSp>
          <p:nvGrpSpPr>
            <p:cNvPr id="869" name="Grupa 868"/>
            <p:cNvGrpSpPr/>
            <p:nvPr/>
          </p:nvGrpSpPr>
          <p:grpSpPr>
            <a:xfrm>
              <a:off x="7766094" y="5078863"/>
              <a:ext cx="865302" cy="45719"/>
              <a:chOff x="4125199" y="5909570"/>
              <a:chExt cx="1062278" cy="40708"/>
            </a:xfrm>
          </p:grpSpPr>
          <p:cxnSp>
            <p:nvCxnSpPr>
              <p:cNvPr id="870" name="Ravni poveznik 869"/>
              <p:cNvCxnSpPr/>
              <p:nvPr/>
            </p:nvCxnSpPr>
            <p:spPr>
              <a:xfrm>
                <a:off x="4125199" y="5929923"/>
                <a:ext cx="106227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Pravokutnik 870"/>
              <p:cNvSpPr/>
              <p:nvPr/>
            </p:nvSpPr>
            <p:spPr>
              <a:xfrm rot="16200000" flipH="1">
                <a:off x="4637878" y="5461777"/>
                <a:ext cx="40708" cy="9362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87" name="TekstniOkvir 886"/>
            <p:cNvSpPr txBox="1"/>
            <p:nvPr/>
          </p:nvSpPr>
          <p:spPr>
            <a:xfrm>
              <a:off x="7426602" y="5026539"/>
              <a:ext cx="38575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C1 -</a:t>
              </a:r>
            </a:p>
          </p:txBody>
        </p:sp>
        <p:sp>
          <p:nvSpPr>
            <p:cNvPr id="888" name="TekstniOkvir 887"/>
            <p:cNvSpPr txBox="1"/>
            <p:nvPr/>
          </p:nvSpPr>
          <p:spPr>
            <a:xfrm>
              <a:off x="8604448" y="5026539"/>
              <a:ext cx="38575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T2 B</a:t>
              </a:r>
            </a:p>
          </p:txBody>
        </p:sp>
      </p:grpSp>
      <p:grpSp>
        <p:nvGrpSpPr>
          <p:cNvPr id="1046" name="Grupa 1045"/>
          <p:cNvGrpSpPr/>
          <p:nvPr/>
        </p:nvGrpSpPr>
        <p:grpSpPr>
          <a:xfrm>
            <a:off x="7282586" y="5270399"/>
            <a:ext cx="1563604" cy="153888"/>
            <a:chOff x="7426602" y="5270399"/>
            <a:chExt cx="1563604" cy="153888"/>
          </a:xfrm>
        </p:grpSpPr>
        <p:grpSp>
          <p:nvGrpSpPr>
            <p:cNvPr id="872" name="Grupa 871"/>
            <p:cNvGrpSpPr/>
            <p:nvPr/>
          </p:nvGrpSpPr>
          <p:grpSpPr>
            <a:xfrm>
              <a:off x="7766094" y="5337992"/>
              <a:ext cx="865302" cy="45719"/>
              <a:chOff x="4125199" y="5909570"/>
              <a:chExt cx="1062278" cy="40708"/>
            </a:xfrm>
          </p:grpSpPr>
          <p:cxnSp>
            <p:nvCxnSpPr>
              <p:cNvPr id="873" name="Ravni poveznik 872"/>
              <p:cNvCxnSpPr/>
              <p:nvPr/>
            </p:nvCxnSpPr>
            <p:spPr>
              <a:xfrm>
                <a:off x="4125199" y="5929923"/>
                <a:ext cx="106227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4" name="Pravokutnik 873"/>
              <p:cNvSpPr/>
              <p:nvPr/>
            </p:nvSpPr>
            <p:spPr>
              <a:xfrm rot="16200000" flipH="1">
                <a:off x="4637878" y="5461777"/>
                <a:ext cx="40708" cy="9362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89" name="TekstniOkvir 888"/>
            <p:cNvSpPr txBox="1"/>
            <p:nvPr/>
          </p:nvSpPr>
          <p:spPr>
            <a:xfrm>
              <a:off x="7426602" y="5270399"/>
              <a:ext cx="38575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C2 -</a:t>
              </a:r>
            </a:p>
          </p:txBody>
        </p:sp>
        <p:sp>
          <p:nvSpPr>
            <p:cNvPr id="890" name="TekstniOkvir 889"/>
            <p:cNvSpPr txBox="1"/>
            <p:nvPr/>
          </p:nvSpPr>
          <p:spPr>
            <a:xfrm>
              <a:off x="8604448" y="5270399"/>
              <a:ext cx="38575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T1 B</a:t>
              </a:r>
            </a:p>
          </p:txBody>
        </p:sp>
      </p:grpSp>
      <p:grpSp>
        <p:nvGrpSpPr>
          <p:cNvPr id="1035" name="Grupa 1034"/>
          <p:cNvGrpSpPr/>
          <p:nvPr/>
        </p:nvGrpSpPr>
        <p:grpSpPr>
          <a:xfrm>
            <a:off x="7236296" y="5559113"/>
            <a:ext cx="449220" cy="705303"/>
            <a:chOff x="7460866" y="5559113"/>
            <a:chExt cx="449220" cy="705303"/>
          </a:xfrm>
        </p:grpSpPr>
        <p:grpSp>
          <p:nvGrpSpPr>
            <p:cNvPr id="875" name="Grupa 874"/>
            <p:cNvGrpSpPr/>
            <p:nvPr/>
          </p:nvGrpSpPr>
          <p:grpSpPr>
            <a:xfrm>
              <a:off x="7611691" y="5643176"/>
              <a:ext cx="135371" cy="450120"/>
              <a:chOff x="3137560" y="5558161"/>
              <a:chExt cx="176178" cy="756000"/>
            </a:xfrm>
          </p:grpSpPr>
          <p:cxnSp>
            <p:nvCxnSpPr>
              <p:cNvPr id="876" name="Kutni poveznik 875"/>
              <p:cNvCxnSpPr/>
              <p:nvPr/>
            </p:nvCxnSpPr>
            <p:spPr>
              <a:xfrm>
                <a:off x="3137560" y="5558161"/>
                <a:ext cx="144000" cy="756000"/>
              </a:xfrm>
              <a:prstGeom prst="bentConnector3">
                <a:avLst>
                  <a:gd name="adj1" fmla="val 10324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7" name="Pravokutnik 876"/>
              <p:cNvSpPr/>
              <p:nvPr/>
            </p:nvSpPr>
            <p:spPr>
              <a:xfrm>
                <a:off x="3259738" y="5559069"/>
                <a:ext cx="54000" cy="7200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91" name="TekstniOkvir 890"/>
            <p:cNvSpPr txBox="1"/>
            <p:nvPr/>
          </p:nvSpPr>
          <p:spPr>
            <a:xfrm>
              <a:off x="7460866" y="5559113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+</a:t>
              </a:r>
            </a:p>
          </p:txBody>
        </p:sp>
        <p:sp>
          <p:nvSpPr>
            <p:cNvPr id="893" name="TekstniOkvir 892"/>
            <p:cNvSpPr txBox="1"/>
            <p:nvPr/>
          </p:nvSpPr>
          <p:spPr>
            <a:xfrm>
              <a:off x="7524328" y="6110528"/>
              <a:ext cx="38575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D1 A</a:t>
              </a:r>
            </a:p>
          </p:txBody>
        </p:sp>
      </p:grpSp>
      <p:grpSp>
        <p:nvGrpSpPr>
          <p:cNvPr id="1040" name="Grupa 1039"/>
          <p:cNvGrpSpPr/>
          <p:nvPr/>
        </p:nvGrpSpPr>
        <p:grpSpPr>
          <a:xfrm>
            <a:off x="7689777" y="5559113"/>
            <a:ext cx="439758" cy="705303"/>
            <a:chOff x="7884336" y="5559113"/>
            <a:chExt cx="439758" cy="705303"/>
          </a:xfrm>
        </p:grpSpPr>
        <p:grpSp>
          <p:nvGrpSpPr>
            <p:cNvPr id="878" name="Grupa 877"/>
            <p:cNvGrpSpPr/>
            <p:nvPr/>
          </p:nvGrpSpPr>
          <p:grpSpPr>
            <a:xfrm flipH="1">
              <a:off x="8028384" y="5643248"/>
              <a:ext cx="135371" cy="450120"/>
              <a:chOff x="3137560" y="5558161"/>
              <a:chExt cx="176178" cy="756000"/>
            </a:xfrm>
          </p:grpSpPr>
          <p:cxnSp>
            <p:nvCxnSpPr>
              <p:cNvPr id="879" name="Kutni poveznik 878"/>
              <p:cNvCxnSpPr/>
              <p:nvPr/>
            </p:nvCxnSpPr>
            <p:spPr>
              <a:xfrm>
                <a:off x="3137560" y="5558161"/>
                <a:ext cx="144000" cy="756000"/>
              </a:xfrm>
              <a:prstGeom prst="bentConnector3">
                <a:avLst>
                  <a:gd name="adj1" fmla="val 10324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0" name="Pravokutnik 879"/>
              <p:cNvSpPr/>
              <p:nvPr/>
            </p:nvSpPr>
            <p:spPr>
              <a:xfrm>
                <a:off x="3259738" y="5559069"/>
                <a:ext cx="54000" cy="7200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94" name="TekstniOkvir 893"/>
            <p:cNvSpPr txBox="1"/>
            <p:nvPr/>
          </p:nvSpPr>
          <p:spPr>
            <a:xfrm>
              <a:off x="7884336" y="6110528"/>
              <a:ext cx="38575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D2 A</a:t>
              </a:r>
            </a:p>
          </p:txBody>
        </p:sp>
        <p:sp>
          <p:nvSpPr>
            <p:cNvPr id="895" name="TekstniOkvir 894"/>
            <p:cNvSpPr txBox="1"/>
            <p:nvPr/>
          </p:nvSpPr>
          <p:spPr>
            <a:xfrm>
              <a:off x="8144094" y="5559113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+</a:t>
              </a:r>
            </a:p>
          </p:txBody>
        </p:sp>
      </p:grpSp>
      <p:grpSp>
        <p:nvGrpSpPr>
          <p:cNvPr id="1042" name="Grupa 1041"/>
          <p:cNvGrpSpPr/>
          <p:nvPr/>
        </p:nvGrpSpPr>
        <p:grpSpPr>
          <a:xfrm>
            <a:off x="8133796" y="5559113"/>
            <a:ext cx="385758" cy="705303"/>
            <a:chOff x="8284350" y="5559113"/>
            <a:chExt cx="385758" cy="705303"/>
          </a:xfrm>
        </p:grpSpPr>
        <p:grpSp>
          <p:nvGrpSpPr>
            <p:cNvPr id="881" name="Grupa 880"/>
            <p:cNvGrpSpPr/>
            <p:nvPr/>
          </p:nvGrpSpPr>
          <p:grpSpPr>
            <a:xfrm>
              <a:off x="8447938" y="5661248"/>
              <a:ext cx="75956" cy="435600"/>
              <a:chOff x="3419540" y="4677221"/>
              <a:chExt cx="70698" cy="540000"/>
            </a:xfrm>
          </p:grpSpPr>
          <p:cxnSp>
            <p:nvCxnSpPr>
              <p:cNvPr id="882" name="Kutni poveznik 881"/>
              <p:cNvCxnSpPr/>
              <p:nvPr/>
            </p:nvCxnSpPr>
            <p:spPr>
              <a:xfrm rot="10800000">
                <a:off x="3454238" y="4677221"/>
                <a:ext cx="36000" cy="540000"/>
              </a:xfrm>
              <a:prstGeom prst="bentConnector3">
                <a:avLst>
                  <a:gd name="adj1" fmla="val 1354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3" name="Pravokutnik 882"/>
              <p:cNvSpPr/>
              <p:nvPr/>
            </p:nvSpPr>
            <p:spPr>
              <a:xfrm rot="10800000">
                <a:off x="3419540" y="4696565"/>
                <a:ext cx="38619" cy="504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96" name="TekstniOkvir 895"/>
            <p:cNvSpPr txBox="1"/>
            <p:nvPr/>
          </p:nvSpPr>
          <p:spPr>
            <a:xfrm>
              <a:off x="8284350" y="6110528"/>
              <a:ext cx="38575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T1 E</a:t>
              </a:r>
            </a:p>
          </p:txBody>
        </p:sp>
        <p:sp>
          <p:nvSpPr>
            <p:cNvPr id="897" name="TekstniOkvir 896"/>
            <p:cNvSpPr txBox="1"/>
            <p:nvPr/>
          </p:nvSpPr>
          <p:spPr>
            <a:xfrm>
              <a:off x="8303326" y="5559113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-</a:t>
              </a:r>
            </a:p>
          </p:txBody>
        </p:sp>
      </p:grpSp>
      <p:grpSp>
        <p:nvGrpSpPr>
          <p:cNvPr id="1044" name="Grupa 1043"/>
          <p:cNvGrpSpPr/>
          <p:nvPr/>
        </p:nvGrpSpPr>
        <p:grpSpPr>
          <a:xfrm>
            <a:off x="8523814" y="5559113"/>
            <a:ext cx="385758" cy="705303"/>
            <a:chOff x="8667830" y="5559113"/>
            <a:chExt cx="385758" cy="705303"/>
          </a:xfrm>
        </p:grpSpPr>
        <p:grpSp>
          <p:nvGrpSpPr>
            <p:cNvPr id="884" name="Grupa 883"/>
            <p:cNvGrpSpPr/>
            <p:nvPr/>
          </p:nvGrpSpPr>
          <p:grpSpPr>
            <a:xfrm flipH="1">
              <a:off x="8816524" y="5661248"/>
              <a:ext cx="75956" cy="435600"/>
              <a:chOff x="3419540" y="4677221"/>
              <a:chExt cx="70698" cy="540000"/>
            </a:xfrm>
          </p:grpSpPr>
          <p:cxnSp>
            <p:nvCxnSpPr>
              <p:cNvPr id="885" name="Kutni poveznik 884"/>
              <p:cNvCxnSpPr/>
              <p:nvPr/>
            </p:nvCxnSpPr>
            <p:spPr>
              <a:xfrm rot="10800000">
                <a:off x="3454238" y="4677221"/>
                <a:ext cx="36000" cy="540000"/>
              </a:xfrm>
              <a:prstGeom prst="bentConnector3">
                <a:avLst>
                  <a:gd name="adj1" fmla="val 1354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6" name="Pravokutnik 885"/>
              <p:cNvSpPr/>
              <p:nvPr/>
            </p:nvSpPr>
            <p:spPr>
              <a:xfrm rot="10800000">
                <a:off x="3419540" y="4696565"/>
                <a:ext cx="38619" cy="504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98" name="TekstniOkvir 897"/>
            <p:cNvSpPr txBox="1"/>
            <p:nvPr/>
          </p:nvSpPr>
          <p:spPr>
            <a:xfrm>
              <a:off x="8708826" y="5559113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-</a:t>
              </a:r>
            </a:p>
          </p:txBody>
        </p:sp>
        <p:sp>
          <p:nvSpPr>
            <p:cNvPr id="899" name="TekstniOkvir 898"/>
            <p:cNvSpPr txBox="1"/>
            <p:nvPr/>
          </p:nvSpPr>
          <p:spPr>
            <a:xfrm>
              <a:off x="8667830" y="6110528"/>
              <a:ext cx="38575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hr-HR" sz="1000" dirty="0"/>
                <a:t>T2 E</a:t>
              </a:r>
            </a:p>
          </p:txBody>
        </p:sp>
      </p:grpSp>
      <p:sp>
        <p:nvSpPr>
          <p:cNvPr id="901" name="TekstniOkvir 900"/>
          <p:cNvSpPr txBox="1"/>
          <p:nvPr/>
        </p:nvSpPr>
        <p:spPr>
          <a:xfrm>
            <a:off x="7210658" y="6273316"/>
            <a:ext cx="1725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Spojni vodiči</a:t>
            </a:r>
          </a:p>
        </p:txBody>
      </p:sp>
      <p:pic>
        <p:nvPicPr>
          <p:cNvPr id="83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t="34543" r="26186" b="27739"/>
          <a:stretch/>
        </p:blipFill>
        <p:spPr bwMode="auto">
          <a:xfrm>
            <a:off x="2093671" y="351568"/>
            <a:ext cx="3325333" cy="1816468"/>
          </a:xfrm>
          <a:prstGeom prst="rect">
            <a:avLst/>
          </a:prstGeom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Slika 10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t="5185" r="14873" b="13781"/>
          <a:stretch/>
        </p:blipFill>
        <p:spPr>
          <a:xfrm>
            <a:off x="7202112" y="3364294"/>
            <a:ext cx="1086726" cy="1323553"/>
          </a:xfrm>
          <a:prstGeom prst="rect">
            <a:avLst/>
          </a:prstGeom>
        </p:spPr>
      </p:pic>
      <p:sp>
        <p:nvSpPr>
          <p:cNvPr id="1048" name="Prostoručno 1047"/>
          <p:cNvSpPr/>
          <p:nvPr/>
        </p:nvSpPr>
        <p:spPr>
          <a:xfrm>
            <a:off x="6725540" y="2444097"/>
            <a:ext cx="794759" cy="1042587"/>
          </a:xfrm>
          <a:custGeom>
            <a:avLst/>
            <a:gdLst>
              <a:gd name="connsiteX0" fmla="*/ 0 w 794759"/>
              <a:gd name="connsiteY0" fmla="*/ 0 h 1042587"/>
              <a:gd name="connsiteX1" fmla="*/ 367469 w 794759"/>
              <a:gd name="connsiteY1" fmla="*/ 136733 h 1042587"/>
              <a:gd name="connsiteX2" fmla="*/ 529839 w 794759"/>
              <a:gd name="connsiteY2" fmla="*/ 709301 h 1042587"/>
              <a:gd name="connsiteX3" fmla="*/ 794759 w 794759"/>
              <a:gd name="connsiteY3" fmla="*/ 1042587 h 10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759" h="1042587">
                <a:moveTo>
                  <a:pt x="0" y="0"/>
                </a:moveTo>
                <a:cubicBezTo>
                  <a:pt x="139581" y="9258"/>
                  <a:pt x="279163" y="18516"/>
                  <a:pt x="367469" y="136733"/>
                </a:cubicBezTo>
                <a:cubicBezTo>
                  <a:pt x="455775" y="254950"/>
                  <a:pt x="458624" y="558325"/>
                  <a:pt x="529839" y="709301"/>
                </a:cubicBezTo>
                <a:cubicBezTo>
                  <a:pt x="601054" y="860277"/>
                  <a:pt x="697906" y="951432"/>
                  <a:pt x="794759" y="10425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51" name="Prostoručno 1050"/>
          <p:cNvSpPr/>
          <p:nvPr/>
        </p:nvSpPr>
        <p:spPr>
          <a:xfrm>
            <a:off x="6725540" y="3443955"/>
            <a:ext cx="1136591" cy="1786166"/>
          </a:xfrm>
          <a:custGeom>
            <a:avLst/>
            <a:gdLst>
              <a:gd name="connsiteX0" fmla="*/ 1136591 w 1136591"/>
              <a:gd name="connsiteY0" fmla="*/ 0 h 1786462"/>
              <a:gd name="connsiteX1" fmla="*/ 649481 w 1136591"/>
              <a:gd name="connsiteY1" fmla="*/ 273466 h 1786462"/>
              <a:gd name="connsiteX2" fmla="*/ 418744 w 1136591"/>
              <a:gd name="connsiteY2" fmla="*/ 1538243 h 1786462"/>
              <a:gd name="connsiteX3" fmla="*/ 0 w 1136591"/>
              <a:gd name="connsiteY3" fmla="*/ 1786071 h 1786462"/>
              <a:gd name="connsiteX0" fmla="*/ 1136591 w 1136591"/>
              <a:gd name="connsiteY0" fmla="*/ 0 h 1786166"/>
              <a:gd name="connsiteX1" fmla="*/ 649481 w 1136591"/>
              <a:gd name="connsiteY1" fmla="*/ 273466 h 1786166"/>
              <a:gd name="connsiteX2" fmla="*/ 666572 w 1136591"/>
              <a:gd name="connsiteY2" fmla="*/ 478565 h 1786166"/>
              <a:gd name="connsiteX3" fmla="*/ 418744 w 1136591"/>
              <a:gd name="connsiteY3" fmla="*/ 1538243 h 1786166"/>
              <a:gd name="connsiteX4" fmla="*/ 0 w 1136591"/>
              <a:gd name="connsiteY4" fmla="*/ 1786071 h 1786166"/>
              <a:gd name="connsiteX0" fmla="*/ 1136591 w 1136591"/>
              <a:gd name="connsiteY0" fmla="*/ 0 h 1786166"/>
              <a:gd name="connsiteX1" fmla="*/ 649481 w 1136591"/>
              <a:gd name="connsiteY1" fmla="*/ 273466 h 1786166"/>
              <a:gd name="connsiteX2" fmla="*/ 666572 w 1136591"/>
              <a:gd name="connsiteY2" fmla="*/ 478565 h 1786166"/>
              <a:gd name="connsiteX3" fmla="*/ 418744 w 1136591"/>
              <a:gd name="connsiteY3" fmla="*/ 1538243 h 1786166"/>
              <a:gd name="connsiteX4" fmla="*/ 0 w 1136591"/>
              <a:gd name="connsiteY4" fmla="*/ 1786071 h 1786166"/>
              <a:gd name="connsiteX0" fmla="*/ 1136591 w 1136591"/>
              <a:gd name="connsiteY0" fmla="*/ 0 h 1786166"/>
              <a:gd name="connsiteX1" fmla="*/ 752030 w 1136591"/>
              <a:gd name="connsiteY1" fmla="*/ 264920 h 1786166"/>
              <a:gd name="connsiteX2" fmla="*/ 666572 w 1136591"/>
              <a:gd name="connsiteY2" fmla="*/ 478565 h 1786166"/>
              <a:gd name="connsiteX3" fmla="*/ 418744 w 1136591"/>
              <a:gd name="connsiteY3" fmla="*/ 1538243 h 1786166"/>
              <a:gd name="connsiteX4" fmla="*/ 0 w 1136591"/>
              <a:gd name="connsiteY4" fmla="*/ 1786071 h 17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591" h="1786166">
                <a:moveTo>
                  <a:pt x="1136591" y="0"/>
                </a:moveTo>
                <a:cubicBezTo>
                  <a:pt x="952856" y="8546"/>
                  <a:pt x="830366" y="185159"/>
                  <a:pt x="752030" y="264920"/>
                </a:cubicBezTo>
                <a:cubicBezTo>
                  <a:pt x="673694" y="344681"/>
                  <a:pt x="722120" y="361772"/>
                  <a:pt x="666572" y="478565"/>
                </a:cubicBezTo>
                <a:cubicBezTo>
                  <a:pt x="628116" y="689361"/>
                  <a:pt x="529839" y="1320325"/>
                  <a:pt x="418744" y="1538243"/>
                </a:cubicBezTo>
                <a:cubicBezTo>
                  <a:pt x="307649" y="1756161"/>
                  <a:pt x="155248" y="1788207"/>
                  <a:pt x="0" y="1786071"/>
                </a:cubicBezTo>
              </a:path>
            </a:pathLst>
          </a:cu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38" name="TekstniOkvir 837"/>
          <p:cNvSpPr txBox="1"/>
          <p:nvPr/>
        </p:nvSpPr>
        <p:spPr>
          <a:xfrm>
            <a:off x="8367991" y="3574941"/>
            <a:ext cx="579405" cy="10781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/>
            <a:r>
              <a:rPr lang="hr-HR" sz="1200" dirty="0"/>
              <a:t>Spoji bateriju</a:t>
            </a:r>
          </a:p>
        </p:txBody>
      </p:sp>
    </p:spTree>
    <p:extLst>
      <p:ext uri="{BB962C8B-B14F-4D97-AF65-F5344CB8AC3E}">
        <p14:creationId xmlns:p14="http://schemas.microsoft.com/office/powerpoint/2010/main" val="9424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5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5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8"/>
                  </p:tgtEl>
                </p:cond>
              </p:nextCondLst>
            </p:seq>
          </p:childTnLst>
        </p:cTn>
      </p:par>
    </p:tnLst>
    <p:bldLst>
      <p:bldP spid="1048" grpId="0" animBg="1"/>
      <p:bldP spid="1048" grpId="1" animBg="1"/>
      <p:bldP spid="1051" grpId="0" animBg="1"/>
      <p:bldP spid="10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TekstniOkvir 899"/>
          <p:cNvSpPr txBox="1"/>
          <p:nvPr/>
        </p:nvSpPr>
        <p:spPr>
          <a:xfrm>
            <a:off x="7202112" y="4754938"/>
            <a:ext cx="1745284" cy="17953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" tIns="0" rIns="72000" bIns="72000" rtlCol="0" anchor="b" anchorCtr="0">
            <a:noAutofit/>
          </a:bodyPr>
          <a:lstStyle/>
          <a:p>
            <a:pPr algn="r"/>
            <a:r>
              <a:rPr lang="hr-HR" sz="1200" i="1" dirty="0"/>
              <a:t>Animacije izradio:</a:t>
            </a:r>
          </a:p>
          <a:p>
            <a:pPr algn="r"/>
            <a:endParaRPr lang="hr-HR" sz="1200" i="1" dirty="0"/>
          </a:p>
          <a:p>
            <a:pPr algn="r"/>
            <a:r>
              <a:rPr lang="hr-HR" sz="1200" i="1" dirty="0"/>
              <a:t>Boško </a:t>
            </a:r>
            <a:r>
              <a:rPr lang="hr-HR" sz="1200" i="1" dirty="0" err="1"/>
              <a:t>Šetka</a:t>
            </a:r>
            <a:r>
              <a:rPr lang="hr-HR" sz="1200" i="1" dirty="0"/>
              <a:t>,</a:t>
            </a:r>
          </a:p>
          <a:p>
            <a:pPr algn="r"/>
            <a:r>
              <a:rPr lang="hr-HR" sz="1200" i="1" dirty="0"/>
              <a:t>veljača 2015</a:t>
            </a:r>
            <a:r>
              <a:rPr lang="hr-HR" sz="1100" i="1" dirty="0"/>
              <a:t>.</a:t>
            </a:r>
          </a:p>
        </p:txBody>
      </p:sp>
      <p:sp>
        <p:nvSpPr>
          <p:cNvPr id="1028" name="Pravokutnik 1027"/>
          <p:cNvSpPr/>
          <p:nvPr/>
        </p:nvSpPr>
        <p:spPr>
          <a:xfrm>
            <a:off x="285704" y="351568"/>
            <a:ext cx="1657340" cy="50359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Izgled elemenata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085904" y="2265523"/>
            <a:ext cx="4968000" cy="31219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33" name="Ravni poveznik 532"/>
          <p:cNvCxnSpPr/>
          <p:nvPr/>
        </p:nvCxnSpPr>
        <p:spPr>
          <a:xfrm>
            <a:off x="2674154" y="2992716"/>
            <a:ext cx="0" cy="648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Ravni poveznik 533"/>
          <p:cNvCxnSpPr/>
          <p:nvPr/>
        </p:nvCxnSpPr>
        <p:spPr>
          <a:xfrm>
            <a:off x="2674154" y="4039847"/>
            <a:ext cx="0" cy="648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Ravni poveznik 521"/>
          <p:cNvCxnSpPr/>
          <p:nvPr/>
        </p:nvCxnSpPr>
        <p:spPr>
          <a:xfrm>
            <a:off x="2424638" y="2440209"/>
            <a:ext cx="43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Ravni poveznik 522"/>
          <p:cNvCxnSpPr/>
          <p:nvPr/>
        </p:nvCxnSpPr>
        <p:spPr>
          <a:xfrm>
            <a:off x="2424638" y="2601155"/>
            <a:ext cx="4320000" cy="0"/>
          </a:xfrm>
          <a:prstGeom prst="line">
            <a:avLst/>
          </a:prstGeom>
          <a:ln w="444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Ravni poveznik 523"/>
          <p:cNvCxnSpPr/>
          <p:nvPr/>
        </p:nvCxnSpPr>
        <p:spPr>
          <a:xfrm>
            <a:off x="2432961" y="5064441"/>
            <a:ext cx="43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Ravni poveznik 524"/>
          <p:cNvCxnSpPr/>
          <p:nvPr/>
        </p:nvCxnSpPr>
        <p:spPr>
          <a:xfrm>
            <a:off x="2432961" y="5225387"/>
            <a:ext cx="4320000" cy="0"/>
          </a:xfrm>
          <a:prstGeom prst="line">
            <a:avLst/>
          </a:prstGeom>
          <a:ln w="444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83374" y="577184"/>
            <a:ext cx="2984617" cy="1344846"/>
          </a:xfrm>
        </p:spPr>
        <p:txBody>
          <a:bodyPr/>
          <a:lstStyle/>
          <a:p>
            <a:r>
              <a:rPr lang="hr-HR" sz="1800" dirty="0"/>
              <a:t>- </a:t>
            </a:r>
            <a:r>
              <a:rPr lang="hr-HR" sz="1800" b="1" dirty="0"/>
              <a:t>Tranzistor kao sklopka </a:t>
            </a:r>
            <a:r>
              <a:rPr lang="hr-HR" sz="1800" dirty="0"/>
              <a:t>-</a:t>
            </a:r>
            <a:br>
              <a:rPr lang="hr-HR" sz="1800" dirty="0"/>
            </a:br>
            <a:r>
              <a:rPr lang="hr-HR" sz="1800" dirty="0"/>
              <a:t> </a:t>
            </a:r>
            <a:br>
              <a:rPr lang="hr-HR" sz="2000" dirty="0"/>
            </a:br>
            <a:r>
              <a:rPr lang="hr-HR" sz="2000" dirty="0"/>
              <a:t>Shema i spajanje elemenata na e</a:t>
            </a:r>
            <a:r>
              <a:rPr lang="hr-HR" sz="1800" dirty="0"/>
              <a:t>ksperimentalnu pločicu</a:t>
            </a:r>
            <a:endParaRPr lang="hr-HR" sz="2000" dirty="0"/>
          </a:p>
        </p:txBody>
      </p:sp>
      <p:sp>
        <p:nvSpPr>
          <p:cNvPr id="6" name="Pravokutnik 5"/>
          <p:cNvSpPr/>
          <p:nvPr/>
        </p:nvSpPr>
        <p:spPr>
          <a:xfrm>
            <a:off x="233975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249150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64326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279501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294676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309852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325027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340203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355378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370553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385729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400904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416080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431255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446430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461606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476781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 22"/>
          <p:cNvSpPr/>
          <p:nvPr/>
        </p:nvSpPr>
        <p:spPr>
          <a:xfrm>
            <a:off x="491957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507132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/>
          <p:cNvSpPr/>
          <p:nvPr/>
        </p:nvSpPr>
        <p:spPr>
          <a:xfrm>
            <a:off x="522307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 25"/>
          <p:cNvSpPr/>
          <p:nvPr/>
        </p:nvSpPr>
        <p:spPr>
          <a:xfrm>
            <a:off x="537483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/>
        </p:nvSpPr>
        <p:spPr>
          <a:xfrm>
            <a:off x="552658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67834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>
            <a:off x="583009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/>
          <p:cNvSpPr/>
          <p:nvPr/>
        </p:nvSpPr>
        <p:spPr>
          <a:xfrm>
            <a:off x="5981848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6133602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6285356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6437110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/>
          <p:cNvSpPr/>
          <p:nvPr/>
        </p:nvSpPr>
        <p:spPr>
          <a:xfrm>
            <a:off x="658886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6740624" y="296276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avokutnik 35"/>
          <p:cNvSpPr/>
          <p:nvPr/>
        </p:nvSpPr>
        <p:spPr>
          <a:xfrm>
            <a:off x="233975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Pravokutnik 36"/>
          <p:cNvSpPr/>
          <p:nvPr/>
        </p:nvSpPr>
        <p:spPr>
          <a:xfrm>
            <a:off x="249150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/>
          <p:cNvSpPr/>
          <p:nvPr/>
        </p:nvSpPr>
        <p:spPr>
          <a:xfrm>
            <a:off x="264326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/>
          <p:cNvSpPr/>
          <p:nvPr/>
        </p:nvSpPr>
        <p:spPr>
          <a:xfrm>
            <a:off x="279501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Pravokutnik 39"/>
          <p:cNvSpPr/>
          <p:nvPr/>
        </p:nvSpPr>
        <p:spPr>
          <a:xfrm>
            <a:off x="294676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avokutnik 40"/>
          <p:cNvSpPr/>
          <p:nvPr/>
        </p:nvSpPr>
        <p:spPr>
          <a:xfrm>
            <a:off x="309852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/>
          <p:cNvSpPr/>
          <p:nvPr/>
        </p:nvSpPr>
        <p:spPr>
          <a:xfrm>
            <a:off x="325027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/>
          <p:cNvSpPr/>
          <p:nvPr/>
        </p:nvSpPr>
        <p:spPr>
          <a:xfrm>
            <a:off x="340203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/>
          <p:cNvSpPr/>
          <p:nvPr/>
        </p:nvSpPr>
        <p:spPr>
          <a:xfrm>
            <a:off x="355378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/>
          <p:cNvSpPr/>
          <p:nvPr/>
        </p:nvSpPr>
        <p:spPr>
          <a:xfrm>
            <a:off x="370553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avokutnik 45"/>
          <p:cNvSpPr/>
          <p:nvPr/>
        </p:nvSpPr>
        <p:spPr>
          <a:xfrm>
            <a:off x="385729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Pravokutnik 46"/>
          <p:cNvSpPr/>
          <p:nvPr/>
        </p:nvSpPr>
        <p:spPr>
          <a:xfrm>
            <a:off x="400904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Pravokutnik 47"/>
          <p:cNvSpPr/>
          <p:nvPr/>
        </p:nvSpPr>
        <p:spPr>
          <a:xfrm>
            <a:off x="416080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Pravokutnik 48"/>
          <p:cNvSpPr/>
          <p:nvPr/>
        </p:nvSpPr>
        <p:spPr>
          <a:xfrm>
            <a:off x="431255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Pravokutnik 49"/>
          <p:cNvSpPr/>
          <p:nvPr/>
        </p:nvSpPr>
        <p:spPr>
          <a:xfrm>
            <a:off x="446430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Pravokutnik 50"/>
          <p:cNvSpPr/>
          <p:nvPr/>
        </p:nvSpPr>
        <p:spPr>
          <a:xfrm>
            <a:off x="461606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476781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Pravokutnik 52"/>
          <p:cNvSpPr/>
          <p:nvPr/>
        </p:nvSpPr>
        <p:spPr>
          <a:xfrm>
            <a:off x="491957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/>
          <p:cNvSpPr/>
          <p:nvPr/>
        </p:nvSpPr>
        <p:spPr>
          <a:xfrm>
            <a:off x="507132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Pravokutnik 54"/>
          <p:cNvSpPr/>
          <p:nvPr/>
        </p:nvSpPr>
        <p:spPr>
          <a:xfrm>
            <a:off x="522307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Pravokutnik 55"/>
          <p:cNvSpPr/>
          <p:nvPr/>
        </p:nvSpPr>
        <p:spPr>
          <a:xfrm>
            <a:off x="537483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Pravokutnik 56"/>
          <p:cNvSpPr/>
          <p:nvPr/>
        </p:nvSpPr>
        <p:spPr>
          <a:xfrm>
            <a:off x="552658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Pravokutnik 57"/>
          <p:cNvSpPr/>
          <p:nvPr/>
        </p:nvSpPr>
        <p:spPr>
          <a:xfrm>
            <a:off x="567834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Pravokutnik 58"/>
          <p:cNvSpPr/>
          <p:nvPr/>
        </p:nvSpPr>
        <p:spPr>
          <a:xfrm>
            <a:off x="583009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Pravokutnik 59"/>
          <p:cNvSpPr/>
          <p:nvPr/>
        </p:nvSpPr>
        <p:spPr>
          <a:xfrm>
            <a:off x="5981848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Pravokutnik 60"/>
          <p:cNvSpPr/>
          <p:nvPr/>
        </p:nvSpPr>
        <p:spPr>
          <a:xfrm>
            <a:off x="6133602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Pravokutnik 61"/>
          <p:cNvSpPr/>
          <p:nvPr/>
        </p:nvSpPr>
        <p:spPr>
          <a:xfrm>
            <a:off x="6285356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Pravokutnik 62"/>
          <p:cNvSpPr/>
          <p:nvPr/>
        </p:nvSpPr>
        <p:spPr>
          <a:xfrm>
            <a:off x="6437110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Pravokutnik 63"/>
          <p:cNvSpPr/>
          <p:nvPr/>
        </p:nvSpPr>
        <p:spPr>
          <a:xfrm>
            <a:off x="658886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Pravokutnik 64"/>
          <p:cNvSpPr/>
          <p:nvPr/>
        </p:nvSpPr>
        <p:spPr>
          <a:xfrm>
            <a:off x="6740624" y="313226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Pravokutnik 65"/>
          <p:cNvSpPr/>
          <p:nvPr/>
        </p:nvSpPr>
        <p:spPr>
          <a:xfrm>
            <a:off x="233975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Pravokutnik 66"/>
          <p:cNvSpPr/>
          <p:nvPr/>
        </p:nvSpPr>
        <p:spPr>
          <a:xfrm>
            <a:off x="249150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Pravokutnik 67"/>
          <p:cNvSpPr/>
          <p:nvPr/>
        </p:nvSpPr>
        <p:spPr>
          <a:xfrm>
            <a:off x="264326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9" name="Pravokutnik 68"/>
          <p:cNvSpPr/>
          <p:nvPr/>
        </p:nvSpPr>
        <p:spPr>
          <a:xfrm>
            <a:off x="279501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Pravokutnik 69"/>
          <p:cNvSpPr/>
          <p:nvPr/>
        </p:nvSpPr>
        <p:spPr>
          <a:xfrm>
            <a:off x="294676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Pravokutnik 70"/>
          <p:cNvSpPr/>
          <p:nvPr/>
        </p:nvSpPr>
        <p:spPr>
          <a:xfrm>
            <a:off x="309852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Pravokutnik 71"/>
          <p:cNvSpPr/>
          <p:nvPr/>
        </p:nvSpPr>
        <p:spPr>
          <a:xfrm>
            <a:off x="325027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Pravokutnik 72"/>
          <p:cNvSpPr/>
          <p:nvPr/>
        </p:nvSpPr>
        <p:spPr>
          <a:xfrm>
            <a:off x="340203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Pravokutnik 73"/>
          <p:cNvSpPr/>
          <p:nvPr/>
        </p:nvSpPr>
        <p:spPr>
          <a:xfrm>
            <a:off x="355378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Pravokutnik 74"/>
          <p:cNvSpPr/>
          <p:nvPr/>
        </p:nvSpPr>
        <p:spPr>
          <a:xfrm>
            <a:off x="370553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Pravokutnik 75"/>
          <p:cNvSpPr/>
          <p:nvPr/>
        </p:nvSpPr>
        <p:spPr>
          <a:xfrm>
            <a:off x="385729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Pravokutnik 76"/>
          <p:cNvSpPr/>
          <p:nvPr/>
        </p:nvSpPr>
        <p:spPr>
          <a:xfrm>
            <a:off x="400904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" name="Pravokutnik 77"/>
          <p:cNvSpPr/>
          <p:nvPr/>
        </p:nvSpPr>
        <p:spPr>
          <a:xfrm>
            <a:off x="416080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Pravokutnik 78"/>
          <p:cNvSpPr/>
          <p:nvPr/>
        </p:nvSpPr>
        <p:spPr>
          <a:xfrm>
            <a:off x="431255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Pravokutnik 79"/>
          <p:cNvSpPr/>
          <p:nvPr/>
        </p:nvSpPr>
        <p:spPr>
          <a:xfrm>
            <a:off x="446430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Pravokutnik 80"/>
          <p:cNvSpPr/>
          <p:nvPr/>
        </p:nvSpPr>
        <p:spPr>
          <a:xfrm>
            <a:off x="461606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2" name="Pravokutnik 81"/>
          <p:cNvSpPr/>
          <p:nvPr/>
        </p:nvSpPr>
        <p:spPr>
          <a:xfrm>
            <a:off x="476781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3" name="Pravokutnik 82"/>
          <p:cNvSpPr/>
          <p:nvPr/>
        </p:nvSpPr>
        <p:spPr>
          <a:xfrm>
            <a:off x="491957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4" name="Pravokutnik 83"/>
          <p:cNvSpPr/>
          <p:nvPr/>
        </p:nvSpPr>
        <p:spPr>
          <a:xfrm>
            <a:off x="507132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5" name="Pravokutnik 84"/>
          <p:cNvSpPr/>
          <p:nvPr/>
        </p:nvSpPr>
        <p:spPr>
          <a:xfrm>
            <a:off x="522307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6" name="Pravokutnik 85"/>
          <p:cNvSpPr/>
          <p:nvPr/>
        </p:nvSpPr>
        <p:spPr>
          <a:xfrm>
            <a:off x="537483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7" name="Pravokutnik 86"/>
          <p:cNvSpPr/>
          <p:nvPr/>
        </p:nvSpPr>
        <p:spPr>
          <a:xfrm>
            <a:off x="552658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8" name="Pravokutnik 87"/>
          <p:cNvSpPr/>
          <p:nvPr/>
        </p:nvSpPr>
        <p:spPr>
          <a:xfrm>
            <a:off x="567834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9" name="Pravokutnik 88"/>
          <p:cNvSpPr/>
          <p:nvPr/>
        </p:nvSpPr>
        <p:spPr>
          <a:xfrm>
            <a:off x="583009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0" name="Pravokutnik 89"/>
          <p:cNvSpPr/>
          <p:nvPr/>
        </p:nvSpPr>
        <p:spPr>
          <a:xfrm>
            <a:off x="5981848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1" name="Pravokutnik 90"/>
          <p:cNvSpPr/>
          <p:nvPr/>
        </p:nvSpPr>
        <p:spPr>
          <a:xfrm>
            <a:off x="6133602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2" name="Pravokutnik 91"/>
          <p:cNvSpPr/>
          <p:nvPr/>
        </p:nvSpPr>
        <p:spPr>
          <a:xfrm>
            <a:off x="6285356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3" name="Pravokutnik 92"/>
          <p:cNvSpPr/>
          <p:nvPr/>
        </p:nvSpPr>
        <p:spPr>
          <a:xfrm>
            <a:off x="6437110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4" name="Pravokutnik 93"/>
          <p:cNvSpPr/>
          <p:nvPr/>
        </p:nvSpPr>
        <p:spPr>
          <a:xfrm>
            <a:off x="658886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5" name="Pravokutnik 94"/>
          <p:cNvSpPr/>
          <p:nvPr/>
        </p:nvSpPr>
        <p:spPr>
          <a:xfrm>
            <a:off x="6740624" y="32849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6" name="Pravokutnik 95"/>
          <p:cNvSpPr/>
          <p:nvPr/>
        </p:nvSpPr>
        <p:spPr>
          <a:xfrm>
            <a:off x="233975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7" name="Pravokutnik 96"/>
          <p:cNvSpPr/>
          <p:nvPr/>
        </p:nvSpPr>
        <p:spPr>
          <a:xfrm>
            <a:off x="249150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8" name="Pravokutnik 97"/>
          <p:cNvSpPr/>
          <p:nvPr/>
        </p:nvSpPr>
        <p:spPr>
          <a:xfrm>
            <a:off x="264326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9" name="Pravokutnik 98"/>
          <p:cNvSpPr/>
          <p:nvPr/>
        </p:nvSpPr>
        <p:spPr>
          <a:xfrm>
            <a:off x="279501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0" name="Pravokutnik 99"/>
          <p:cNvSpPr/>
          <p:nvPr/>
        </p:nvSpPr>
        <p:spPr>
          <a:xfrm>
            <a:off x="294676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1" name="Pravokutnik 100"/>
          <p:cNvSpPr/>
          <p:nvPr/>
        </p:nvSpPr>
        <p:spPr>
          <a:xfrm>
            <a:off x="309852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2" name="Pravokutnik 101"/>
          <p:cNvSpPr/>
          <p:nvPr/>
        </p:nvSpPr>
        <p:spPr>
          <a:xfrm>
            <a:off x="325027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3" name="Pravokutnik 102"/>
          <p:cNvSpPr/>
          <p:nvPr/>
        </p:nvSpPr>
        <p:spPr>
          <a:xfrm>
            <a:off x="340203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4" name="Pravokutnik 103"/>
          <p:cNvSpPr/>
          <p:nvPr/>
        </p:nvSpPr>
        <p:spPr>
          <a:xfrm>
            <a:off x="355378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5" name="Pravokutnik 104"/>
          <p:cNvSpPr/>
          <p:nvPr/>
        </p:nvSpPr>
        <p:spPr>
          <a:xfrm>
            <a:off x="370553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6" name="Pravokutnik 105"/>
          <p:cNvSpPr/>
          <p:nvPr/>
        </p:nvSpPr>
        <p:spPr>
          <a:xfrm>
            <a:off x="385729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7" name="Pravokutnik 106"/>
          <p:cNvSpPr/>
          <p:nvPr/>
        </p:nvSpPr>
        <p:spPr>
          <a:xfrm>
            <a:off x="400904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8" name="Pravokutnik 107"/>
          <p:cNvSpPr/>
          <p:nvPr/>
        </p:nvSpPr>
        <p:spPr>
          <a:xfrm>
            <a:off x="416080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9" name="Pravokutnik 108"/>
          <p:cNvSpPr/>
          <p:nvPr/>
        </p:nvSpPr>
        <p:spPr>
          <a:xfrm>
            <a:off x="431255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0" name="Pravokutnik 109"/>
          <p:cNvSpPr/>
          <p:nvPr/>
        </p:nvSpPr>
        <p:spPr>
          <a:xfrm>
            <a:off x="446430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1" name="Pravokutnik 110"/>
          <p:cNvSpPr/>
          <p:nvPr/>
        </p:nvSpPr>
        <p:spPr>
          <a:xfrm>
            <a:off x="461606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2" name="Pravokutnik 111"/>
          <p:cNvSpPr/>
          <p:nvPr/>
        </p:nvSpPr>
        <p:spPr>
          <a:xfrm>
            <a:off x="476781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3" name="Pravokutnik 112"/>
          <p:cNvSpPr/>
          <p:nvPr/>
        </p:nvSpPr>
        <p:spPr>
          <a:xfrm>
            <a:off x="491957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4" name="Pravokutnik 113"/>
          <p:cNvSpPr/>
          <p:nvPr/>
        </p:nvSpPr>
        <p:spPr>
          <a:xfrm>
            <a:off x="507132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5" name="Pravokutnik 114"/>
          <p:cNvSpPr/>
          <p:nvPr/>
        </p:nvSpPr>
        <p:spPr>
          <a:xfrm>
            <a:off x="522307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6" name="Pravokutnik 115"/>
          <p:cNvSpPr/>
          <p:nvPr/>
        </p:nvSpPr>
        <p:spPr>
          <a:xfrm>
            <a:off x="537483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7" name="Pravokutnik 116"/>
          <p:cNvSpPr/>
          <p:nvPr/>
        </p:nvSpPr>
        <p:spPr>
          <a:xfrm>
            <a:off x="552658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8" name="Pravokutnik 117"/>
          <p:cNvSpPr/>
          <p:nvPr/>
        </p:nvSpPr>
        <p:spPr>
          <a:xfrm>
            <a:off x="567834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9" name="Pravokutnik 118"/>
          <p:cNvSpPr/>
          <p:nvPr/>
        </p:nvSpPr>
        <p:spPr>
          <a:xfrm>
            <a:off x="583009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0" name="Pravokutnik 119"/>
          <p:cNvSpPr/>
          <p:nvPr/>
        </p:nvSpPr>
        <p:spPr>
          <a:xfrm>
            <a:off x="5981848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1" name="Pravokutnik 120"/>
          <p:cNvSpPr/>
          <p:nvPr/>
        </p:nvSpPr>
        <p:spPr>
          <a:xfrm>
            <a:off x="6133602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2" name="Pravokutnik 121"/>
          <p:cNvSpPr/>
          <p:nvPr/>
        </p:nvSpPr>
        <p:spPr>
          <a:xfrm>
            <a:off x="6285356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3" name="Pravokutnik 122"/>
          <p:cNvSpPr/>
          <p:nvPr/>
        </p:nvSpPr>
        <p:spPr>
          <a:xfrm>
            <a:off x="6437110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4" name="Pravokutnik 123"/>
          <p:cNvSpPr/>
          <p:nvPr/>
        </p:nvSpPr>
        <p:spPr>
          <a:xfrm>
            <a:off x="658886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5" name="Pravokutnik 124"/>
          <p:cNvSpPr/>
          <p:nvPr/>
        </p:nvSpPr>
        <p:spPr>
          <a:xfrm>
            <a:off x="6740624" y="34373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6" name="Pravokutnik 125"/>
          <p:cNvSpPr/>
          <p:nvPr/>
        </p:nvSpPr>
        <p:spPr>
          <a:xfrm>
            <a:off x="233975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7" name="Pravokutnik 126"/>
          <p:cNvSpPr/>
          <p:nvPr/>
        </p:nvSpPr>
        <p:spPr>
          <a:xfrm>
            <a:off x="249150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8" name="Pravokutnik 127"/>
          <p:cNvSpPr/>
          <p:nvPr/>
        </p:nvSpPr>
        <p:spPr>
          <a:xfrm>
            <a:off x="264326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9" name="Pravokutnik 128"/>
          <p:cNvSpPr/>
          <p:nvPr/>
        </p:nvSpPr>
        <p:spPr>
          <a:xfrm>
            <a:off x="279501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0" name="Pravokutnik 129"/>
          <p:cNvSpPr/>
          <p:nvPr/>
        </p:nvSpPr>
        <p:spPr>
          <a:xfrm>
            <a:off x="294676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Pravokutnik 130"/>
          <p:cNvSpPr/>
          <p:nvPr/>
        </p:nvSpPr>
        <p:spPr>
          <a:xfrm>
            <a:off x="309852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2" name="Pravokutnik 131"/>
          <p:cNvSpPr/>
          <p:nvPr/>
        </p:nvSpPr>
        <p:spPr>
          <a:xfrm>
            <a:off x="325027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3" name="Pravokutnik 132"/>
          <p:cNvSpPr/>
          <p:nvPr/>
        </p:nvSpPr>
        <p:spPr>
          <a:xfrm>
            <a:off x="340203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4" name="Pravokutnik 133"/>
          <p:cNvSpPr/>
          <p:nvPr/>
        </p:nvSpPr>
        <p:spPr>
          <a:xfrm>
            <a:off x="355378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5" name="Pravokutnik 134"/>
          <p:cNvSpPr/>
          <p:nvPr/>
        </p:nvSpPr>
        <p:spPr>
          <a:xfrm>
            <a:off x="370553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6" name="Pravokutnik 135"/>
          <p:cNvSpPr/>
          <p:nvPr/>
        </p:nvSpPr>
        <p:spPr>
          <a:xfrm>
            <a:off x="385729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7" name="Pravokutnik 136"/>
          <p:cNvSpPr/>
          <p:nvPr/>
        </p:nvSpPr>
        <p:spPr>
          <a:xfrm>
            <a:off x="400904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8" name="Pravokutnik 137"/>
          <p:cNvSpPr/>
          <p:nvPr/>
        </p:nvSpPr>
        <p:spPr>
          <a:xfrm>
            <a:off x="416080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9" name="Pravokutnik 138"/>
          <p:cNvSpPr/>
          <p:nvPr/>
        </p:nvSpPr>
        <p:spPr>
          <a:xfrm>
            <a:off x="431255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0" name="Pravokutnik 139"/>
          <p:cNvSpPr/>
          <p:nvPr/>
        </p:nvSpPr>
        <p:spPr>
          <a:xfrm>
            <a:off x="446430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1" name="Pravokutnik 140"/>
          <p:cNvSpPr/>
          <p:nvPr/>
        </p:nvSpPr>
        <p:spPr>
          <a:xfrm>
            <a:off x="461606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2" name="Pravokutnik 141"/>
          <p:cNvSpPr/>
          <p:nvPr/>
        </p:nvSpPr>
        <p:spPr>
          <a:xfrm>
            <a:off x="476781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3" name="Pravokutnik 142"/>
          <p:cNvSpPr/>
          <p:nvPr/>
        </p:nvSpPr>
        <p:spPr>
          <a:xfrm>
            <a:off x="491957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4" name="Pravokutnik 143"/>
          <p:cNvSpPr/>
          <p:nvPr/>
        </p:nvSpPr>
        <p:spPr>
          <a:xfrm>
            <a:off x="507132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5" name="Pravokutnik 144"/>
          <p:cNvSpPr/>
          <p:nvPr/>
        </p:nvSpPr>
        <p:spPr>
          <a:xfrm>
            <a:off x="522307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6" name="Pravokutnik 145"/>
          <p:cNvSpPr/>
          <p:nvPr/>
        </p:nvSpPr>
        <p:spPr>
          <a:xfrm>
            <a:off x="537483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7" name="Pravokutnik 146"/>
          <p:cNvSpPr/>
          <p:nvPr/>
        </p:nvSpPr>
        <p:spPr>
          <a:xfrm>
            <a:off x="552658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8" name="Pravokutnik 147"/>
          <p:cNvSpPr/>
          <p:nvPr/>
        </p:nvSpPr>
        <p:spPr>
          <a:xfrm>
            <a:off x="567834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9" name="Pravokutnik 148"/>
          <p:cNvSpPr/>
          <p:nvPr/>
        </p:nvSpPr>
        <p:spPr>
          <a:xfrm>
            <a:off x="583009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0" name="Pravokutnik 149"/>
          <p:cNvSpPr/>
          <p:nvPr/>
        </p:nvSpPr>
        <p:spPr>
          <a:xfrm>
            <a:off x="5981848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1" name="Pravokutnik 150"/>
          <p:cNvSpPr/>
          <p:nvPr/>
        </p:nvSpPr>
        <p:spPr>
          <a:xfrm>
            <a:off x="6133602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2" name="Pravokutnik 151"/>
          <p:cNvSpPr/>
          <p:nvPr/>
        </p:nvSpPr>
        <p:spPr>
          <a:xfrm>
            <a:off x="6285356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3" name="Pravokutnik 152"/>
          <p:cNvSpPr/>
          <p:nvPr/>
        </p:nvSpPr>
        <p:spPr>
          <a:xfrm>
            <a:off x="6437110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4" name="Pravokutnik 153"/>
          <p:cNvSpPr/>
          <p:nvPr/>
        </p:nvSpPr>
        <p:spPr>
          <a:xfrm>
            <a:off x="658886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5" name="Pravokutnik 154"/>
          <p:cNvSpPr/>
          <p:nvPr/>
        </p:nvSpPr>
        <p:spPr>
          <a:xfrm>
            <a:off x="6740624" y="358978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6" name="Pravokutnik 155"/>
          <p:cNvSpPr/>
          <p:nvPr/>
        </p:nvSpPr>
        <p:spPr>
          <a:xfrm>
            <a:off x="233975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7" name="Pravokutnik 156"/>
          <p:cNvSpPr/>
          <p:nvPr/>
        </p:nvSpPr>
        <p:spPr>
          <a:xfrm>
            <a:off x="249150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8" name="Pravokutnik 157"/>
          <p:cNvSpPr/>
          <p:nvPr/>
        </p:nvSpPr>
        <p:spPr>
          <a:xfrm>
            <a:off x="264326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9" name="Pravokutnik 158"/>
          <p:cNvSpPr/>
          <p:nvPr/>
        </p:nvSpPr>
        <p:spPr>
          <a:xfrm>
            <a:off x="279501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0" name="Pravokutnik 159"/>
          <p:cNvSpPr/>
          <p:nvPr/>
        </p:nvSpPr>
        <p:spPr>
          <a:xfrm>
            <a:off x="294676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1" name="Pravokutnik 160"/>
          <p:cNvSpPr/>
          <p:nvPr/>
        </p:nvSpPr>
        <p:spPr>
          <a:xfrm>
            <a:off x="309852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2" name="Pravokutnik 161"/>
          <p:cNvSpPr/>
          <p:nvPr/>
        </p:nvSpPr>
        <p:spPr>
          <a:xfrm>
            <a:off x="325027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3" name="Pravokutnik 162"/>
          <p:cNvSpPr/>
          <p:nvPr/>
        </p:nvSpPr>
        <p:spPr>
          <a:xfrm>
            <a:off x="340203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4" name="Pravokutnik 163"/>
          <p:cNvSpPr/>
          <p:nvPr/>
        </p:nvSpPr>
        <p:spPr>
          <a:xfrm>
            <a:off x="355378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5" name="Pravokutnik 164"/>
          <p:cNvSpPr/>
          <p:nvPr/>
        </p:nvSpPr>
        <p:spPr>
          <a:xfrm>
            <a:off x="370553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6" name="Pravokutnik 165"/>
          <p:cNvSpPr/>
          <p:nvPr/>
        </p:nvSpPr>
        <p:spPr>
          <a:xfrm>
            <a:off x="385729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7" name="Pravokutnik 166"/>
          <p:cNvSpPr/>
          <p:nvPr/>
        </p:nvSpPr>
        <p:spPr>
          <a:xfrm>
            <a:off x="400904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8" name="Pravokutnik 167"/>
          <p:cNvSpPr/>
          <p:nvPr/>
        </p:nvSpPr>
        <p:spPr>
          <a:xfrm>
            <a:off x="416080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9" name="Pravokutnik 168"/>
          <p:cNvSpPr/>
          <p:nvPr/>
        </p:nvSpPr>
        <p:spPr>
          <a:xfrm>
            <a:off x="431255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0" name="Pravokutnik 169"/>
          <p:cNvSpPr/>
          <p:nvPr/>
        </p:nvSpPr>
        <p:spPr>
          <a:xfrm>
            <a:off x="446430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1" name="Pravokutnik 170"/>
          <p:cNvSpPr/>
          <p:nvPr/>
        </p:nvSpPr>
        <p:spPr>
          <a:xfrm>
            <a:off x="461606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2" name="Pravokutnik 171"/>
          <p:cNvSpPr/>
          <p:nvPr/>
        </p:nvSpPr>
        <p:spPr>
          <a:xfrm>
            <a:off x="476781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3" name="Pravokutnik 172"/>
          <p:cNvSpPr/>
          <p:nvPr/>
        </p:nvSpPr>
        <p:spPr>
          <a:xfrm>
            <a:off x="491957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4" name="Pravokutnik 173"/>
          <p:cNvSpPr/>
          <p:nvPr/>
        </p:nvSpPr>
        <p:spPr>
          <a:xfrm>
            <a:off x="507132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5" name="Pravokutnik 174"/>
          <p:cNvSpPr/>
          <p:nvPr/>
        </p:nvSpPr>
        <p:spPr>
          <a:xfrm>
            <a:off x="522307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6" name="Pravokutnik 175"/>
          <p:cNvSpPr/>
          <p:nvPr/>
        </p:nvSpPr>
        <p:spPr>
          <a:xfrm>
            <a:off x="537483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7" name="Pravokutnik 176"/>
          <p:cNvSpPr/>
          <p:nvPr/>
        </p:nvSpPr>
        <p:spPr>
          <a:xfrm>
            <a:off x="552658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8" name="Pravokutnik 177"/>
          <p:cNvSpPr/>
          <p:nvPr/>
        </p:nvSpPr>
        <p:spPr>
          <a:xfrm>
            <a:off x="567834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9" name="Pravokutnik 178"/>
          <p:cNvSpPr/>
          <p:nvPr/>
        </p:nvSpPr>
        <p:spPr>
          <a:xfrm>
            <a:off x="583009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0" name="Pravokutnik 179"/>
          <p:cNvSpPr/>
          <p:nvPr/>
        </p:nvSpPr>
        <p:spPr>
          <a:xfrm>
            <a:off x="5981848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1" name="Pravokutnik 180"/>
          <p:cNvSpPr/>
          <p:nvPr/>
        </p:nvSpPr>
        <p:spPr>
          <a:xfrm>
            <a:off x="6133602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2" name="Pravokutnik 181"/>
          <p:cNvSpPr/>
          <p:nvPr/>
        </p:nvSpPr>
        <p:spPr>
          <a:xfrm>
            <a:off x="6285356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3" name="Pravokutnik 182"/>
          <p:cNvSpPr/>
          <p:nvPr/>
        </p:nvSpPr>
        <p:spPr>
          <a:xfrm>
            <a:off x="6437110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4" name="Pravokutnik 183"/>
          <p:cNvSpPr/>
          <p:nvPr/>
        </p:nvSpPr>
        <p:spPr>
          <a:xfrm>
            <a:off x="658886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5" name="Pravokutnik 184"/>
          <p:cNvSpPr/>
          <p:nvPr/>
        </p:nvSpPr>
        <p:spPr>
          <a:xfrm>
            <a:off x="6740624" y="40261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6" name="Pravokutnik 185"/>
          <p:cNvSpPr/>
          <p:nvPr/>
        </p:nvSpPr>
        <p:spPr>
          <a:xfrm>
            <a:off x="233975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7" name="Pravokutnik 186"/>
          <p:cNvSpPr/>
          <p:nvPr/>
        </p:nvSpPr>
        <p:spPr>
          <a:xfrm>
            <a:off x="249150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8" name="Pravokutnik 187"/>
          <p:cNvSpPr/>
          <p:nvPr/>
        </p:nvSpPr>
        <p:spPr>
          <a:xfrm>
            <a:off x="264326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9" name="Pravokutnik 188"/>
          <p:cNvSpPr/>
          <p:nvPr/>
        </p:nvSpPr>
        <p:spPr>
          <a:xfrm>
            <a:off x="279501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0" name="Pravokutnik 189"/>
          <p:cNvSpPr/>
          <p:nvPr/>
        </p:nvSpPr>
        <p:spPr>
          <a:xfrm>
            <a:off x="294676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1" name="Pravokutnik 190"/>
          <p:cNvSpPr/>
          <p:nvPr/>
        </p:nvSpPr>
        <p:spPr>
          <a:xfrm>
            <a:off x="309852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2" name="Pravokutnik 191"/>
          <p:cNvSpPr/>
          <p:nvPr/>
        </p:nvSpPr>
        <p:spPr>
          <a:xfrm>
            <a:off x="325027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3" name="Pravokutnik 192"/>
          <p:cNvSpPr/>
          <p:nvPr/>
        </p:nvSpPr>
        <p:spPr>
          <a:xfrm>
            <a:off x="340203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4" name="Pravokutnik 193"/>
          <p:cNvSpPr/>
          <p:nvPr/>
        </p:nvSpPr>
        <p:spPr>
          <a:xfrm>
            <a:off x="355378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5" name="Pravokutnik 194"/>
          <p:cNvSpPr/>
          <p:nvPr/>
        </p:nvSpPr>
        <p:spPr>
          <a:xfrm>
            <a:off x="370553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6" name="Pravokutnik 195"/>
          <p:cNvSpPr/>
          <p:nvPr/>
        </p:nvSpPr>
        <p:spPr>
          <a:xfrm>
            <a:off x="385729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7" name="Pravokutnik 196"/>
          <p:cNvSpPr/>
          <p:nvPr/>
        </p:nvSpPr>
        <p:spPr>
          <a:xfrm>
            <a:off x="400904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8" name="Pravokutnik 197"/>
          <p:cNvSpPr/>
          <p:nvPr/>
        </p:nvSpPr>
        <p:spPr>
          <a:xfrm>
            <a:off x="416080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9" name="Pravokutnik 198"/>
          <p:cNvSpPr/>
          <p:nvPr/>
        </p:nvSpPr>
        <p:spPr>
          <a:xfrm>
            <a:off x="431255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0" name="Pravokutnik 199"/>
          <p:cNvSpPr/>
          <p:nvPr/>
        </p:nvSpPr>
        <p:spPr>
          <a:xfrm>
            <a:off x="446430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1" name="Pravokutnik 200"/>
          <p:cNvSpPr/>
          <p:nvPr/>
        </p:nvSpPr>
        <p:spPr>
          <a:xfrm>
            <a:off x="461606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2" name="Pravokutnik 201"/>
          <p:cNvSpPr/>
          <p:nvPr/>
        </p:nvSpPr>
        <p:spPr>
          <a:xfrm>
            <a:off x="476781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3" name="Pravokutnik 202"/>
          <p:cNvSpPr/>
          <p:nvPr/>
        </p:nvSpPr>
        <p:spPr>
          <a:xfrm>
            <a:off x="491957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4" name="Pravokutnik 203"/>
          <p:cNvSpPr/>
          <p:nvPr/>
        </p:nvSpPr>
        <p:spPr>
          <a:xfrm>
            <a:off x="507132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5" name="Pravokutnik 204"/>
          <p:cNvSpPr/>
          <p:nvPr/>
        </p:nvSpPr>
        <p:spPr>
          <a:xfrm>
            <a:off x="522307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6" name="Pravokutnik 205"/>
          <p:cNvSpPr/>
          <p:nvPr/>
        </p:nvSpPr>
        <p:spPr>
          <a:xfrm>
            <a:off x="537483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7" name="Pravokutnik 206"/>
          <p:cNvSpPr/>
          <p:nvPr/>
        </p:nvSpPr>
        <p:spPr>
          <a:xfrm>
            <a:off x="552658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8" name="Pravokutnik 207"/>
          <p:cNvSpPr/>
          <p:nvPr/>
        </p:nvSpPr>
        <p:spPr>
          <a:xfrm>
            <a:off x="567834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9" name="Pravokutnik 208"/>
          <p:cNvSpPr/>
          <p:nvPr/>
        </p:nvSpPr>
        <p:spPr>
          <a:xfrm>
            <a:off x="583009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0" name="Pravokutnik 209"/>
          <p:cNvSpPr/>
          <p:nvPr/>
        </p:nvSpPr>
        <p:spPr>
          <a:xfrm>
            <a:off x="5981848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1" name="Pravokutnik 210"/>
          <p:cNvSpPr/>
          <p:nvPr/>
        </p:nvSpPr>
        <p:spPr>
          <a:xfrm>
            <a:off x="6133602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2" name="Pravokutnik 211"/>
          <p:cNvSpPr/>
          <p:nvPr/>
        </p:nvSpPr>
        <p:spPr>
          <a:xfrm>
            <a:off x="6285356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3" name="Pravokutnik 212"/>
          <p:cNvSpPr/>
          <p:nvPr/>
        </p:nvSpPr>
        <p:spPr>
          <a:xfrm>
            <a:off x="6437110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4" name="Pravokutnik 213"/>
          <p:cNvSpPr/>
          <p:nvPr/>
        </p:nvSpPr>
        <p:spPr>
          <a:xfrm>
            <a:off x="658886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5" name="Pravokutnik 214"/>
          <p:cNvSpPr/>
          <p:nvPr/>
        </p:nvSpPr>
        <p:spPr>
          <a:xfrm>
            <a:off x="6740624" y="41785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6" name="Pravokutnik 215"/>
          <p:cNvSpPr/>
          <p:nvPr/>
        </p:nvSpPr>
        <p:spPr>
          <a:xfrm>
            <a:off x="233975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7" name="Pravokutnik 216"/>
          <p:cNvSpPr/>
          <p:nvPr/>
        </p:nvSpPr>
        <p:spPr>
          <a:xfrm>
            <a:off x="249150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8" name="Pravokutnik 217"/>
          <p:cNvSpPr/>
          <p:nvPr/>
        </p:nvSpPr>
        <p:spPr>
          <a:xfrm>
            <a:off x="264326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9" name="Pravokutnik 218"/>
          <p:cNvSpPr/>
          <p:nvPr/>
        </p:nvSpPr>
        <p:spPr>
          <a:xfrm>
            <a:off x="279501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0" name="Pravokutnik 219"/>
          <p:cNvSpPr/>
          <p:nvPr/>
        </p:nvSpPr>
        <p:spPr>
          <a:xfrm>
            <a:off x="294676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1" name="Pravokutnik 220"/>
          <p:cNvSpPr/>
          <p:nvPr/>
        </p:nvSpPr>
        <p:spPr>
          <a:xfrm>
            <a:off x="309852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2" name="Pravokutnik 221"/>
          <p:cNvSpPr/>
          <p:nvPr/>
        </p:nvSpPr>
        <p:spPr>
          <a:xfrm>
            <a:off x="325027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3" name="Pravokutnik 222"/>
          <p:cNvSpPr/>
          <p:nvPr/>
        </p:nvSpPr>
        <p:spPr>
          <a:xfrm>
            <a:off x="340203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4" name="Pravokutnik 223"/>
          <p:cNvSpPr/>
          <p:nvPr/>
        </p:nvSpPr>
        <p:spPr>
          <a:xfrm>
            <a:off x="355378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5" name="Pravokutnik 224"/>
          <p:cNvSpPr/>
          <p:nvPr/>
        </p:nvSpPr>
        <p:spPr>
          <a:xfrm>
            <a:off x="370553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6" name="Pravokutnik 225"/>
          <p:cNvSpPr/>
          <p:nvPr/>
        </p:nvSpPr>
        <p:spPr>
          <a:xfrm>
            <a:off x="385729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7" name="Pravokutnik 226"/>
          <p:cNvSpPr/>
          <p:nvPr/>
        </p:nvSpPr>
        <p:spPr>
          <a:xfrm>
            <a:off x="400904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8" name="Pravokutnik 227"/>
          <p:cNvSpPr/>
          <p:nvPr/>
        </p:nvSpPr>
        <p:spPr>
          <a:xfrm>
            <a:off x="416080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9" name="Pravokutnik 228"/>
          <p:cNvSpPr/>
          <p:nvPr/>
        </p:nvSpPr>
        <p:spPr>
          <a:xfrm>
            <a:off x="431255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0" name="Pravokutnik 229"/>
          <p:cNvSpPr/>
          <p:nvPr/>
        </p:nvSpPr>
        <p:spPr>
          <a:xfrm>
            <a:off x="446430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1" name="Pravokutnik 230"/>
          <p:cNvSpPr/>
          <p:nvPr/>
        </p:nvSpPr>
        <p:spPr>
          <a:xfrm>
            <a:off x="461606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2" name="Pravokutnik 231"/>
          <p:cNvSpPr/>
          <p:nvPr/>
        </p:nvSpPr>
        <p:spPr>
          <a:xfrm>
            <a:off x="476781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3" name="Pravokutnik 232"/>
          <p:cNvSpPr/>
          <p:nvPr/>
        </p:nvSpPr>
        <p:spPr>
          <a:xfrm>
            <a:off x="491957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4" name="Pravokutnik 233"/>
          <p:cNvSpPr/>
          <p:nvPr/>
        </p:nvSpPr>
        <p:spPr>
          <a:xfrm>
            <a:off x="507132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5" name="Pravokutnik 234"/>
          <p:cNvSpPr/>
          <p:nvPr/>
        </p:nvSpPr>
        <p:spPr>
          <a:xfrm>
            <a:off x="522307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6" name="Pravokutnik 235"/>
          <p:cNvSpPr/>
          <p:nvPr/>
        </p:nvSpPr>
        <p:spPr>
          <a:xfrm>
            <a:off x="537483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7" name="Pravokutnik 236"/>
          <p:cNvSpPr/>
          <p:nvPr/>
        </p:nvSpPr>
        <p:spPr>
          <a:xfrm>
            <a:off x="552658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8" name="Pravokutnik 237"/>
          <p:cNvSpPr/>
          <p:nvPr/>
        </p:nvSpPr>
        <p:spPr>
          <a:xfrm>
            <a:off x="567834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9" name="Pravokutnik 238"/>
          <p:cNvSpPr/>
          <p:nvPr/>
        </p:nvSpPr>
        <p:spPr>
          <a:xfrm>
            <a:off x="583009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0" name="Pravokutnik 239"/>
          <p:cNvSpPr/>
          <p:nvPr/>
        </p:nvSpPr>
        <p:spPr>
          <a:xfrm>
            <a:off x="5981848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1" name="Pravokutnik 240"/>
          <p:cNvSpPr/>
          <p:nvPr/>
        </p:nvSpPr>
        <p:spPr>
          <a:xfrm>
            <a:off x="6133602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2" name="Pravokutnik 241"/>
          <p:cNvSpPr/>
          <p:nvPr/>
        </p:nvSpPr>
        <p:spPr>
          <a:xfrm>
            <a:off x="6285356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3" name="Pravokutnik 242"/>
          <p:cNvSpPr/>
          <p:nvPr/>
        </p:nvSpPr>
        <p:spPr>
          <a:xfrm>
            <a:off x="6437110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4" name="Pravokutnik 243"/>
          <p:cNvSpPr/>
          <p:nvPr/>
        </p:nvSpPr>
        <p:spPr>
          <a:xfrm>
            <a:off x="658886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5" name="Pravokutnik 244"/>
          <p:cNvSpPr/>
          <p:nvPr/>
        </p:nvSpPr>
        <p:spPr>
          <a:xfrm>
            <a:off x="6740624" y="43312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6" name="Pravokutnik 245"/>
          <p:cNvSpPr/>
          <p:nvPr/>
        </p:nvSpPr>
        <p:spPr>
          <a:xfrm>
            <a:off x="233975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7" name="Pravokutnik 246"/>
          <p:cNvSpPr/>
          <p:nvPr/>
        </p:nvSpPr>
        <p:spPr>
          <a:xfrm>
            <a:off x="249150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8" name="Pravokutnik 247"/>
          <p:cNvSpPr/>
          <p:nvPr/>
        </p:nvSpPr>
        <p:spPr>
          <a:xfrm>
            <a:off x="264326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9" name="Pravokutnik 248"/>
          <p:cNvSpPr/>
          <p:nvPr/>
        </p:nvSpPr>
        <p:spPr>
          <a:xfrm>
            <a:off x="279501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0" name="Pravokutnik 249"/>
          <p:cNvSpPr/>
          <p:nvPr/>
        </p:nvSpPr>
        <p:spPr>
          <a:xfrm>
            <a:off x="294676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1" name="Pravokutnik 250"/>
          <p:cNvSpPr/>
          <p:nvPr/>
        </p:nvSpPr>
        <p:spPr>
          <a:xfrm>
            <a:off x="309852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2" name="Pravokutnik 251"/>
          <p:cNvSpPr/>
          <p:nvPr/>
        </p:nvSpPr>
        <p:spPr>
          <a:xfrm>
            <a:off x="325027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3" name="Pravokutnik 252"/>
          <p:cNvSpPr/>
          <p:nvPr/>
        </p:nvSpPr>
        <p:spPr>
          <a:xfrm>
            <a:off x="340203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4" name="Pravokutnik 253"/>
          <p:cNvSpPr/>
          <p:nvPr/>
        </p:nvSpPr>
        <p:spPr>
          <a:xfrm>
            <a:off x="355378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5" name="Pravokutnik 254"/>
          <p:cNvSpPr/>
          <p:nvPr/>
        </p:nvSpPr>
        <p:spPr>
          <a:xfrm>
            <a:off x="370553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6" name="Pravokutnik 255"/>
          <p:cNvSpPr/>
          <p:nvPr/>
        </p:nvSpPr>
        <p:spPr>
          <a:xfrm>
            <a:off x="385729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7" name="Pravokutnik 256"/>
          <p:cNvSpPr/>
          <p:nvPr/>
        </p:nvSpPr>
        <p:spPr>
          <a:xfrm>
            <a:off x="400904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8" name="Pravokutnik 257"/>
          <p:cNvSpPr/>
          <p:nvPr/>
        </p:nvSpPr>
        <p:spPr>
          <a:xfrm>
            <a:off x="416080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9" name="Pravokutnik 258"/>
          <p:cNvSpPr/>
          <p:nvPr/>
        </p:nvSpPr>
        <p:spPr>
          <a:xfrm>
            <a:off x="431255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0" name="Pravokutnik 259"/>
          <p:cNvSpPr/>
          <p:nvPr/>
        </p:nvSpPr>
        <p:spPr>
          <a:xfrm>
            <a:off x="446430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1" name="Pravokutnik 260"/>
          <p:cNvSpPr/>
          <p:nvPr/>
        </p:nvSpPr>
        <p:spPr>
          <a:xfrm>
            <a:off x="461606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2" name="Pravokutnik 261"/>
          <p:cNvSpPr/>
          <p:nvPr/>
        </p:nvSpPr>
        <p:spPr>
          <a:xfrm>
            <a:off x="476781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3" name="Pravokutnik 262"/>
          <p:cNvSpPr/>
          <p:nvPr/>
        </p:nvSpPr>
        <p:spPr>
          <a:xfrm>
            <a:off x="491957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4" name="Pravokutnik 263"/>
          <p:cNvSpPr/>
          <p:nvPr/>
        </p:nvSpPr>
        <p:spPr>
          <a:xfrm>
            <a:off x="507132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5" name="Pravokutnik 264"/>
          <p:cNvSpPr/>
          <p:nvPr/>
        </p:nvSpPr>
        <p:spPr>
          <a:xfrm>
            <a:off x="522307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6" name="Pravokutnik 265"/>
          <p:cNvSpPr/>
          <p:nvPr/>
        </p:nvSpPr>
        <p:spPr>
          <a:xfrm>
            <a:off x="537483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7" name="Pravokutnik 266"/>
          <p:cNvSpPr/>
          <p:nvPr/>
        </p:nvSpPr>
        <p:spPr>
          <a:xfrm>
            <a:off x="552658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8" name="Pravokutnik 267"/>
          <p:cNvSpPr/>
          <p:nvPr/>
        </p:nvSpPr>
        <p:spPr>
          <a:xfrm>
            <a:off x="567834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9" name="Pravokutnik 268"/>
          <p:cNvSpPr/>
          <p:nvPr/>
        </p:nvSpPr>
        <p:spPr>
          <a:xfrm>
            <a:off x="583009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0" name="Pravokutnik 269"/>
          <p:cNvSpPr/>
          <p:nvPr/>
        </p:nvSpPr>
        <p:spPr>
          <a:xfrm>
            <a:off x="5981848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1" name="Pravokutnik 270"/>
          <p:cNvSpPr/>
          <p:nvPr/>
        </p:nvSpPr>
        <p:spPr>
          <a:xfrm>
            <a:off x="6133602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2" name="Pravokutnik 271"/>
          <p:cNvSpPr/>
          <p:nvPr/>
        </p:nvSpPr>
        <p:spPr>
          <a:xfrm>
            <a:off x="6285356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3" name="Pravokutnik 272"/>
          <p:cNvSpPr/>
          <p:nvPr/>
        </p:nvSpPr>
        <p:spPr>
          <a:xfrm>
            <a:off x="6437110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4" name="Pravokutnik 273"/>
          <p:cNvSpPr/>
          <p:nvPr/>
        </p:nvSpPr>
        <p:spPr>
          <a:xfrm>
            <a:off x="658886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5" name="Pravokutnik 274"/>
          <p:cNvSpPr/>
          <p:nvPr/>
        </p:nvSpPr>
        <p:spPr>
          <a:xfrm>
            <a:off x="6740624" y="44836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6" name="Pravokutnik 275"/>
          <p:cNvSpPr/>
          <p:nvPr/>
        </p:nvSpPr>
        <p:spPr>
          <a:xfrm>
            <a:off x="233975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7" name="Pravokutnik 276"/>
          <p:cNvSpPr/>
          <p:nvPr/>
        </p:nvSpPr>
        <p:spPr>
          <a:xfrm>
            <a:off x="249150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8" name="Pravokutnik 277"/>
          <p:cNvSpPr/>
          <p:nvPr/>
        </p:nvSpPr>
        <p:spPr>
          <a:xfrm>
            <a:off x="264326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9" name="Pravokutnik 278"/>
          <p:cNvSpPr/>
          <p:nvPr/>
        </p:nvSpPr>
        <p:spPr>
          <a:xfrm>
            <a:off x="279501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0" name="Pravokutnik 279"/>
          <p:cNvSpPr/>
          <p:nvPr/>
        </p:nvSpPr>
        <p:spPr>
          <a:xfrm>
            <a:off x="294676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1" name="Pravokutnik 280"/>
          <p:cNvSpPr/>
          <p:nvPr/>
        </p:nvSpPr>
        <p:spPr>
          <a:xfrm>
            <a:off x="309852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2" name="Pravokutnik 281"/>
          <p:cNvSpPr/>
          <p:nvPr/>
        </p:nvSpPr>
        <p:spPr>
          <a:xfrm>
            <a:off x="325027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3" name="Pravokutnik 282"/>
          <p:cNvSpPr/>
          <p:nvPr/>
        </p:nvSpPr>
        <p:spPr>
          <a:xfrm>
            <a:off x="340203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4" name="Pravokutnik 283"/>
          <p:cNvSpPr/>
          <p:nvPr/>
        </p:nvSpPr>
        <p:spPr>
          <a:xfrm>
            <a:off x="355378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5" name="Pravokutnik 284"/>
          <p:cNvSpPr/>
          <p:nvPr/>
        </p:nvSpPr>
        <p:spPr>
          <a:xfrm>
            <a:off x="370553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6" name="Pravokutnik 285"/>
          <p:cNvSpPr/>
          <p:nvPr/>
        </p:nvSpPr>
        <p:spPr>
          <a:xfrm>
            <a:off x="385729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7" name="Pravokutnik 286"/>
          <p:cNvSpPr/>
          <p:nvPr/>
        </p:nvSpPr>
        <p:spPr>
          <a:xfrm>
            <a:off x="400904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8" name="Pravokutnik 287"/>
          <p:cNvSpPr/>
          <p:nvPr/>
        </p:nvSpPr>
        <p:spPr>
          <a:xfrm>
            <a:off x="416080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9" name="Pravokutnik 288"/>
          <p:cNvSpPr/>
          <p:nvPr/>
        </p:nvSpPr>
        <p:spPr>
          <a:xfrm>
            <a:off x="431255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0" name="Pravokutnik 289"/>
          <p:cNvSpPr/>
          <p:nvPr/>
        </p:nvSpPr>
        <p:spPr>
          <a:xfrm>
            <a:off x="446430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1" name="Pravokutnik 290"/>
          <p:cNvSpPr/>
          <p:nvPr/>
        </p:nvSpPr>
        <p:spPr>
          <a:xfrm>
            <a:off x="461606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2" name="Pravokutnik 291"/>
          <p:cNvSpPr/>
          <p:nvPr/>
        </p:nvSpPr>
        <p:spPr>
          <a:xfrm>
            <a:off x="476781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3" name="Pravokutnik 292"/>
          <p:cNvSpPr/>
          <p:nvPr/>
        </p:nvSpPr>
        <p:spPr>
          <a:xfrm>
            <a:off x="491957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4" name="Pravokutnik 293"/>
          <p:cNvSpPr/>
          <p:nvPr/>
        </p:nvSpPr>
        <p:spPr>
          <a:xfrm>
            <a:off x="507132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5" name="Pravokutnik 294"/>
          <p:cNvSpPr/>
          <p:nvPr/>
        </p:nvSpPr>
        <p:spPr>
          <a:xfrm>
            <a:off x="522307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6" name="Pravokutnik 295"/>
          <p:cNvSpPr/>
          <p:nvPr/>
        </p:nvSpPr>
        <p:spPr>
          <a:xfrm>
            <a:off x="537483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7" name="Pravokutnik 296"/>
          <p:cNvSpPr/>
          <p:nvPr/>
        </p:nvSpPr>
        <p:spPr>
          <a:xfrm>
            <a:off x="552658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8" name="Pravokutnik 297"/>
          <p:cNvSpPr/>
          <p:nvPr/>
        </p:nvSpPr>
        <p:spPr>
          <a:xfrm>
            <a:off x="567834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9" name="Pravokutnik 298"/>
          <p:cNvSpPr/>
          <p:nvPr/>
        </p:nvSpPr>
        <p:spPr>
          <a:xfrm>
            <a:off x="583009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0" name="Pravokutnik 299"/>
          <p:cNvSpPr/>
          <p:nvPr/>
        </p:nvSpPr>
        <p:spPr>
          <a:xfrm>
            <a:off x="5981848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1" name="Pravokutnik 300"/>
          <p:cNvSpPr/>
          <p:nvPr/>
        </p:nvSpPr>
        <p:spPr>
          <a:xfrm>
            <a:off x="6133602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2" name="Pravokutnik 301"/>
          <p:cNvSpPr/>
          <p:nvPr/>
        </p:nvSpPr>
        <p:spPr>
          <a:xfrm>
            <a:off x="6285356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3" name="Pravokutnik 302"/>
          <p:cNvSpPr/>
          <p:nvPr/>
        </p:nvSpPr>
        <p:spPr>
          <a:xfrm>
            <a:off x="6437110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4" name="Pravokutnik 303"/>
          <p:cNvSpPr/>
          <p:nvPr/>
        </p:nvSpPr>
        <p:spPr>
          <a:xfrm>
            <a:off x="658886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5" name="Pravokutnik 304"/>
          <p:cNvSpPr/>
          <p:nvPr/>
        </p:nvSpPr>
        <p:spPr>
          <a:xfrm>
            <a:off x="6740624" y="4636044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6" name="Pravokutnik 305"/>
          <p:cNvSpPr/>
          <p:nvPr/>
        </p:nvSpPr>
        <p:spPr>
          <a:xfrm>
            <a:off x="241176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7" name="Pravokutnik 306"/>
          <p:cNvSpPr/>
          <p:nvPr/>
        </p:nvSpPr>
        <p:spPr>
          <a:xfrm>
            <a:off x="256351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8" name="Pravokutnik 307"/>
          <p:cNvSpPr/>
          <p:nvPr/>
        </p:nvSpPr>
        <p:spPr>
          <a:xfrm>
            <a:off x="271526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9" name="Pravokutnik 308"/>
          <p:cNvSpPr/>
          <p:nvPr/>
        </p:nvSpPr>
        <p:spPr>
          <a:xfrm>
            <a:off x="286702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0" name="Pravokutnik 309"/>
          <p:cNvSpPr/>
          <p:nvPr/>
        </p:nvSpPr>
        <p:spPr>
          <a:xfrm>
            <a:off x="30187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1" name="Pravokutnik 310"/>
          <p:cNvSpPr/>
          <p:nvPr/>
        </p:nvSpPr>
        <p:spPr>
          <a:xfrm>
            <a:off x="241176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2" name="Pravokutnik 311"/>
          <p:cNvSpPr/>
          <p:nvPr/>
        </p:nvSpPr>
        <p:spPr>
          <a:xfrm>
            <a:off x="256351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3" name="Pravokutnik 312"/>
          <p:cNvSpPr/>
          <p:nvPr/>
        </p:nvSpPr>
        <p:spPr>
          <a:xfrm>
            <a:off x="271526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4" name="Pravokutnik 313"/>
          <p:cNvSpPr/>
          <p:nvPr/>
        </p:nvSpPr>
        <p:spPr>
          <a:xfrm>
            <a:off x="286702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5" name="Pravokutnik 314"/>
          <p:cNvSpPr/>
          <p:nvPr/>
        </p:nvSpPr>
        <p:spPr>
          <a:xfrm>
            <a:off x="30187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6" name="Pravokutnik 315"/>
          <p:cNvSpPr/>
          <p:nvPr/>
        </p:nvSpPr>
        <p:spPr>
          <a:xfrm>
            <a:off x="330149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7" name="Pravokutnik 316"/>
          <p:cNvSpPr/>
          <p:nvPr/>
        </p:nvSpPr>
        <p:spPr>
          <a:xfrm>
            <a:off x="345324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8" name="Pravokutnik 317"/>
          <p:cNvSpPr/>
          <p:nvPr/>
        </p:nvSpPr>
        <p:spPr>
          <a:xfrm>
            <a:off x="360500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9" name="Pravokutnik 318"/>
          <p:cNvSpPr/>
          <p:nvPr/>
        </p:nvSpPr>
        <p:spPr>
          <a:xfrm>
            <a:off x="375675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0" name="Pravokutnik 319"/>
          <p:cNvSpPr/>
          <p:nvPr/>
        </p:nvSpPr>
        <p:spPr>
          <a:xfrm>
            <a:off x="390851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1" name="Pravokutnik 320"/>
          <p:cNvSpPr/>
          <p:nvPr/>
        </p:nvSpPr>
        <p:spPr>
          <a:xfrm>
            <a:off x="330149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2" name="Pravokutnik 321"/>
          <p:cNvSpPr/>
          <p:nvPr/>
        </p:nvSpPr>
        <p:spPr>
          <a:xfrm>
            <a:off x="345324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3" name="Pravokutnik 322"/>
          <p:cNvSpPr/>
          <p:nvPr/>
        </p:nvSpPr>
        <p:spPr>
          <a:xfrm>
            <a:off x="360500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4" name="Pravokutnik 323"/>
          <p:cNvSpPr/>
          <p:nvPr/>
        </p:nvSpPr>
        <p:spPr>
          <a:xfrm>
            <a:off x="375675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5" name="Pravokutnik 324"/>
          <p:cNvSpPr/>
          <p:nvPr/>
        </p:nvSpPr>
        <p:spPr>
          <a:xfrm>
            <a:off x="390851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6" name="Pravokutnik 325"/>
          <p:cNvSpPr/>
          <p:nvPr/>
        </p:nvSpPr>
        <p:spPr>
          <a:xfrm>
            <a:off x="42668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7" name="Pravokutnik 326"/>
          <p:cNvSpPr/>
          <p:nvPr/>
        </p:nvSpPr>
        <p:spPr>
          <a:xfrm>
            <a:off x="441863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8" name="Pravokutnik 327"/>
          <p:cNvSpPr/>
          <p:nvPr/>
        </p:nvSpPr>
        <p:spPr>
          <a:xfrm>
            <a:off x="457038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9" name="Pravokutnik 328"/>
          <p:cNvSpPr/>
          <p:nvPr/>
        </p:nvSpPr>
        <p:spPr>
          <a:xfrm>
            <a:off x="472213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0" name="Pravokutnik 329"/>
          <p:cNvSpPr/>
          <p:nvPr/>
        </p:nvSpPr>
        <p:spPr>
          <a:xfrm>
            <a:off x="487389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1" name="Pravokutnik 330"/>
          <p:cNvSpPr/>
          <p:nvPr/>
        </p:nvSpPr>
        <p:spPr>
          <a:xfrm>
            <a:off x="42668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2" name="Pravokutnik 331"/>
          <p:cNvSpPr/>
          <p:nvPr/>
        </p:nvSpPr>
        <p:spPr>
          <a:xfrm>
            <a:off x="441863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3" name="Pravokutnik 332"/>
          <p:cNvSpPr/>
          <p:nvPr/>
        </p:nvSpPr>
        <p:spPr>
          <a:xfrm>
            <a:off x="457038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4" name="Pravokutnik 333"/>
          <p:cNvSpPr/>
          <p:nvPr/>
        </p:nvSpPr>
        <p:spPr>
          <a:xfrm>
            <a:off x="472213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5" name="Pravokutnik 334"/>
          <p:cNvSpPr/>
          <p:nvPr/>
        </p:nvSpPr>
        <p:spPr>
          <a:xfrm>
            <a:off x="487389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6" name="Pravokutnik 335"/>
          <p:cNvSpPr/>
          <p:nvPr/>
        </p:nvSpPr>
        <p:spPr>
          <a:xfrm>
            <a:off x="521152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7" name="Pravokutnik 336"/>
          <p:cNvSpPr/>
          <p:nvPr/>
        </p:nvSpPr>
        <p:spPr>
          <a:xfrm>
            <a:off x="536328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8" name="Pravokutnik 337"/>
          <p:cNvSpPr/>
          <p:nvPr/>
        </p:nvSpPr>
        <p:spPr>
          <a:xfrm>
            <a:off x="551503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9" name="Pravokutnik 338"/>
          <p:cNvSpPr/>
          <p:nvPr/>
        </p:nvSpPr>
        <p:spPr>
          <a:xfrm>
            <a:off x="566678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0" name="Pravokutnik 339"/>
          <p:cNvSpPr/>
          <p:nvPr/>
        </p:nvSpPr>
        <p:spPr>
          <a:xfrm>
            <a:off x="581854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1" name="Pravokutnik 340"/>
          <p:cNvSpPr/>
          <p:nvPr/>
        </p:nvSpPr>
        <p:spPr>
          <a:xfrm>
            <a:off x="521152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2" name="Pravokutnik 341"/>
          <p:cNvSpPr/>
          <p:nvPr/>
        </p:nvSpPr>
        <p:spPr>
          <a:xfrm>
            <a:off x="536328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3" name="Pravokutnik 342"/>
          <p:cNvSpPr/>
          <p:nvPr/>
        </p:nvSpPr>
        <p:spPr>
          <a:xfrm>
            <a:off x="551503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4" name="Pravokutnik 343"/>
          <p:cNvSpPr/>
          <p:nvPr/>
        </p:nvSpPr>
        <p:spPr>
          <a:xfrm>
            <a:off x="566678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5" name="Pravokutnik 344"/>
          <p:cNvSpPr/>
          <p:nvPr/>
        </p:nvSpPr>
        <p:spPr>
          <a:xfrm>
            <a:off x="581854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6" name="Pravokutnik 345"/>
          <p:cNvSpPr/>
          <p:nvPr/>
        </p:nvSpPr>
        <p:spPr>
          <a:xfrm>
            <a:off x="6084168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7" name="Pravokutnik 346"/>
          <p:cNvSpPr/>
          <p:nvPr/>
        </p:nvSpPr>
        <p:spPr>
          <a:xfrm>
            <a:off x="6235922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8" name="Pravokutnik 347"/>
          <p:cNvSpPr/>
          <p:nvPr/>
        </p:nvSpPr>
        <p:spPr>
          <a:xfrm>
            <a:off x="6387676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9" name="Pravokutnik 348"/>
          <p:cNvSpPr/>
          <p:nvPr/>
        </p:nvSpPr>
        <p:spPr>
          <a:xfrm>
            <a:off x="6539430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0" name="Pravokutnik 349"/>
          <p:cNvSpPr/>
          <p:nvPr/>
        </p:nvSpPr>
        <p:spPr>
          <a:xfrm>
            <a:off x="6691184" y="50322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1" name="Pravokutnik 350"/>
          <p:cNvSpPr/>
          <p:nvPr/>
        </p:nvSpPr>
        <p:spPr>
          <a:xfrm>
            <a:off x="6084168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2" name="Pravokutnik 351"/>
          <p:cNvSpPr/>
          <p:nvPr/>
        </p:nvSpPr>
        <p:spPr>
          <a:xfrm>
            <a:off x="6235922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3" name="Pravokutnik 352"/>
          <p:cNvSpPr/>
          <p:nvPr/>
        </p:nvSpPr>
        <p:spPr>
          <a:xfrm>
            <a:off x="6387676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4" name="Pravokutnik 353"/>
          <p:cNvSpPr/>
          <p:nvPr/>
        </p:nvSpPr>
        <p:spPr>
          <a:xfrm>
            <a:off x="6539430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5" name="Pravokutnik 354"/>
          <p:cNvSpPr/>
          <p:nvPr/>
        </p:nvSpPr>
        <p:spPr>
          <a:xfrm>
            <a:off x="6691184" y="5184620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6" name="Pravokutnik 355"/>
          <p:cNvSpPr/>
          <p:nvPr/>
        </p:nvSpPr>
        <p:spPr>
          <a:xfrm>
            <a:off x="241176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7" name="Pravokutnik 356"/>
          <p:cNvSpPr/>
          <p:nvPr/>
        </p:nvSpPr>
        <p:spPr>
          <a:xfrm>
            <a:off x="256351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8" name="Pravokutnik 357"/>
          <p:cNvSpPr/>
          <p:nvPr/>
        </p:nvSpPr>
        <p:spPr>
          <a:xfrm>
            <a:off x="271526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9" name="Pravokutnik 358"/>
          <p:cNvSpPr/>
          <p:nvPr/>
        </p:nvSpPr>
        <p:spPr>
          <a:xfrm>
            <a:off x="286702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0" name="Pravokutnik 359"/>
          <p:cNvSpPr/>
          <p:nvPr/>
        </p:nvSpPr>
        <p:spPr>
          <a:xfrm>
            <a:off x="30187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1" name="Pravokutnik 360"/>
          <p:cNvSpPr/>
          <p:nvPr/>
        </p:nvSpPr>
        <p:spPr>
          <a:xfrm>
            <a:off x="241176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2" name="Pravokutnik 361"/>
          <p:cNvSpPr/>
          <p:nvPr/>
        </p:nvSpPr>
        <p:spPr>
          <a:xfrm>
            <a:off x="256351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3" name="Pravokutnik 362"/>
          <p:cNvSpPr/>
          <p:nvPr/>
        </p:nvSpPr>
        <p:spPr>
          <a:xfrm>
            <a:off x="271526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4" name="Pravokutnik 363"/>
          <p:cNvSpPr/>
          <p:nvPr/>
        </p:nvSpPr>
        <p:spPr>
          <a:xfrm>
            <a:off x="286702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5" name="Pravokutnik 364"/>
          <p:cNvSpPr/>
          <p:nvPr/>
        </p:nvSpPr>
        <p:spPr>
          <a:xfrm>
            <a:off x="30187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6" name="Pravokutnik 365"/>
          <p:cNvSpPr/>
          <p:nvPr/>
        </p:nvSpPr>
        <p:spPr>
          <a:xfrm>
            <a:off x="330149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7" name="Pravokutnik 366"/>
          <p:cNvSpPr/>
          <p:nvPr/>
        </p:nvSpPr>
        <p:spPr>
          <a:xfrm>
            <a:off x="345324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8" name="Pravokutnik 367"/>
          <p:cNvSpPr/>
          <p:nvPr/>
        </p:nvSpPr>
        <p:spPr>
          <a:xfrm>
            <a:off x="360500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9" name="Pravokutnik 368"/>
          <p:cNvSpPr/>
          <p:nvPr/>
        </p:nvSpPr>
        <p:spPr>
          <a:xfrm>
            <a:off x="375675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0" name="Pravokutnik 369"/>
          <p:cNvSpPr/>
          <p:nvPr/>
        </p:nvSpPr>
        <p:spPr>
          <a:xfrm>
            <a:off x="390851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1" name="Pravokutnik 370"/>
          <p:cNvSpPr/>
          <p:nvPr/>
        </p:nvSpPr>
        <p:spPr>
          <a:xfrm>
            <a:off x="330149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2" name="Pravokutnik 371"/>
          <p:cNvSpPr/>
          <p:nvPr/>
        </p:nvSpPr>
        <p:spPr>
          <a:xfrm>
            <a:off x="345324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3" name="Pravokutnik 372"/>
          <p:cNvSpPr/>
          <p:nvPr/>
        </p:nvSpPr>
        <p:spPr>
          <a:xfrm>
            <a:off x="360500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4" name="Pravokutnik 373"/>
          <p:cNvSpPr/>
          <p:nvPr/>
        </p:nvSpPr>
        <p:spPr>
          <a:xfrm>
            <a:off x="375675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5" name="Pravokutnik 374"/>
          <p:cNvSpPr/>
          <p:nvPr/>
        </p:nvSpPr>
        <p:spPr>
          <a:xfrm>
            <a:off x="390851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6" name="Pravokutnik 375"/>
          <p:cNvSpPr/>
          <p:nvPr/>
        </p:nvSpPr>
        <p:spPr>
          <a:xfrm>
            <a:off x="42668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7" name="Pravokutnik 376"/>
          <p:cNvSpPr/>
          <p:nvPr/>
        </p:nvSpPr>
        <p:spPr>
          <a:xfrm>
            <a:off x="441863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8" name="Pravokutnik 377"/>
          <p:cNvSpPr/>
          <p:nvPr/>
        </p:nvSpPr>
        <p:spPr>
          <a:xfrm>
            <a:off x="457038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9" name="Pravokutnik 378"/>
          <p:cNvSpPr/>
          <p:nvPr/>
        </p:nvSpPr>
        <p:spPr>
          <a:xfrm>
            <a:off x="472213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0" name="Pravokutnik 379"/>
          <p:cNvSpPr/>
          <p:nvPr/>
        </p:nvSpPr>
        <p:spPr>
          <a:xfrm>
            <a:off x="487389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1" name="Pravokutnik 380"/>
          <p:cNvSpPr/>
          <p:nvPr/>
        </p:nvSpPr>
        <p:spPr>
          <a:xfrm>
            <a:off x="42668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2" name="Pravokutnik 381"/>
          <p:cNvSpPr/>
          <p:nvPr/>
        </p:nvSpPr>
        <p:spPr>
          <a:xfrm>
            <a:off x="441863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3" name="Pravokutnik 382"/>
          <p:cNvSpPr/>
          <p:nvPr/>
        </p:nvSpPr>
        <p:spPr>
          <a:xfrm>
            <a:off x="457038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4" name="Pravokutnik 383"/>
          <p:cNvSpPr/>
          <p:nvPr/>
        </p:nvSpPr>
        <p:spPr>
          <a:xfrm>
            <a:off x="472213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5" name="Pravokutnik 384"/>
          <p:cNvSpPr/>
          <p:nvPr/>
        </p:nvSpPr>
        <p:spPr>
          <a:xfrm>
            <a:off x="487389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6" name="Pravokutnik 385"/>
          <p:cNvSpPr/>
          <p:nvPr/>
        </p:nvSpPr>
        <p:spPr>
          <a:xfrm>
            <a:off x="521152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7" name="Pravokutnik 386"/>
          <p:cNvSpPr/>
          <p:nvPr/>
        </p:nvSpPr>
        <p:spPr>
          <a:xfrm>
            <a:off x="536328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8" name="Pravokutnik 387"/>
          <p:cNvSpPr/>
          <p:nvPr/>
        </p:nvSpPr>
        <p:spPr>
          <a:xfrm>
            <a:off x="551503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9" name="Pravokutnik 388"/>
          <p:cNvSpPr/>
          <p:nvPr/>
        </p:nvSpPr>
        <p:spPr>
          <a:xfrm>
            <a:off x="566678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0" name="Pravokutnik 389"/>
          <p:cNvSpPr/>
          <p:nvPr/>
        </p:nvSpPr>
        <p:spPr>
          <a:xfrm>
            <a:off x="581854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1" name="Pravokutnik 390"/>
          <p:cNvSpPr/>
          <p:nvPr/>
        </p:nvSpPr>
        <p:spPr>
          <a:xfrm>
            <a:off x="521152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2" name="Pravokutnik 391"/>
          <p:cNvSpPr/>
          <p:nvPr/>
        </p:nvSpPr>
        <p:spPr>
          <a:xfrm>
            <a:off x="536328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3" name="Pravokutnik 392"/>
          <p:cNvSpPr/>
          <p:nvPr/>
        </p:nvSpPr>
        <p:spPr>
          <a:xfrm>
            <a:off x="551503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4" name="Pravokutnik 393"/>
          <p:cNvSpPr/>
          <p:nvPr/>
        </p:nvSpPr>
        <p:spPr>
          <a:xfrm>
            <a:off x="566678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5" name="Pravokutnik 394"/>
          <p:cNvSpPr/>
          <p:nvPr/>
        </p:nvSpPr>
        <p:spPr>
          <a:xfrm>
            <a:off x="581854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6" name="Pravokutnik 395"/>
          <p:cNvSpPr/>
          <p:nvPr/>
        </p:nvSpPr>
        <p:spPr>
          <a:xfrm>
            <a:off x="6084168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7" name="Pravokutnik 396"/>
          <p:cNvSpPr/>
          <p:nvPr/>
        </p:nvSpPr>
        <p:spPr>
          <a:xfrm>
            <a:off x="6235922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8" name="Pravokutnik 397"/>
          <p:cNvSpPr/>
          <p:nvPr/>
        </p:nvSpPr>
        <p:spPr>
          <a:xfrm>
            <a:off x="6387676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9" name="Pravokutnik 398"/>
          <p:cNvSpPr/>
          <p:nvPr/>
        </p:nvSpPr>
        <p:spPr>
          <a:xfrm>
            <a:off x="6539430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0" name="Pravokutnik 399"/>
          <p:cNvSpPr/>
          <p:nvPr/>
        </p:nvSpPr>
        <p:spPr>
          <a:xfrm>
            <a:off x="6691184" y="24079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1" name="Pravokutnik 400"/>
          <p:cNvSpPr/>
          <p:nvPr/>
        </p:nvSpPr>
        <p:spPr>
          <a:xfrm>
            <a:off x="6084168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2" name="Pravokutnik 401"/>
          <p:cNvSpPr/>
          <p:nvPr/>
        </p:nvSpPr>
        <p:spPr>
          <a:xfrm>
            <a:off x="6235922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3" name="Pravokutnik 402"/>
          <p:cNvSpPr/>
          <p:nvPr/>
        </p:nvSpPr>
        <p:spPr>
          <a:xfrm>
            <a:off x="6387676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4" name="Pravokutnik 403"/>
          <p:cNvSpPr/>
          <p:nvPr/>
        </p:nvSpPr>
        <p:spPr>
          <a:xfrm>
            <a:off x="6539430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5" name="Pravokutnik 404"/>
          <p:cNvSpPr/>
          <p:nvPr/>
        </p:nvSpPr>
        <p:spPr>
          <a:xfrm>
            <a:off x="6691184" y="2560388"/>
            <a:ext cx="7200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07" name="Ravni poveznik 406"/>
          <p:cNvCxnSpPr/>
          <p:nvPr/>
        </p:nvCxnSpPr>
        <p:spPr>
          <a:xfrm>
            <a:off x="2375756" y="2331788"/>
            <a:ext cx="4400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Ravni poveznik 407"/>
          <p:cNvCxnSpPr/>
          <p:nvPr/>
        </p:nvCxnSpPr>
        <p:spPr>
          <a:xfrm>
            <a:off x="2375756" y="4969167"/>
            <a:ext cx="4400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Ravni poveznik 408"/>
          <p:cNvCxnSpPr/>
          <p:nvPr/>
        </p:nvCxnSpPr>
        <p:spPr>
          <a:xfrm>
            <a:off x="2375756" y="2691828"/>
            <a:ext cx="44008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Ravni poveznik 409"/>
          <p:cNvCxnSpPr/>
          <p:nvPr/>
        </p:nvCxnSpPr>
        <p:spPr>
          <a:xfrm>
            <a:off x="2375756" y="5324444"/>
            <a:ext cx="44008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kstniOkvir 418"/>
          <p:cNvSpPr txBox="1"/>
          <p:nvPr/>
        </p:nvSpPr>
        <p:spPr>
          <a:xfrm>
            <a:off x="2184285" y="2315276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0" name="TekstniOkvir 419"/>
          <p:cNvSpPr txBox="1"/>
          <p:nvPr/>
        </p:nvSpPr>
        <p:spPr>
          <a:xfrm rot="5400000">
            <a:off x="2213321" y="2429929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1" name="TekstniOkvir 420"/>
          <p:cNvSpPr txBox="1"/>
          <p:nvPr/>
        </p:nvSpPr>
        <p:spPr>
          <a:xfrm rot="5400000">
            <a:off x="2204775" y="5062544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2" name="TekstniOkvir 421"/>
          <p:cNvSpPr txBox="1"/>
          <p:nvPr/>
        </p:nvSpPr>
        <p:spPr>
          <a:xfrm>
            <a:off x="2175990" y="4956438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3" name="TekstniOkvir 422"/>
          <p:cNvSpPr txBox="1"/>
          <p:nvPr/>
        </p:nvSpPr>
        <p:spPr>
          <a:xfrm>
            <a:off x="6783265" y="2315275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4" name="TekstniOkvir 423"/>
          <p:cNvSpPr txBox="1"/>
          <p:nvPr/>
        </p:nvSpPr>
        <p:spPr>
          <a:xfrm rot="5400000">
            <a:off x="6812301" y="2429927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5" name="TekstniOkvir 424"/>
          <p:cNvSpPr txBox="1"/>
          <p:nvPr/>
        </p:nvSpPr>
        <p:spPr>
          <a:xfrm rot="5400000">
            <a:off x="6803755" y="5062543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000" b="1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426" name="TekstniOkvir 425"/>
          <p:cNvSpPr txBox="1"/>
          <p:nvPr/>
        </p:nvSpPr>
        <p:spPr>
          <a:xfrm>
            <a:off x="6774970" y="4956437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4" name="TekstniOkvir 433"/>
          <p:cNvSpPr txBox="1"/>
          <p:nvPr/>
        </p:nvSpPr>
        <p:spPr>
          <a:xfrm>
            <a:off x="6804248" y="2917797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35" name="TekstniOkvir 434"/>
          <p:cNvSpPr txBox="1"/>
          <p:nvPr/>
        </p:nvSpPr>
        <p:spPr>
          <a:xfrm>
            <a:off x="6804248" y="307992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436" name="TekstniOkvir 435"/>
          <p:cNvSpPr txBox="1"/>
          <p:nvPr/>
        </p:nvSpPr>
        <p:spPr>
          <a:xfrm>
            <a:off x="6804248" y="323253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437" name="TekstniOkvir 436"/>
          <p:cNvSpPr txBox="1"/>
          <p:nvPr/>
        </p:nvSpPr>
        <p:spPr>
          <a:xfrm>
            <a:off x="6804248" y="3389901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438" name="TekstniOkvir 437"/>
          <p:cNvSpPr txBox="1"/>
          <p:nvPr/>
        </p:nvSpPr>
        <p:spPr>
          <a:xfrm>
            <a:off x="6804248" y="3542506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439" name="TekstniOkvir 438"/>
          <p:cNvSpPr txBox="1"/>
          <p:nvPr/>
        </p:nvSpPr>
        <p:spPr>
          <a:xfrm>
            <a:off x="6804248" y="3970082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440" name="TekstniOkvir 439"/>
          <p:cNvSpPr txBox="1"/>
          <p:nvPr/>
        </p:nvSpPr>
        <p:spPr>
          <a:xfrm>
            <a:off x="6804248" y="4122116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441" name="TekstniOkvir 440"/>
          <p:cNvSpPr txBox="1"/>
          <p:nvPr/>
        </p:nvSpPr>
        <p:spPr>
          <a:xfrm>
            <a:off x="6804248" y="428005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442" name="TekstniOkvir 441"/>
          <p:cNvSpPr txBox="1"/>
          <p:nvPr/>
        </p:nvSpPr>
        <p:spPr>
          <a:xfrm>
            <a:off x="6804248" y="4432660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443" name="TekstniOkvir 442"/>
          <p:cNvSpPr txBox="1"/>
          <p:nvPr/>
        </p:nvSpPr>
        <p:spPr>
          <a:xfrm>
            <a:off x="6804248" y="458526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444" name="TekstniOkvir 443"/>
          <p:cNvSpPr txBox="1"/>
          <p:nvPr/>
        </p:nvSpPr>
        <p:spPr>
          <a:xfrm>
            <a:off x="2137855" y="2927884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45" name="TekstniOkvir 444"/>
          <p:cNvSpPr txBox="1"/>
          <p:nvPr/>
        </p:nvSpPr>
        <p:spPr>
          <a:xfrm>
            <a:off x="2137855" y="309001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446" name="TekstniOkvir 445"/>
          <p:cNvSpPr txBox="1"/>
          <p:nvPr/>
        </p:nvSpPr>
        <p:spPr>
          <a:xfrm>
            <a:off x="2137855" y="3242620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447" name="TekstniOkvir 446"/>
          <p:cNvSpPr txBox="1"/>
          <p:nvPr/>
        </p:nvSpPr>
        <p:spPr>
          <a:xfrm>
            <a:off x="2137855" y="339998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448" name="TekstniOkvir 447"/>
          <p:cNvSpPr txBox="1"/>
          <p:nvPr/>
        </p:nvSpPr>
        <p:spPr>
          <a:xfrm>
            <a:off x="2137855" y="355259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449" name="TekstniOkvir 448"/>
          <p:cNvSpPr txBox="1"/>
          <p:nvPr/>
        </p:nvSpPr>
        <p:spPr>
          <a:xfrm>
            <a:off x="2137855" y="3988715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450" name="TekstniOkvir 449"/>
          <p:cNvSpPr txBox="1"/>
          <p:nvPr/>
        </p:nvSpPr>
        <p:spPr>
          <a:xfrm>
            <a:off x="2137855" y="4140749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451" name="TekstniOkvir 450"/>
          <p:cNvSpPr txBox="1"/>
          <p:nvPr/>
        </p:nvSpPr>
        <p:spPr>
          <a:xfrm>
            <a:off x="2137855" y="429868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452" name="TekstniOkvir 451"/>
          <p:cNvSpPr txBox="1"/>
          <p:nvPr/>
        </p:nvSpPr>
        <p:spPr>
          <a:xfrm>
            <a:off x="2137855" y="4451293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453" name="TekstniOkvir 452"/>
          <p:cNvSpPr txBox="1"/>
          <p:nvPr/>
        </p:nvSpPr>
        <p:spPr>
          <a:xfrm>
            <a:off x="2137855" y="4603898"/>
            <a:ext cx="2160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1000" b="1" dirty="0">
                <a:solidFill>
                  <a:srgbClr val="FF0000"/>
                </a:solidFill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458" name="TekstniOkvir 457"/>
          <p:cNvSpPr txBox="1"/>
          <p:nvPr/>
        </p:nvSpPr>
        <p:spPr>
          <a:xfrm rot="5400000">
            <a:off x="667525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59" name="TekstniOkvir 458"/>
          <p:cNvSpPr txBox="1"/>
          <p:nvPr/>
        </p:nvSpPr>
        <p:spPr>
          <a:xfrm rot="5400000">
            <a:off x="652332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60" name="TekstniOkvir 459"/>
          <p:cNvSpPr txBox="1"/>
          <p:nvPr/>
        </p:nvSpPr>
        <p:spPr>
          <a:xfrm rot="5400000">
            <a:off x="637140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61" name="TekstniOkvir 460"/>
          <p:cNvSpPr txBox="1"/>
          <p:nvPr/>
        </p:nvSpPr>
        <p:spPr>
          <a:xfrm rot="5400000">
            <a:off x="621947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63" name="TekstniOkvir 462"/>
          <p:cNvSpPr txBox="1"/>
          <p:nvPr/>
        </p:nvSpPr>
        <p:spPr>
          <a:xfrm rot="5400000">
            <a:off x="606755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64" name="TekstniOkvir 463"/>
          <p:cNvSpPr txBox="1"/>
          <p:nvPr/>
        </p:nvSpPr>
        <p:spPr>
          <a:xfrm rot="5400000">
            <a:off x="591563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65" name="TekstniOkvir 464"/>
          <p:cNvSpPr txBox="1"/>
          <p:nvPr/>
        </p:nvSpPr>
        <p:spPr>
          <a:xfrm rot="5400000">
            <a:off x="576371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466" name="TekstniOkvir 465"/>
          <p:cNvSpPr txBox="1"/>
          <p:nvPr/>
        </p:nvSpPr>
        <p:spPr>
          <a:xfrm rot="5400000">
            <a:off x="561178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67" name="TekstniOkvir 466"/>
          <p:cNvSpPr txBox="1"/>
          <p:nvPr/>
        </p:nvSpPr>
        <p:spPr>
          <a:xfrm rot="5400000">
            <a:off x="545986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468" name="TekstniOkvir 467"/>
          <p:cNvSpPr txBox="1"/>
          <p:nvPr/>
        </p:nvSpPr>
        <p:spPr>
          <a:xfrm rot="5400000">
            <a:off x="530794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469" name="TekstniOkvir 468"/>
          <p:cNvSpPr txBox="1"/>
          <p:nvPr/>
        </p:nvSpPr>
        <p:spPr>
          <a:xfrm rot="5400000">
            <a:off x="5156018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470" name="TekstniOkvir 469"/>
          <p:cNvSpPr txBox="1"/>
          <p:nvPr/>
        </p:nvSpPr>
        <p:spPr>
          <a:xfrm rot="5400000">
            <a:off x="500409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471" name="TekstniOkvir 470"/>
          <p:cNvSpPr txBox="1"/>
          <p:nvPr/>
        </p:nvSpPr>
        <p:spPr>
          <a:xfrm rot="5400000">
            <a:off x="485217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472" name="TekstniOkvir 471"/>
          <p:cNvSpPr txBox="1"/>
          <p:nvPr/>
        </p:nvSpPr>
        <p:spPr>
          <a:xfrm rot="5400000">
            <a:off x="470024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14</a:t>
            </a:r>
          </a:p>
        </p:txBody>
      </p:sp>
      <p:sp>
        <p:nvSpPr>
          <p:cNvPr id="473" name="TekstniOkvir 472"/>
          <p:cNvSpPr txBox="1"/>
          <p:nvPr/>
        </p:nvSpPr>
        <p:spPr>
          <a:xfrm rot="5400000">
            <a:off x="454832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474" name="TekstniOkvir 473"/>
          <p:cNvSpPr txBox="1"/>
          <p:nvPr/>
        </p:nvSpPr>
        <p:spPr>
          <a:xfrm rot="5400000">
            <a:off x="439640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475" name="TekstniOkvir 474"/>
          <p:cNvSpPr txBox="1"/>
          <p:nvPr/>
        </p:nvSpPr>
        <p:spPr>
          <a:xfrm rot="5400000">
            <a:off x="424448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17</a:t>
            </a:r>
          </a:p>
        </p:txBody>
      </p:sp>
      <p:sp>
        <p:nvSpPr>
          <p:cNvPr id="476" name="TekstniOkvir 475"/>
          <p:cNvSpPr txBox="1"/>
          <p:nvPr/>
        </p:nvSpPr>
        <p:spPr>
          <a:xfrm rot="5400000">
            <a:off x="409255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477" name="TekstniOkvir 476"/>
          <p:cNvSpPr txBox="1"/>
          <p:nvPr/>
        </p:nvSpPr>
        <p:spPr>
          <a:xfrm rot="5400000">
            <a:off x="394063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19</a:t>
            </a:r>
          </a:p>
        </p:txBody>
      </p:sp>
      <p:sp>
        <p:nvSpPr>
          <p:cNvPr id="478" name="TekstniOkvir 477"/>
          <p:cNvSpPr txBox="1"/>
          <p:nvPr/>
        </p:nvSpPr>
        <p:spPr>
          <a:xfrm rot="5400000">
            <a:off x="378871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479" name="TekstniOkvir 478"/>
          <p:cNvSpPr txBox="1"/>
          <p:nvPr/>
        </p:nvSpPr>
        <p:spPr>
          <a:xfrm rot="5400000">
            <a:off x="3636788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480" name="TekstniOkvir 479"/>
          <p:cNvSpPr txBox="1"/>
          <p:nvPr/>
        </p:nvSpPr>
        <p:spPr>
          <a:xfrm rot="5400000">
            <a:off x="3484865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481" name="TekstniOkvir 480"/>
          <p:cNvSpPr txBox="1"/>
          <p:nvPr/>
        </p:nvSpPr>
        <p:spPr>
          <a:xfrm rot="5400000">
            <a:off x="3332942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23</a:t>
            </a:r>
          </a:p>
        </p:txBody>
      </p:sp>
      <p:sp>
        <p:nvSpPr>
          <p:cNvPr id="482" name="TekstniOkvir 481"/>
          <p:cNvSpPr txBox="1"/>
          <p:nvPr/>
        </p:nvSpPr>
        <p:spPr>
          <a:xfrm rot="5400000">
            <a:off x="3181019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483" name="TekstniOkvir 482"/>
          <p:cNvSpPr txBox="1"/>
          <p:nvPr/>
        </p:nvSpPr>
        <p:spPr>
          <a:xfrm rot="5400000">
            <a:off x="3029096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25</a:t>
            </a:r>
          </a:p>
        </p:txBody>
      </p:sp>
      <p:sp>
        <p:nvSpPr>
          <p:cNvPr id="484" name="TekstniOkvir 483"/>
          <p:cNvSpPr txBox="1"/>
          <p:nvPr/>
        </p:nvSpPr>
        <p:spPr>
          <a:xfrm rot="5400000">
            <a:off x="2877173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26</a:t>
            </a:r>
          </a:p>
        </p:txBody>
      </p:sp>
      <p:sp>
        <p:nvSpPr>
          <p:cNvPr id="485" name="TekstniOkvir 484"/>
          <p:cNvSpPr txBox="1"/>
          <p:nvPr/>
        </p:nvSpPr>
        <p:spPr>
          <a:xfrm rot="5400000">
            <a:off x="2725250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27</a:t>
            </a:r>
          </a:p>
        </p:txBody>
      </p:sp>
      <p:sp>
        <p:nvSpPr>
          <p:cNvPr id="486" name="TekstniOkvir 485"/>
          <p:cNvSpPr txBox="1"/>
          <p:nvPr/>
        </p:nvSpPr>
        <p:spPr>
          <a:xfrm rot="5400000">
            <a:off x="2573327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487" name="TekstniOkvir 486"/>
          <p:cNvSpPr txBox="1"/>
          <p:nvPr/>
        </p:nvSpPr>
        <p:spPr>
          <a:xfrm rot="5400000">
            <a:off x="2421404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29</a:t>
            </a:r>
          </a:p>
        </p:txBody>
      </p:sp>
      <p:sp>
        <p:nvSpPr>
          <p:cNvPr id="488" name="TekstniOkvir 487"/>
          <p:cNvSpPr txBox="1"/>
          <p:nvPr/>
        </p:nvSpPr>
        <p:spPr>
          <a:xfrm rot="5400000">
            <a:off x="2269481" y="2793200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489" name="TekstniOkvir 488"/>
          <p:cNvSpPr txBox="1"/>
          <p:nvPr/>
        </p:nvSpPr>
        <p:spPr>
          <a:xfrm rot="5400000">
            <a:off x="6674689" y="4743022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90" name="TekstniOkvir 489"/>
          <p:cNvSpPr txBox="1"/>
          <p:nvPr/>
        </p:nvSpPr>
        <p:spPr>
          <a:xfrm rot="5400000">
            <a:off x="652276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91" name="TekstniOkvir 490"/>
          <p:cNvSpPr txBox="1"/>
          <p:nvPr/>
        </p:nvSpPr>
        <p:spPr>
          <a:xfrm rot="5400000">
            <a:off x="637083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92" name="TekstniOkvir 491"/>
          <p:cNvSpPr txBox="1"/>
          <p:nvPr/>
        </p:nvSpPr>
        <p:spPr>
          <a:xfrm rot="5400000">
            <a:off x="621891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93" name="TekstniOkvir 492"/>
          <p:cNvSpPr txBox="1"/>
          <p:nvPr/>
        </p:nvSpPr>
        <p:spPr>
          <a:xfrm rot="5400000">
            <a:off x="606699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94" name="TekstniOkvir 493"/>
          <p:cNvSpPr txBox="1"/>
          <p:nvPr/>
        </p:nvSpPr>
        <p:spPr>
          <a:xfrm rot="5400000">
            <a:off x="591507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95" name="TekstniOkvir 494"/>
          <p:cNvSpPr txBox="1"/>
          <p:nvPr/>
        </p:nvSpPr>
        <p:spPr>
          <a:xfrm rot="5400000">
            <a:off x="576314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496" name="TekstniOkvir 495"/>
          <p:cNvSpPr txBox="1"/>
          <p:nvPr/>
        </p:nvSpPr>
        <p:spPr>
          <a:xfrm rot="5400000">
            <a:off x="561122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97" name="TekstniOkvir 496"/>
          <p:cNvSpPr txBox="1"/>
          <p:nvPr/>
        </p:nvSpPr>
        <p:spPr>
          <a:xfrm rot="5400000">
            <a:off x="545930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498" name="TekstniOkvir 497"/>
          <p:cNvSpPr txBox="1"/>
          <p:nvPr/>
        </p:nvSpPr>
        <p:spPr>
          <a:xfrm rot="5400000">
            <a:off x="530737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499" name="TekstniOkvir 498"/>
          <p:cNvSpPr txBox="1"/>
          <p:nvPr/>
        </p:nvSpPr>
        <p:spPr>
          <a:xfrm rot="5400000">
            <a:off x="5155455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500" name="TekstniOkvir 499"/>
          <p:cNvSpPr txBox="1"/>
          <p:nvPr/>
        </p:nvSpPr>
        <p:spPr>
          <a:xfrm rot="5400000">
            <a:off x="500353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501" name="TekstniOkvir 500"/>
          <p:cNvSpPr txBox="1"/>
          <p:nvPr/>
        </p:nvSpPr>
        <p:spPr>
          <a:xfrm rot="5400000">
            <a:off x="485160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502" name="TekstniOkvir 501"/>
          <p:cNvSpPr txBox="1"/>
          <p:nvPr/>
        </p:nvSpPr>
        <p:spPr>
          <a:xfrm rot="5400000">
            <a:off x="469968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14</a:t>
            </a:r>
          </a:p>
        </p:txBody>
      </p:sp>
      <p:sp>
        <p:nvSpPr>
          <p:cNvPr id="503" name="TekstniOkvir 502"/>
          <p:cNvSpPr txBox="1"/>
          <p:nvPr/>
        </p:nvSpPr>
        <p:spPr>
          <a:xfrm rot="5400000">
            <a:off x="454776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504" name="TekstniOkvir 503"/>
          <p:cNvSpPr txBox="1"/>
          <p:nvPr/>
        </p:nvSpPr>
        <p:spPr>
          <a:xfrm rot="5400000">
            <a:off x="439584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505" name="TekstniOkvir 504"/>
          <p:cNvSpPr txBox="1"/>
          <p:nvPr/>
        </p:nvSpPr>
        <p:spPr>
          <a:xfrm rot="5400000">
            <a:off x="424391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17</a:t>
            </a:r>
          </a:p>
        </p:txBody>
      </p:sp>
      <p:sp>
        <p:nvSpPr>
          <p:cNvPr id="506" name="TekstniOkvir 505"/>
          <p:cNvSpPr txBox="1"/>
          <p:nvPr/>
        </p:nvSpPr>
        <p:spPr>
          <a:xfrm rot="5400000">
            <a:off x="409199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507" name="TekstniOkvir 506"/>
          <p:cNvSpPr txBox="1"/>
          <p:nvPr/>
        </p:nvSpPr>
        <p:spPr>
          <a:xfrm rot="5400000">
            <a:off x="394007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19</a:t>
            </a:r>
          </a:p>
        </p:txBody>
      </p:sp>
      <p:sp>
        <p:nvSpPr>
          <p:cNvPr id="508" name="TekstniOkvir 507"/>
          <p:cNvSpPr txBox="1"/>
          <p:nvPr/>
        </p:nvSpPr>
        <p:spPr>
          <a:xfrm rot="5400000">
            <a:off x="378814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509" name="TekstniOkvir 508"/>
          <p:cNvSpPr txBox="1"/>
          <p:nvPr/>
        </p:nvSpPr>
        <p:spPr>
          <a:xfrm rot="5400000">
            <a:off x="3636225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510" name="TekstniOkvir 509"/>
          <p:cNvSpPr txBox="1"/>
          <p:nvPr/>
        </p:nvSpPr>
        <p:spPr>
          <a:xfrm rot="5400000">
            <a:off x="3484302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511" name="TekstniOkvir 510"/>
          <p:cNvSpPr txBox="1"/>
          <p:nvPr/>
        </p:nvSpPr>
        <p:spPr>
          <a:xfrm rot="5400000">
            <a:off x="3332379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23</a:t>
            </a:r>
          </a:p>
        </p:txBody>
      </p:sp>
      <p:sp>
        <p:nvSpPr>
          <p:cNvPr id="512" name="TekstniOkvir 511"/>
          <p:cNvSpPr txBox="1"/>
          <p:nvPr/>
        </p:nvSpPr>
        <p:spPr>
          <a:xfrm rot="5400000">
            <a:off x="3180456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513" name="TekstniOkvir 512"/>
          <p:cNvSpPr txBox="1"/>
          <p:nvPr/>
        </p:nvSpPr>
        <p:spPr>
          <a:xfrm rot="5400000">
            <a:off x="3028533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25</a:t>
            </a:r>
          </a:p>
        </p:txBody>
      </p:sp>
      <p:sp>
        <p:nvSpPr>
          <p:cNvPr id="514" name="TekstniOkvir 513"/>
          <p:cNvSpPr txBox="1"/>
          <p:nvPr/>
        </p:nvSpPr>
        <p:spPr>
          <a:xfrm rot="5400000">
            <a:off x="2876610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26</a:t>
            </a:r>
          </a:p>
        </p:txBody>
      </p:sp>
      <p:sp>
        <p:nvSpPr>
          <p:cNvPr id="515" name="TekstniOkvir 514"/>
          <p:cNvSpPr txBox="1"/>
          <p:nvPr/>
        </p:nvSpPr>
        <p:spPr>
          <a:xfrm rot="5400000">
            <a:off x="2724687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27</a:t>
            </a:r>
          </a:p>
        </p:txBody>
      </p:sp>
      <p:sp>
        <p:nvSpPr>
          <p:cNvPr id="516" name="TekstniOkvir 515"/>
          <p:cNvSpPr txBox="1"/>
          <p:nvPr/>
        </p:nvSpPr>
        <p:spPr>
          <a:xfrm rot="5400000">
            <a:off x="2572764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517" name="TekstniOkvir 516"/>
          <p:cNvSpPr txBox="1"/>
          <p:nvPr/>
        </p:nvSpPr>
        <p:spPr>
          <a:xfrm rot="5400000">
            <a:off x="2420841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29</a:t>
            </a:r>
          </a:p>
        </p:txBody>
      </p:sp>
      <p:sp>
        <p:nvSpPr>
          <p:cNvPr id="518" name="TekstniOkvir 517"/>
          <p:cNvSpPr txBox="1"/>
          <p:nvPr/>
        </p:nvSpPr>
        <p:spPr>
          <a:xfrm rot="5400000">
            <a:off x="2268918" y="4747785"/>
            <a:ext cx="216024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800" b="1" dirty="0">
                <a:solidFill>
                  <a:srgbClr val="000099"/>
                </a:solidFill>
                <a:latin typeface="Calibri" panose="020F0502020204030204" pitchFamily="34" charset="0"/>
              </a:rPr>
              <a:t>30</a:t>
            </a:r>
          </a:p>
        </p:txBody>
      </p:sp>
      <p:cxnSp>
        <p:nvCxnSpPr>
          <p:cNvPr id="520" name="Ravni poveznik 519"/>
          <p:cNvCxnSpPr/>
          <p:nvPr/>
        </p:nvCxnSpPr>
        <p:spPr>
          <a:xfrm>
            <a:off x="2085904" y="2746743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Ravni poveznik 520"/>
          <p:cNvCxnSpPr/>
          <p:nvPr/>
        </p:nvCxnSpPr>
        <p:spPr>
          <a:xfrm>
            <a:off x="2085904" y="4912590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kstniOkvir 525"/>
          <p:cNvSpPr txBox="1"/>
          <p:nvPr/>
        </p:nvSpPr>
        <p:spPr>
          <a:xfrm>
            <a:off x="8011396" y="2276872"/>
            <a:ext cx="936000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050" dirty="0">
                <a:latin typeface="Calibri" panose="020F0502020204030204" pitchFamily="34" charset="0"/>
              </a:rPr>
              <a:t>Vodljive linije u unutrašnjosti</a:t>
            </a:r>
          </a:p>
        </p:txBody>
      </p:sp>
      <p:sp>
        <p:nvSpPr>
          <p:cNvPr id="527" name="TekstniOkvir 526"/>
          <p:cNvSpPr txBox="1"/>
          <p:nvPr/>
        </p:nvSpPr>
        <p:spPr>
          <a:xfrm>
            <a:off x="8011396" y="2738721"/>
            <a:ext cx="432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28" name="TekstniOkvir 527"/>
          <p:cNvSpPr txBox="1"/>
          <p:nvPr/>
        </p:nvSpPr>
        <p:spPr>
          <a:xfrm>
            <a:off x="8515396" y="2738721"/>
            <a:ext cx="432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600" b="1" dirty="0">
                <a:solidFill>
                  <a:schemeClr val="accent5"/>
                </a:solidFill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529" name="TekstniOkvir 528"/>
          <p:cNvSpPr txBox="1"/>
          <p:nvPr/>
        </p:nvSpPr>
        <p:spPr>
          <a:xfrm>
            <a:off x="8011396" y="3104089"/>
            <a:ext cx="936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hr-HR" sz="1100" dirty="0">
                <a:latin typeface="Calibri" panose="020F0502020204030204" pitchFamily="34" charset="0"/>
              </a:rPr>
              <a:t>Broj 1 - 30</a:t>
            </a:r>
          </a:p>
        </p:txBody>
      </p:sp>
      <p:cxnSp>
        <p:nvCxnSpPr>
          <p:cNvPr id="535" name="Ravni poveznik 534"/>
          <p:cNvCxnSpPr/>
          <p:nvPr/>
        </p:nvCxnSpPr>
        <p:spPr>
          <a:xfrm>
            <a:off x="2085904" y="3797586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Ravni poveznik 535"/>
          <p:cNvCxnSpPr/>
          <p:nvPr/>
        </p:nvCxnSpPr>
        <p:spPr>
          <a:xfrm>
            <a:off x="2085904" y="3905626"/>
            <a:ext cx="496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aobljeni pravokutnik 1">
            <a:hlinkClick r:id="" action="ppaction://hlinkshowjump?jump=endshow"/>
          </p:cNvPr>
          <p:cNvSpPr/>
          <p:nvPr/>
        </p:nvSpPr>
        <p:spPr>
          <a:xfrm>
            <a:off x="8587356" y="383932"/>
            <a:ext cx="360040" cy="21602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t>X</a:t>
            </a:r>
          </a:p>
        </p:txBody>
      </p:sp>
      <p:grpSp>
        <p:nvGrpSpPr>
          <p:cNvPr id="1027" name="Grupa 1026"/>
          <p:cNvGrpSpPr/>
          <p:nvPr/>
        </p:nvGrpSpPr>
        <p:grpSpPr>
          <a:xfrm>
            <a:off x="683568" y="2492896"/>
            <a:ext cx="1156700" cy="1431832"/>
            <a:chOff x="272157" y="3226602"/>
            <a:chExt cx="1274762" cy="1577976"/>
          </a:xfrm>
        </p:grpSpPr>
        <p:grpSp>
          <p:nvGrpSpPr>
            <p:cNvPr id="532" name="Group 294"/>
            <p:cNvGrpSpPr>
              <a:grpSpLocks/>
            </p:cNvGrpSpPr>
            <p:nvPr/>
          </p:nvGrpSpPr>
          <p:grpSpPr bwMode="auto">
            <a:xfrm>
              <a:off x="272157" y="3226602"/>
              <a:ext cx="715962" cy="1577976"/>
              <a:chOff x="4040" y="2772"/>
              <a:chExt cx="451" cy="994"/>
            </a:xfrm>
          </p:grpSpPr>
          <p:sp>
            <p:nvSpPr>
              <p:cNvPr id="538" name="Line 286"/>
              <p:cNvSpPr>
                <a:spLocks noChangeShapeType="1"/>
              </p:cNvSpPr>
              <p:nvPr/>
            </p:nvSpPr>
            <p:spPr bwMode="auto">
              <a:xfrm rot="1440000" flipH="1" flipV="1">
                <a:off x="4114" y="3159"/>
                <a:ext cx="136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39" name="Line 287"/>
              <p:cNvSpPr>
                <a:spLocks noChangeShapeType="1"/>
              </p:cNvSpPr>
              <p:nvPr/>
            </p:nvSpPr>
            <p:spPr bwMode="auto">
              <a:xfrm rot="1440000" flipH="1" flipV="1">
                <a:off x="4313" y="3159"/>
                <a:ext cx="136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40" name="Line 288"/>
              <p:cNvSpPr>
                <a:spLocks noChangeShapeType="1"/>
              </p:cNvSpPr>
              <p:nvPr/>
            </p:nvSpPr>
            <p:spPr bwMode="auto">
              <a:xfrm rot="1440000" flipH="1" flipV="1">
                <a:off x="4214" y="3159"/>
                <a:ext cx="136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41" name="AutoShape 285"/>
              <p:cNvSpPr>
                <a:spLocks noChangeArrowheads="1"/>
              </p:cNvSpPr>
              <p:nvPr/>
            </p:nvSpPr>
            <p:spPr bwMode="auto">
              <a:xfrm rot="5147827" flipH="1">
                <a:off x="4241" y="2750"/>
                <a:ext cx="227" cy="272"/>
              </a:xfrm>
              <a:prstGeom prst="flowChartDelay">
                <a:avLst/>
              </a:prstGeom>
              <a:solidFill>
                <a:srgbClr val="0070C0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scene3d>
                <a:camera prst="legacyPerspectiveTopRight">
                  <a:rot lat="17400000" lon="20999999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hr-HR"/>
              </a:p>
            </p:txBody>
          </p:sp>
          <p:sp>
            <p:nvSpPr>
              <p:cNvPr id="542" name="Text Box 291"/>
              <p:cNvSpPr txBox="1">
                <a:spLocks noChangeArrowheads="1"/>
              </p:cNvSpPr>
              <p:nvPr/>
            </p:nvSpPr>
            <p:spPr bwMode="auto">
              <a:xfrm>
                <a:off x="4040" y="3593"/>
                <a:ext cx="1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200"/>
                  <a:t>C</a:t>
                </a:r>
              </a:p>
            </p:txBody>
          </p:sp>
          <p:sp>
            <p:nvSpPr>
              <p:cNvPr id="543" name="Text Box 292"/>
              <p:cNvSpPr txBox="1">
                <a:spLocks noChangeArrowheads="1"/>
              </p:cNvSpPr>
              <p:nvPr/>
            </p:nvSpPr>
            <p:spPr bwMode="auto">
              <a:xfrm>
                <a:off x="4268" y="3593"/>
                <a:ext cx="1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200"/>
                  <a:t>E</a:t>
                </a:r>
              </a:p>
            </p:txBody>
          </p:sp>
          <p:sp>
            <p:nvSpPr>
              <p:cNvPr id="544" name="Text Box 293"/>
              <p:cNvSpPr txBox="1">
                <a:spLocks noChangeArrowheads="1"/>
              </p:cNvSpPr>
              <p:nvPr/>
            </p:nvSpPr>
            <p:spPr bwMode="auto">
              <a:xfrm>
                <a:off x="4159" y="3593"/>
                <a:ext cx="1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200"/>
                  <a:t>B</a:t>
                </a:r>
              </a:p>
            </p:txBody>
          </p:sp>
        </p:grpSp>
        <p:sp>
          <p:nvSpPr>
            <p:cNvPr id="537" name="Text Box 295"/>
            <p:cNvSpPr txBox="1">
              <a:spLocks noChangeArrowheads="1"/>
            </p:cNvSpPr>
            <p:nvPr/>
          </p:nvSpPr>
          <p:spPr bwMode="auto">
            <a:xfrm>
              <a:off x="919857" y="3442502"/>
              <a:ext cx="62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100" dirty="0"/>
                <a:t>BC 547</a:t>
              </a:r>
            </a:p>
          </p:txBody>
        </p:sp>
      </p:grpSp>
      <p:grpSp>
        <p:nvGrpSpPr>
          <p:cNvPr id="1024" name="Grupa 1023"/>
          <p:cNvGrpSpPr/>
          <p:nvPr/>
        </p:nvGrpSpPr>
        <p:grpSpPr>
          <a:xfrm>
            <a:off x="593924" y="4244664"/>
            <a:ext cx="1097756" cy="487636"/>
            <a:chOff x="326133" y="5137680"/>
            <a:chExt cx="1097756" cy="487636"/>
          </a:xfrm>
        </p:grpSpPr>
        <p:grpSp>
          <p:nvGrpSpPr>
            <p:cNvPr id="564" name="Group 320"/>
            <p:cNvGrpSpPr>
              <a:grpSpLocks/>
            </p:cNvGrpSpPr>
            <p:nvPr/>
          </p:nvGrpSpPr>
          <p:grpSpPr bwMode="auto">
            <a:xfrm>
              <a:off x="326133" y="5137680"/>
              <a:ext cx="1097756" cy="212795"/>
              <a:chOff x="2789" y="3938"/>
              <a:chExt cx="703" cy="136"/>
            </a:xfrm>
          </p:grpSpPr>
          <p:sp>
            <p:nvSpPr>
              <p:cNvPr id="565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66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67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68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69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1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2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582" name="Text Box 295"/>
            <p:cNvSpPr txBox="1">
              <a:spLocks noChangeArrowheads="1"/>
            </p:cNvSpPr>
            <p:nvPr/>
          </p:nvSpPr>
          <p:spPr bwMode="auto">
            <a:xfrm>
              <a:off x="372169" y="5363378"/>
              <a:ext cx="1008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100" dirty="0"/>
                <a:t>330 </a:t>
              </a:r>
              <a:r>
                <a:rPr lang="el-GR" altLang="sr-Latn-RS" sz="1100" dirty="0"/>
                <a:t>Ω</a:t>
              </a:r>
              <a:endParaRPr lang="hr-HR" altLang="sr-Latn-RS" sz="1100" dirty="0"/>
            </a:p>
          </p:txBody>
        </p:sp>
      </p:grpSp>
      <p:grpSp>
        <p:nvGrpSpPr>
          <p:cNvPr id="1025" name="Grupa 1024"/>
          <p:cNvGrpSpPr/>
          <p:nvPr/>
        </p:nvGrpSpPr>
        <p:grpSpPr>
          <a:xfrm>
            <a:off x="593924" y="4861112"/>
            <a:ext cx="1097756" cy="486231"/>
            <a:chOff x="303621" y="5877272"/>
            <a:chExt cx="1097756" cy="486231"/>
          </a:xfrm>
        </p:grpSpPr>
        <p:sp>
          <p:nvSpPr>
            <p:cNvPr id="583" name="Text Box 295"/>
            <p:cNvSpPr txBox="1">
              <a:spLocks noChangeArrowheads="1"/>
            </p:cNvSpPr>
            <p:nvPr/>
          </p:nvSpPr>
          <p:spPr bwMode="auto">
            <a:xfrm>
              <a:off x="348357" y="6101565"/>
              <a:ext cx="1008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100" dirty="0"/>
                <a:t>10 k</a:t>
              </a:r>
              <a:r>
                <a:rPr lang="el-GR" altLang="sr-Latn-RS" sz="1100" dirty="0"/>
                <a:t>Ω</a:t>
              </a:r>
              <a:endParaRPr lang="hr-HR" altLang="sr-Latn-RS" sz="1100" dirty="0"/>
            </a:p>
          </p:txBody>
        </p:sp>
        <p:grpSp>
          <p:nvGrpSpPr>
            <p:cNvPr id="574" name="Group 320"/>
            <p:cNvGrpSpPr>
              <a:grpSpLocks/>
            </p:cNvGrpSpPr>
            <p:nvPr/>
          </p:nvGrpSpPr>
          <p:grpSpPr bwMode="auto">
            <a:xfrm>
              <a:off x="303621" y="5877272"/>
              <a:ext cx="1097756" cy="212795"/>
              <a:chOff x="2789" y="3938"/>
              <a:chExt cx="703" cy="136"/>
            </a:xfrm>
          </p:grpSpPr>
          <p:sp>
            <p:nvSpPr>
              <p:cNvPr id="575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6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7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8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79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80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81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grpSp>
        <p:nvGrpSpPr>
          <p:cNvPr id="626" name="Grupa 625"/>
          <p:cNvGrpSpPr/>
          <p:nvPr/>
        </p:nvGrpSpPr>
        <p:grpSpPr>
          <a:xfrm>
            <a:off x="4278030" y="3468767"/>
            <a:ext cx="270712" cy="594000"/>
            <a:chOff x="4439860" y="3481467"/>
            <a:chExt cx="270712" cy="594000"/>
          </a:xfrm>
        </p:grpSpPr>
        <p:grpSp>
          <p:nvGrpSpPr>
            <p:cNvPr id="708" name="Group 320"/>
            <p:cNvGrpSpPr>
              <a:grpSpLocks/>
            </p:cNvGrpSpPr>
            <p:nvPr/>
          </p:nvGrpSpPr>
          <p:grpSpPr bwMode="auto">
            <a:xfrm rot="16200000" flipV="1">
              <a:off x="4359572" y="3724467"/>
              <a:ext cx="594000" cy="108000"/>
              <a:chOff x="2789" y="3938"/>
              <a:chExt cx="703" cy="136"/>
            </a:xfrm>
          </p:grpSpPr>
          <p:sp>
            <p:nvSpPr>
              <p:cNvPr id="710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1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2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3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4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5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6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709" name="Text Box 295"/>
            <p:cNvSpPr txBox="1">
              <a:spLocks noChangeArrowheads="1"/>
            </p:cNvSpPr>
            <p:nvPr/>
          </p:nvSpPr>
          <p:spPr bwMode="auto">
            <a:xfrm rot="16200000">
              <a:off x="4313860" y="3708694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900" b="1" dirty="0"/>
                <a:t>330 </a:t>
              </a:r>
              <a:r>
                <a:rPr lang="el-GR" altLang="sr-Latn-RS" sz="900" b="1" dirty="0"/>
                <a:t>Ω</a:t>
              </a:r>
              <a:endParaRPr lang="hr-HR" altLang="sr-Latn-RS" sz="900" b="1" dirty="0"/>
            </a:p>
          </p:txBody>
        </p:sp>
      </p:grpSp>
      <p:grpSp>
        <p:nvGrpSpPr>
          <p:cNvPr id="639" name="Grupa 638"/>
          <p:cNvGrpSpPr/>
          <p:nvPr/>
        </p:nvGrpSpPr>
        <p:grpSpPr>
          <a:xfrm>
            <a:off x="4761133" y="3470612"/>
            <a:ext cx="263945" cy="594000"/>
            <a:chOff x="4154125" y="5727998"/>
            <a:chExt cx="263945" cy="594000"/>
          </a:xfrm>
        </p:grpSpPr>
        <p:sp>
          <p:nvSpPr>
            <p:cNvPr id="731" name="Text Box 295"/>
            <p:cNvSpPr txBox="1">
              <a:spLocks noChangeArrowheads="1"/>
            </p:cNvSpPr>
            <p:nvPr/>
          </p:nvSpPr>
          <p:spPr bwMode="auto">
            <a:xfrm rot="16200000">
              <a:off x="4143126" y="5948054"/>
              <a:ext cx="396000" cy="15388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000" b="1" dirty="0"/>
                <a:t>10 k</a:t>
              </a:r>
              <a:r>
                <a:rPr lang="el-GR" altLang="sr-Latn-RS" sz="1000" b="1" dirty="0"/>
                <a:t>Ω</a:t>
              </a:r>
              <a:endParaRPr lang="hr-HR" altLang="sr-Latn-RS" sz="1000" b="1" dirty="0"/>
            </a:p>
          </p:txBody>
        </p:sp>
        <p:grpSp>
          <p:nvGrpSpPr>
            <p:cNvPr id="732" name="Group 320"/>
            <p:cNvGrpSpPr>
              <a:grpSpLocks/>
            </p:cNvGrpSpPr>
            <p:nvPr/>
          </p:nvGrpSpPr>
          <p:grpSpPr bwMode="auto">
            <a:xfrm rot="16200000">
              <a:off x="3911125" y="5970998"/>
              <a:ext cx="594000" cy="108000"/>
              <a:chOff x="2789" y="3938"/>
              <a:chExt cx="703" cy="136"/>
            </a:xfrm>
          </p:grpSpPr>
          <p:sp>
            <p:nvSpPr>
              <p:cNvPr id="733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4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5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6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7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8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39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sp>
        <p:nvSpPr>
          <p:cNvPr id="684" name="TekstniOkvir 683"/>
          <p:cNvSpPr txBox="1"/>
          <p:nvPr/>
        </p:nvSpPr>
        <p:spPr>
          <a:xfrm>
            <a:off x="285704" y="5517233"/>
            <a:ext cx="6776260" cy="10330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288000" tIns="0" rIns="0" bIns="0" rtlCol="0" anchor="ctr" anchorCtr="0">
            <a:noAutofit/>
          </a:bodyPr>
          <a:lstStyle/>
          <a:p>
            <a:r>
              <a:rPr lang="hr-HR" sz="1600" dirty="0"/>
              <a:t>Slaganje</a:t>
            </a:r>
          </a:p>
          <a:p>
            <a:r>
              <a:rPr lang="hr-HR" sz="1600" dirty="0"/>
              <a:t>sklopa</a:t>
            </a:r>
          </a:p>
          <a:p>
            <a:r>
              <a:rPr lang="hr-HR" sz="1600" dirty="0"/>
              <a:t>(klikni)</a:t>
            </a:r>
          </a:p>
        </p:txBody>
      </p:sp>
      <p:grpSp>
        <p:nvGrpSpPr>
          <p:cNvPr id="685" name="Grupa 684"/>
          <p:cNvGrpSpPr/>
          <p:nvPr/>
        </p:nvGrpSpPr>
        <p:grpSpPr>
          <a:xfrm>
            <a:off x="3579549" y="5653150"/>
            <a:ext cx="272371" cy="594000"/>
            <a:chOff x="3695733" y="3473653"/>
            <a:chExt cx="272371" cy="594000"/>
          </a:xfrm>
        </p:grpSpPr>
        <p:grpSp>
          <p:nvGrpSpPr>
            <p:cNvPr id="696" name="Group 320"/>
            <p:cNvGrpSpPr>
              <a:grpSpLocks/>
            </p:cNvGrpSpPr>
            <p:nvPr/>
          </p:nvGrpSpPr>
          <p:grpSpPr bwMode="auto">
            <a:xfrm rot="16200000" flipV="1">
              <a:off x="3452733" y="3716653"/>
              <a:ext cx="594000" cy="108000"/>
              <a:chOff x="2789" y="3938"/>
              <a:chExt cx="703" cy="136"/>
            </a:xfrm>
          </p:grpSpPr>
          <p:sp>
            <p:nvSpPr>
              <p:cNvPr id="698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99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0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1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2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3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07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697" name="Text Box 295"/>
            <p:cNvSpPr txBox="1">
              <a:spLocks noChangeArrowheads="1"/>
            </p:cNvSpPr>
            <p:nvPr/>
          </p:nvSpPr>
          <p:spPr bwMode="auto">
            <a:xfrm rot="16200000">
              <a:off x="3698104" y="3700880"/>
              <a:ext cx="396000" cy="144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900" b="1" dirty="0"/>
                <a:t>330 </a:t>
              </a:r>
              <a:r>
                <a:rPr lang="el-GR" altLang="sr-Latn-RS" sz="900" b="1" dirty="0"/>
                <a:t>Ω</a:t>
              </a:r>
              <a:endParaRPr lang="hr-HR" altLang="sr-Latn-RS" sz="900" b="1" dirty="0"/>
            </a:p>
          </p:txBody>
        </p:sp>
      </p:grpSp>
      <p:grpSp>
        <p:nvGrpSpPr>
          <p:cNvPr id="717" name="Grupa 716"/>
          <p:cNvGrpSpPr/>
          <p:nvPr/>
        </p:nvGrpSpPr>
        <p:grpSpPr>
          <a:xfrm>
            <a:off x="2105481" y="5796888"/>
            <a:ext cx="522303" cy="306525"/>
            <a:chOff x="3908510" y="5835560"/>
            <a:chExt cx="522303" cy="306525"/>
          </a:xfrm>
        </p:grpSpPr>
        <p:cxnSp>
          <p:nvCxnSpPr>
            <p:cNvPr id="730" name="Ravni poveznik 729"/>
            <p:cNvCxnSpPr/>
            <p:nvPr/>
          </p:nvCxnSpPr>
          <p:spPr>
            <a:xfrm>
              <a:off x="4326012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Ravni poveznik 739"/>
            <p:cNvCxnSpPr/>
            <p:nvPr/>
          </p:nvCxnSpPr>
          <p:spPr>
            <a:xfrm>
              <a:off x="417163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Ravni poveznik 743"/>
            <p:cNvCxnSpPr/>
            <p:nvPr/>
          </p:nvCxnSpPr>
          <p:spPr>
            <a:xfrm>
              <a:off x="402507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5" name="Dijagram toka: Odgoda 744"/>
            <p:cNvSpPr/>
            <p:nvPr/>
          </p:nvSpPr>
          <p:spPr>
            <a:xfrm rot="5400000">
              <a:off x="4050505" y="5813493"/>
              <a:ext cx="238969" cy="418215"/>
            </a:xfrm>
            <a:prstGeom prst="flowChartDelay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746" name="Grupa 745"/>
            <p:cNvGrpSpPr/>
            <p:nvPr/>
          </p:nvGrpSpPr>
          <p:grpSpPr>
            <a:xfrm>
              <a:off x="3908510" y="5906725"/>
              <a:ext cx="522303" cy="153888"/>
              <a:chOff x="3339733" y="5816900"/>
              <a:chExt cx="522303" cy="153888"/>
            </a:xfrm>
          </p:grpSpPr>
          <p:sp>
            <p:nvSpPr>
              <p:cNvPr id="747" name="Text Box 291"/>
              <p:cNvSpPr txBox="1">
                <a:spLocks noChangeArrowheads="1"/>
              </p:cNvSpPr>
              <p:nvPr/>
            </p:nvSpPr>
            <p:spPr bwMode="auto">
              <a:xfrm>
                <a:off x="3653681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748" name="Text Box 291"/>
              <p:cNvSpPr txBox="1">
                <a:spLocks noChangeArrowheads="1"/>
              </p:cNvSpPr>
              <p:nvPr/>
            </p:nvSpPr>
            <p:spPr bwMode="auto">
              <a:xfrm>
                <a:off x="3496707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49" name="Text Box 291"/>
              <p:cNvSpPr txBox="1">
                <a:spLocks noChangeArrowheads="1"/>
              </p:cNvSpPr>
              <p:nvPr/>
            </p:nvSpPr>
            <p:spPr bwMode="auto">
              <a:xfrm>
                <a:off x="3339733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776" name="Grupa 775"/>
          <p:cNvGrpSpPr/>
          <p:nvPr/>
        </p:nvGrpSpPr>
        <p:grpSpPr>
          <a:xfrm>
            <a:off x="4008805" y="5653150"/>
            <a:ext cx="275163" cy="594000"/>
            <a:chOff x="3367882" y="3473652"/>
            <a:chExt cx="275163" cy="594000"/>
          </a:xfrm>
        </p:grpSpPr>
        <p:sp>
          <p:nvSpPr>
            <p:cNvPr id="777" name="Text Box 295"/>
            <p:cNvSpPr txBox="1">
              <a:spLocks noChangeArrowheads="1"/>
            </p:cNvSpPr>
            <p:nvPr/>
          </p:nvSpPr>
          <p:spPr bwMode="auto">
            <a:xfrm rot="16200000">
              <a:off x="3246826" y="3693708"/>
              <a:ext cx="396000" cy="15388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000" b="1" dirty="0"/>
                <a:t>10 k</a:t>
              </a:r>
              <a:r>
                <a:rPr lang="el-GR" altLang="sr-Latn-RS" sz="1000" b="1" dirty="0"/>
                <a:t>Ω</a:t>
              </a:r>
              <a:endParaRPr lang="hr-HR" altLang="sr-Latn-RS" sz="1000" b="1" dirty="0"/>
            </a:p>
          </p:txBody>
        </p:sp>
        <p:grpSp>
          <p:nvGrpSpPr>
            <p:cNvPr id="778" name="Group 320"/>
            <p:cNvGrpSpPr>
              <a:grpSpLocks/>
            </p:cNvGrpSpPr>
            <p:nvPr/>
          </p:nvGrpSpPr>
          <p:grpSpPr bwMode="auto">
            <a:xfrm rot="16200000">
              <a:off x="3292045" y="3716652"/>
              <a:ext cx="594000" cy="108000"/>
              <a:chOff x="2789" y="3938"/>
              <a:chExt cx="703" cy="136"/>
            </a:xfrm>
          </p:grpSpPr>
          <p:sp>
            <p:nvSpPr>
              <p:cNvPr id="779" name="Rectangle 321"/>
              <p:cNvSpPr>
                <a:spLocks noChangeArrowheads="1"/>
              </p:cNvSpPr>
              <p:nvPr/>
            </p:nvSpPr>
            <p:spPr bwMode="auto">
              <a:xfrm>
                <a:off x="278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0" name="Rectangle 322"/>
              <p:cNvSpPr>
                <a:spLocks noChangeArrowheads="1"/>
              </p:cNvSpPr>
              <p:nvPr/>
            </p:nvSpPr>
            <p:spPr bwMode="auto">
              <a:xfrm>
                <a:off x="3379" y="3992"/>
                <a:ext cx="113" cy="23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1" name="Rectangle 323"/>
              <p:cNvSpPr>
                <a:spLocks noChangeArrowheads="1"/>
              </p:cNvSpPr>
              <p:nvPr/>
            </p:nvSpPr>
            <p:spPr bwMode="auto">
              <a:xfrm>
                <a:off x="2857" y="3938"/>
                <a:ext cx="567" cy="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2" name="Rectangle 324"/>
              <p:cNvSpPr>
                <a:spLocks noChangeArrowheads="1"/>
              </p:cNvSpPr>
              <p:nvPr/>
            </p:nvSpPr>
            <p:spPr bwMode="auto">
              <a:xfrm>
                <a:off x="2914" y="3938"/>
                <a:ext cx="57" cy="13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3" name="Rectangle 325"/>
              <p:cNvSpPr>
                <a:spLocks noChangeArrowheads="1"/>
              </p:cNvSpPr>
              <p:nvPr/>
            </p:nvSpPr>
            <p:spPr bwMode="auto">
              <a:xfrm>
                <a:off x="3005" y="3938"/>
                <a:ext cx="57" cy="13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4" name="Rectangle 327"/>
              <p:cNvSpPr>
                <a:spLocks noChangeArrowheads="1"/>
              </p:cNvSpPr>
              <p:nvPr/>
            </p:nvSpPr>
            <p:spPr bwMode="auto">
              <a:xfrm>
                <a:off x="3165" y="3938"/>
                <a:ext cx="58" cy="13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85" name="Rectangle 328"/>
              <p:cNvSpPr>
                <a:spLocks noChangeArrowheads="1"/>
              </p:cNvSpPr>
              <p:nvPr/>
            </p:nvSpPr>
            <p:spPr bwMode="auto">
              <a:xfrm>
                <a:off x="3244" y="3938"/>
                <a:ext cx="57" cy="136"/>
              </a:xfrm>
              <a:prstGeom prst="rect">
                <a:avLst/>
              </a:prstGeom>
              <a:solidFill>
                <a:srgbClr val="C898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grpSp>
        <p:nvGrpSpPr>
          <p:cNvPr id="844" name="Grupa 843"/>
          <p:cNvGrpSpPr/>
          <p:nvPr/>
        </p:nvGrpSpPr>
        <p:grpSpPr>
          <a:xfrm>
            <a:off x="2699864" y="5734150"/>
            <a:ext cx="648000" cy="432000"/>
            <a:chOff x="7686655" y="1844824"/>
            <a:chExt cx="577266" cy="483445"/>
          </a:xfrm>
        </p:grpSpPr>
        <p:sp>
          <p:nvSpPr>
            <p:cNvPr id="845" name="Text Box 301"/>
            <p:cNvSpPr txBox="1">
              <a:spLocks noChangeArrowheads="1"/>
            </p:cNvSpPr>
            <p:nvPr/>
          </p:nvSpPr>
          <p:spPr bwMode="auto">
            <a:xfrm>
              <a:off x="7686655" y="2051270"/>
              <a:ext cx="2526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46" name="Text Box 302"/>
            <p:cNvSpPr txBox="1">
              <a:spLocks noChangeArrowheads="1"/>
            </p:cNvSpPr>
            <p:nvPr/>
          </p:nvSpPr>
          <p:spPr bwMode="auto">
            <a:xfrm>
              <a:off x="8011292" y="2051270"/>
              <a:ext cx="2526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000099"/>
                  </a:solidFill>
                </a:rPr>
                <a:t>K</a:t>
              </a:r>
            </a:p>
          </p:txBody>
        </p:sp>
        <p:grpSp>
          <p:nvGrpSpPr>
            <p:cNvPr id="847" name="Grupa 846"/>
            <p:cNvGrpSpPr/>
            <p:nvPr/>
          </p:nvGrpSpPr>
          <p:grpSpPr>
            <a:xfrm>
              <a:off x="7882660" y="1844824"/>
              <a:ext cx="185133" cy="389209"/>
              <a:chOff x="3349686" y="1553234"/>
              <a:chExt cx="185133" cy="389209"/>
            </a:xfrm>
          </p:grpSpPr>
          <p:sp>
            <p:nvSpPr>
              <p:cNvPr id="848" name="Line 298"/>
              <p:cNvSpPr>
                <a:spLocks noChangeShapeType="1"/>
              </p:cNvSpPr>
              <p:nvPr/>
            </p:nvSpPr>
            <p:spPr bwMode="auto">
              <a:xfrm>
                <a:off x="3376703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49" name="Line 299"/>
              <p:cNvSpPr>
                <a:spLocks noChangeShapeType="1"/>
              </p:cNvSpPr>
              <p:nvPr/>
            </p:nvSpPr>
            <p:spPr bwMode="auto">
              <a:xfrm>
                <a:off x="3521587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850" name="Grupa 849"/>
              <p:cNvGrpSpPr/>
              <p:nvPr/>
            </p:nvGrpSpPr>
            <p:grpSpPr>
              <a:xfrm>
                <a:off x="3349686" y="1553234"/>
                <a:ext cx="185133" cy="264428"/>
                <a:chOff x="1663575" y="508441"/>
                <a:chExt cx="185133" cy="264428"/>
              </a:xfrm>
            </p:grpSpPr>
            <p:sp>
              <p:nvSpPr>
                <p:cNvPr id="851" name="AutoShape 297"/>
                <p:cNvSpPr>
                  <a:spLocks noChangeArrowheads="1"/>
                </p:cNvSpPr>
                <p:nvPr/>
              </p:nvSpPr>
              <p:spPr bwMode="auto">
                <a:xfrm rot="16200000">
                  <a:off x="1660971" y="541408"/>
                  <a:ext cx="220703" cy="154770"/>
                </a:xfrm>
                <a:prstGeom prst="flowChartDelay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52" name="Rectangle 300"/>
                <p:cNvSpPr>
                  <a:spLocks noChangeArrowheads="1"/>
                </p:cNvSpPr>
                <p:nvPr/>
              </p:nvSpPr>
              <p:spPr bwMode="auto">
                <a:xfrm>
                  <a:off x="1663575" y="710406"/>
                  <a:ext cx="182801" cy="62463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862" name="Group 304"/>
          <p:cNvGrpSpPr>
            <a:grpSpLocks/>
          </p:cNvGrpSpPr>
          <p:nvPr/>
        </p:nvGrpSpPr>
        <p:grpSpPr bwMode="auto">
          <a:xfrm rot="552532">
            <a:off x="793041" y="1021709"/>
            <a:ext cx="616682" cy="1417780"/>
            <a:chOff x="4830" y="1653"/>
            <a:chExt cx="418" cy="961"/>
          </a:xfrm>
        </p:grpSpPr>
        <p:sp>
          <p:nvSpPr>
            <p:cNvPr id="863" name="Line 298"/>
            <p:cNvSpPr>
              <a:spLocks noChangeShapeType="1"/>
            </p:cNvSpPr>
            <p:nvPr/>
          </p:nvSpPr>
          <p:spPr bwMode="auto">
            <a:xfrm>
              <a:off x="4976" y="1843"/>
              <a:ext cx="0" cy="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64" name="Line 299"/>
            <p:cNvSpPr>
              <a:spLocks noChangeShapeType="1"/>
            </p:cNvSpPr>
            <p:nvPr/>
          </p:nvSpPr>
          <p:spPr bwMode="auto">
            <a:xfrm>
              <a:off x="5111" y="1843"/>
              <a:ext cx="0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65" name="Text Box 301"/>
            <p:cNvSpPr txBox="1">
              <a:spLocks noChangeArrowheads="1"/>
            </p:cNvSpPr>
            <p:nvPr/>
          </p:nvSpPr>
          <p:spPr bwMode="auto">
            <a:xfrm>
              <a:off x="4830" y="2441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/>
                <a:t>A</a:t>
              </a:r>
            </a:p>
          </p:txBody>
        </p:sp>
        <p:sp>
          <p:nvSpPr>
            <p:cNvPr id="866" name="Text Box 302"/>
            <p:cNvSpPr txBox="1">
              <a:spLocks noChangeArrowheads="1"/>
            </p:cNvSpPr>
            <p:nvPr/>
          </p:nvSpPr>
          <p:spPr bwMode="auto">
            <a:xfrm>
              <a:off x="5066" y="2296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/>
                <a:t>K</a:t>
              </a:r>
            </a:p>
          </p:txBody>
        </p:sp>
        <p:sp>
          <p:nvSpPr>
            <p:cNvPr id="867" name="AutoShape 297"/>
            <p:cNvSpPr>
              <a:spLocks noChangeArrowheads="1"/>
            </p:cNvSpPr>
            <p:nvPr/>
          </p:nvSpPr>
          <p:spPr bwMode="auto">
            <a:xfrm rot="16200000">
              <a:off x="4883" y="1700"/>
              <a:ext cx="318" cy="22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868" name="Rectangle 300"/>
            <p:cNvSpPr>
              <a:spLocks noChangeArrowheads="1"/>
            </p:cNvSpPr>
            <p:nvPr/>
          </p:nvSpPr>
          <p:spPr bwMode="auto">
            <a:xfrm>
              <a:off x="4912" y="1934"/>
              <a:ext cx="242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032" name="TekstniOkvir 1031"/>
          <p:cNvSpPr txBox="1"/>
          <p:nvPr/>
        </p:nvSpPr>
        <p:spPr>
          <a:xfrm>
            <a:off x="2167444" y="6273316"/>
            <a:ext cx="50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T1              LED           R1             </a:t>
            </a:r>
            <a:r>
              <a:rPr lang="hr-HR" sz="1200" dirty="0" err="1"/>
              <a:t>R2</a:t>
            </a:r>
            <a:r>
              <a:rPr lang="hr-HR" sz="1200" dirty="0"/>
              <a:t>            Žice mehaničke sklopke      Baterija</a:t>
            </a:r>
          </a:p>
        </p:txBody>
      </p:sp>
      <p:grpSp>
        <p:nvGrpSpPr>
          <p:cNvPr id="869" name="Grupa 868"/>
          <p:cNvGrpSpPr/>
          <p:nvPr/>
        </p:nvGrpSpPr>
        <p:grpSpPr>
          <a:xfrm>
            <a:off x="4716016" y="5857127"/>
            <a:ext cx="1512168" cy="45719"/>
            <a:chOff x="4125199" y="5909570"/>
            <a:chExt cx="1062278" cy="40708"/>
          </a:xfrm>
        </p:grpSpPr>
        <p:cxnSp>
          <p:nvCxnSpPr>
            <p:cNvPr id="870" name="Ravni poveznik 869"/>
            <p:cNvCxnSpPr/>
            <p:nvPr/>
          </p:nvCxnSpPr>
          <p:spPr>
            <a:xfrm>
              <a:off x="4125199" y="5929923"/>
              <a:ext cx="10622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1" name="Pravokutnik 870"/>
            <p:cNvSpPr/>
            <p:nvPr/>
          </p:nvSpPr>
          <p:spPr>
            <a:xfrm rot="16200000" flipH="1">
              <a:off x="4637878" y="5461777"/>
              <a:ext cx="40708" cy="93629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033" name="Slika 10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t="5185" r="14873" b="13781"/>
          <a:stretch/>
        </p:blipFill>
        <p:spPr>
          <a:xfrm>
            <a:off x="7202112" y="3364294"/>
            <a:ext cx="1086726" cy="1323553"/>
          </a:xfrm>
          <a:prstGeom prst="rect">
            <a:avLst/>
          </a:prstGeom>
        </p:spPr>
      </p:pic>
      <p:sp>
        <p:nvSpPr>
          <p:cNvPr id="1048" name="Prostoručno 1047"/>
          <p:cNvSpPr/>
          <p:nvPr/>
        </p:nvSpPr>
        <p:spPr>
          <a:xfrm>
            <a:off x="4506098" y="3174686"/>
            <a:ext cx="3014202" cy="309600"/>
          </a:xfrm>
          <a:custGeom>
            <a:avLst/>
            <a:gdLst>
              <a:gd name="connsiteX0" fmla="*/ 0 w 794759"/>
              <a:gd name="connsiteY0" fmla="*/ 0 h 1042587"/>
              <a:gd name="connsiteX1" fmla="*/ 367469 w 794759"/>
              <a:gd name="connsiteY1" fmla="*/ 136733 h 1042587"/>
              <a:gd name="connsiteX2" fmla="*/ 529839 w 794759"/>
              <a:gd name="connsiteY2" fmla="*/ 709301 h 1042587"/>
              <a:gd name="connsiteX3" fmla="*/ 794759 w 794759"/>
              <a:gd name="connsiteY3" fmla="*/ 1042587 h 10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759" h="1042587">
                <a:moveTo>
                  <a:pt x="0" y="0"/>
                </a:moveTo>
                <a:cubicBezTo>
                  <a:pt x="139581" y="9258"/>
                  <a:pt x="279163" y="18516"/>
                  <a:pt x="367469" y="136733"/>
                </a:cubicBezTo>
                <a:cubicBezTo>
                  <a:pt x="455775" y="254950"/>
                  <a:pt x="458624" y="558325"/>
                  <a:pt x="529839" y="709301"/>
                </a:cubicBezTo>
                <a:cubicBezTo>
                  <a:pt x="601054" y="860277"/>
                  <a:pt x="697906" y="951432"/>
                  <a:pt x="794759" y="10425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51" name="Prostoručno 1050"/>
          <p:cNvSpPr/>
          <p:nvPr/>
        </p:nvSpPr>
        <p:spPr>
          <a:xfrm>
            <a:off x="4954760" y="3443955"/>
            <a:ext cx="2907372" cy="1236887"/>
          </a:xfrm>
          <a:custGeom>
            <a:avLst/>
            <a:gdLst>
              <a:gd name="connsiteX0" fmla="*/ 1136591 w 1136591"/>
              <a:gd name="connsiteY0" fmla="*/ 0 h 1786462"/>
              <a:gd name="connsiteX1" fmla="*/ 649481 w 1136591"/>
              <a:gd name="connsiteY1" fmla="*/ 273466 h 1786462"/>
              <a:gd name="connsiteX2" fmla="*/ 418744 w 1136591"/>
              <a:gd name="connsiteY2" fmla="*/ 1538243 h 1786462"/>
              <a:gd name="connsiteX3" fmla="*/ 0 w 1136591"/>
              <a:gd name="connsiteY3" fmla="*/ 1786071 h 1786462"/>
              <a:gd name="connsiteX0" fmla="*/ 1136591 w 1136591"/>
              <a:gd name="connsiteY0" fmla="*/ 0 h 1786166"/>
              <a:gd name="connsiteX1" fmla="*/ 649481 w 1136591"/>
              <a:gd name="connsiteY1" fmla="*/ 273466 h 1786166"/>
              <a:gd name="connsiteX2" fmla="*/ 666572 w 1136591"/>
              <a:gd name="connsiteY2" fmla="*/ 478565 h 1786166"/>
              <a:gd name="connsiteX3" fmla="*/ 418744 w 1136591"/>
              <a:gd name="connsiteY3" fmla="*/ 1538243 h 1786166"/>
              <a:gd name="connsiteX4" fmla="*/ 0 w 1136591"/>
              <a:gd name="connsiteY4" fmla="*/ 1786071 h 1786166"/>
              <a:gd name="connsiteX0" fmla="*/ 1136591 w 1136591"/>
              <a:gd name="connsiteY0" fmla="*/ 0 h 1786166"/>
              <a:gd name="connsiteX1" fmla="*/ 649481 w 1136591"/>
              <a:gd name="connsiteY1" fmla="*/ 273466 h 1786166"/>
              <a:gd name="connsiteX2" fmla="*/ 666572 w 1136591"/>
              <a:gd name="connsiteY2" fmla="*/ 478565 h 1786166"/>
              <a:gd name="connsiteX3" fmla="*/ 418744 w 1136591"/>
              <a:gd name="connsiteY3" fmla="*/ 1538243 h 1786166"/>
              <a:gd name="connsiteX4" fmla="*/ 0 w 1136591"/>
              <a:gd name="connsiteY4" fmla="*/ 1786071 h 1786166"/>
              <a:gd name="connsiteX0" fmla="*/ 1136591 w 1136591"/>
              <a:gd name="connsiteY0" fmla="*/ 0 h 1786166"/>
              <a:gd name="connsiteX1" fmla="*/ 752030 w 1136591"/>
              <a:gd name="connsiteY1" fmla="*/ 264920 h 1786166"/>
              <a:gd name="connsiteX2" fmla="*/ 666572 w 1136591"/>
              <a:gd name="connsiteY2" fmla="*/ 478565 h 1786166"/>
              <a:gd name="connsiteX3" fmla="*/ 418744 w 1136591"/>
              <a:gd name="connsiteY3" fmla="*/ 1538243 h 1786166"/>
              <a:gd name="connsiteX4" fmla="*/ 0 w 1136591"/>
              <a:gd name="connsiteY4" fmla="*/ 1786071 h 1786166"/>
              <a:gd name="connsiteX0" fmla="*/ 1136591 w 1136591"/>
              <a:gd name="connsiteY0" fmla="*/ 0 h 1786166"/>
              <a:gd name="connsiteX1" fmla="*/ 817024 w 1136591"/>
              <a:gd name="connsiteY1" fmla="*/ 710793 h 1786166"/>
              <a:gd name="connsiteX2" fmla="*/ 666572 w 1136591"/>
              <a:gd name="connsiteY2" fmla="*/ 478565 h 1786166"/>
              <a:gd name="connsiteX3" fmla="*/ 418744 w 1136591"/>
              <a:gd name="connsiteY3" fmla="*/ 1538243 h 1786166"/>
              <a:gd name="connsiteX4" fmla="*/ 0 w 1136591"/>
              <a:gd name="connsiteY4" fmla="*/ 1786071 h 1786166"/>
              <a:gd name="connsiteX0" fmla="*/ 1136591 w 1136591"/>
              <a:gd name="connsiteY0" fmla="*/ 0 h 1786166"/>
              <a:gd name="connsiteX1" fmla="*/ 817024 w 1136591"/>
              <a:gd name="connsiteY1" fmla="*/ 710793 h 1786166"/>
              <a:gd name="connsiteX2" fmla="*/ 687463 w 1136591"/>
              <a:gd name="connsiteY2" fmla="*/ 1078777 h 1786166"/>
              <a:gd name="connsiteX3" fmla="*/ 418744 w 1136591"/>
              <a:gd name="connsiteY3" fmla="*/ 1538243 h 1786166"/>
              <a:gd name="connsiteX4" fmla="*/ 0 w 1136591"/>
              <a:gd name="connsiteY4" fmla="*/ 1786071 h 1786166"/>
              <a:gd name="connsiteX0" fmla="*/ 1136591 w 1136591"/>
              <a:gd name="connsiteY0" fmla="*/ 0 h 1786166"/>
              <a:gd name="connsiteX1" fmla="*/ 990092 w 1136591"/>
              <a:gd name="connsiteY1" fmla="*/ 402840 h 1786166"/>
              <a:gd name="connsiteX2" fmla="*/ 817024 w 1136591"/>
              <a:gd name="connsiteY2" fmla="*/ 710793 h 1786166"/>
              <a:gd name="connsiteX3" fmla="*/ 687463 w 1136591"/>
              <a:gd name="connsiteY3" fmla="*/ 1078777 h 1786166"/>
              <a:gd name="connsiteX4" fmla="*/ 418744 w 1136591"/>
              <a:gd name="connsiteY4" fmla="*/ 1538243 h 1786166"/>
              <a:gd name="connsiteX5" fmla="*/ 0 w 1136591"/>
              <a:gd name="connsiteY5" fmla="*/ 1786071 h 1786166"/>
              <a:gd name="connsiteX0" fmla="*/ 1136591 w 1136591"/>
              <a:gd name="connsiteY0" fmla="*/ 0 h 1786166"/>
              <a:gd name="connsiteX1" fmla="*/ 990092 w 1136591"/>
              <a:gd name="connsiteY1" fmla="*/ 402840 h 1786166"/>
              <a:gd name="connsiteX2" fmla="*/ 837915 w 1136591"/>
              <a:gd name="connsiteY2" fmla="*/ 847984 h 1786166"/>
              <a:gd name="connsiteX3" fmla="*/ 687463 w 1136591"/>
              <a:gd name="connsiteY3" fmla="*/ 1078777 h 1786166"/>
              <a:gd name="connsiteX4" fmla="*/ 418744 w 1136591"/>
              <a:gd name="connsiteY4" fmla="*/ 1538243 h 1786166"/>
              <a:gd name="connsiteX5" fmla="*/ 0 w 1136591"/>
              <a:gd name="connsiteY5" fmla="*/ 1786071 h 1786166"/>
              <a:gd name="connsiteX0" fmla="*/ 1136591 w 1136591"/>
              <a:gd name="connsiteY0" fmla="*/ 0 h 1786166"/>
              <a:gd name="connsiteX1" fmla="*/ 990092 w 1136591"/>
              <a:gd name="connsiteY1" fmla="*/ 402840 h 1786166"/>
              <a:gd name="connsiteX2" fmla="*/ 837915 w 1136591"/>
              <a:gd name="connsiteY2" fmla="*/ 847984 h 1786166"/>
              <a:gd name="connsiteX3" fmla="*/ 689784 w 1136591"/>
              <a:gd name="connsiteY3" fmla="*/ 1130224 h 1786166"/>
              <a:gd name="connsiteX4" fmla="*/ 418744 w 1136591"/>
              <a:gd name="connsiteY4" fmla="*/ 1538243 h 1786166"/>
              <a:gd name="connsiteX5" fmla="*/ 0 w 1136591"/>
              <a:gd name="connsiteY5" fmla="*/ 1786071 h 17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591" h="1786166">
                <a:moveTo>
                  <a:pt x="1136591" y="0"/>
                </a:moveTo>
                <a:cubicBezTo>
                  <a:pt x="1111401" y="28555"/>
                  <a:pt x="1043353" y="284375"/>
                  <a:pt x="990092" y="402840"/>
                </a:cubicBezTo>
                <a:cubicBezTo>
                  <a:pt x="936831" y="521305"/>
                  <a:pt x="887966" y="726753"/>
                  <a:pt x="837915" y="847984"/>
                </a:cubicBezTo>
                <a:cubicBezTo>
                  <a:pt x="787864" y="969215"/>
                  <a:pt x="745332" y="1013431"/>
                  <a:pt x="689784" y="1130224"/>
                </a:cubicBezTo>
                <a:cubicBezTo>
                  <a:pt x="651328" y="1341020"/>
                  <a:pt x="529839" y="1320325"/>
                  <a:pt x="418744" y="1538243"/>
                </a:cubicBezTo>
                <a:cubicBezTo>
                  <a:pt x="307649" y="1756161"/>
                  <a:pt x="155248" y="1788207"/>
                  <a:pt x="0" y="1786071"/>
                </a:cubicBezTo>
              </a:path>
            </a:pathLst>
          </a:cu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38" name="TekstniOkvir 837"/>
          <p:cNvSpPr txBox="1"/>
          <p:nvPr/>
        </p:nvSpPr>
        <p:spPr>
          <a:xfrm>
            <a:off x="8367991" y="3574941"/>
            <a:ext cx="579405" cy="10781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/>
            <a:r>
              <a:rPr lang="hr-HR" sz="1200" dirty="0"/>
              <a:t>Spoji bateriju</a:t>
            </a:r>
          </a:p>
        </p:txBody>
      </p:sp>
      <p:grpSp>
        <p:nvGrpSpPr>
          <p:cNvPr id="1031" name="Grupa 1030"/>
          <p:cNvGrpSpPr/>
          <p:nvPr/>
        </p:nvGrpSpPr>
        <p:grpSpPr>
          <a:xfrm>
            <a:off x="4269656" y="3932686"/>
            <a:ext cx="612000" cy="375134"/>
            <a:chOff x="7686655" y="1844824"/>
            <a:chExt cx="577266" cy="483445"/>
          </a:xfrm>
        </p:grpSpPr>
        <p:sp>
          <p:nvSpPr>
            <p:cNvPr id="587" name="Text Box 301"/>
            <p:cNvSpPr txBox="1">
              <a:spLocks noChangeArrowheads="1"/>
            </p:cNvSpPr>
            <p:nvPr/>
          </p:nvSpPr>
          <p:spPr bwMode="auto">
            <a:xfrm>
              <a:off x="7686655" y="2051270"/>
              <a:ext cx="2526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88" name="Text Box 302"/>
            <p:cNvSpPr txBox="1">
              <a:spLocks noChangeArrowheads="1"/>
            </p:cNvSpPr>
            <p:nvPr/>
          </p:nvSpPr>
          <p:spPr bwMode="auto">
            <a:xfrm>
              <a:off x="8011292" y="2051270"/>
              <a:ext cx="2526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200" b="1" dirty="0">
                  <a:solidFill>
                    <a:srgbClr val="000099"/>
                  </a:solidFill>
                </a:rPr>
                <a:t>K</a:t>
              </a:r>
            </a:p>
          </p:txBody>
        </p:sp>
        <p:grpSp>
          <p:nvGrpSpPr>
            <p:cNvPr id="1030" name="Grupa 1029"/>
            <p:cNvGrpSpPr/>
            <p:nvPr/>
          </p:nvGrpSpPr>
          <p:grpSpPr>
            <a:xfrm>
              <a:off x="7874348" y="1844824"/>
              <a:ext cx="186763" cy="389209"/>
              <a:chOff x="3341374" y="1553234"/>
              <a:chExt cx="186763" cy="389209"/>
            </a:xfrm>
          </p:grpSpPr>
          <p:sp>
            <p:nvSpPr>
              <p:cNvPr id="585" name="Line 298"/>
              <p:cNvSpPr>
                <a:spLocks noChangeShapeType="1"/>
              </p:cNvSpPr>
              <p:nvPr/>
            </p:nvSpPr>
            <p:spPr bwMode="auto">
              <a:xfrm>
                <a:off x="3376703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86" name="Line 299"/>
              <p:cNvSpPr>
                <a:spLocks noChangeShapeType="1"/>
              </p:cNvSpPr>
              <p:nvPr/>
            </p:nvSpPr>
            <p:spPr bwMode="auto">
              <a:xfrm>
                <a:off x="3521587" y="1762443"/>
                <a:ext cx="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029" name="Grupa 1028"/>
              <p:cNvGrpSpPr/>
              <p:nvPr/>
            </p:nvGrpSpPr>
            <p:grpSpPr>
              <a:xfrm>
                <a:off x="3341374" y="1553234"/>
                <a:ext cx="186763" cy="264428"/>
                <a:chOff x="1655263" y="508441"/>
                <a:chExt cx="186763" cy="264428"/>
              </a:xfrm>
            </p:grpSpPr>
            <p:sp>
              <p:nvSpPr>
                <p:cNvPr id="589" name="AutoShape 297"/>
                <p:cNvSpPr>
                  <a:spLocks noChangeArrowheads="1"/>
                </p:cNvSpPr>
                <p:nvPr/>
              </p:nvSpPr>
              <p:spPr bwMode="auto">
                <a:xfrm rot="16200000">
                  <a:off x="1652658" y="541408"/>
                  <a:ext cx="220703" cy="154770"/>
                </a:xfrm>
                <a:prstGeom prst="flowChartDelay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90" name="Rectangle 300"/>
                <p:cNvSpPr>
                  <a:spLocks noChangeArrowheads="1"/>
                </p:cNvSpPr>
                <p:nvPr/>
              </p:nvSpPr>
              <p:spPr bwMode="auto">
                <a:xfrm>
                  <a:off x="1655263" y="710406"/>
                  <a:ext cx="186763" cy="62463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687" name="Grupa 686"/>
          <p:cNvGrpSpPr/>
          <p:nvPr/>
        </p:nvGrpSpPr>
        <p:grpSpPr>
          <a:xfrm rot="10800000">
            <a:off x="4549021" y="4226347"/>
            <a:ext cx="522303" cy="306525"/>
            <a:chOff x="3908510" y="5835560"/>
            <a:chExt cx="522303" cy="306525"/>
          </a:xfrm>
        </p:grpSpPr>
        <p:cxnSp>
          <p:nvCxnSpPr>
            <p:cNvPr id="688" name="Ravni poveznik 687"/>
            <p:cNvCxnSpPr/>
            <p:nvPr/>
          </p:nvCxnSpPr>
          <p:spPr>
            <a:xfrm>
              <a:off x="4326012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Ravni poveznik 688"/>
            <p:cNvCxnSpPr/>
            <p:nvPr/>
          </p:nvCxnSpPr>
          <p:spPr>
            <a:xfrm>
              <a:off x="417163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Ravni poveznik 689"/>
            <p:cNvCxnSpPr/>
            <p:nvPr/>
          </p:nvCxnSpPr>
          <p:spPr>
            <a:xfrm>
              <a:off x="4025074" y="5835560"/>
              <a:ext cx="0" cy="120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1" name="Dijagram toka: Odgoda 690"/>
            <p:cNvSpPr/>
            <p:nvPr/>
          </p:nvSpPr>
          <p:spPr>
            <a:xfrm rot="5400000">
              <a:off x="4050505" y="5813493"/>
              <a:ext cx="238969" cy="418215"/>
            </a:xfrm>
            <a:prstGeom prst="flowChartDelay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692" name="Grupa 691"/>
            <p:cNvGrpSpPr/>
            <p:nvPr/>
          </p:nvGrpSpPr>
          <p:grpSpPr>
            <a:xfrm>
              <a:off x="3908510" y="5906725"/>
              <a:ext cx="522303" cy="153888"/>
              <a:chOff x="3339733" y="5816900"/>
              <a:chExt cx="522303" cy="153888"/>
            </a:xfrm>
          </p:grpSpPr>
          <p:sp>
            <p:nvSpPr>
              <p:cNvPr id="693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653681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94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496707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695" name="Text Box 291"/>
              <p:cNvSpPr txBox="1">
                <a:spLocks noChangeArrowheads="1"/>
              </p:cNvSpPr>
              <p:nvPr/>
            </p:nvSpPr>
            <p:spPr bwMode="auto">
              <a:xfrm rot="10800000">
                <a:off x="3339733" y="5816900"/>
                <a:ext cx="2083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altLang="sr-Latn-RS" sz="10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1055" name="Grupa 1054"/>
          <p:cNvGrpSpPr/>
          <p:nvPr/>
        </p:nvGrpSpPr>
        <p:grpSpPr>
          <a:xfrm>
            <a:off x="4506686" y="2714930"/>
            <a:ext cx="2891641" cy="288875"/>
            <a:chOff x="4506686" y="2709644"/>
            <a:chExt cx="2891641" cy="288875"/>
          </a:xfrm>
        </p:grpSpPr>
        <p:sp>
          <p:nvSpPr>
            <p:cNvPr id="1026" name="Prostoručno 1025"/>
            <p:cNvSpPr/>
            <p:nvPr/>
          </p:nvSpPr>
          <p:spPr>
            <a:xfrm>
              <a:off x="4506686" y="2713512"/>
              <a:ext cx="2891641" cy="285007"/>
            </a:xfrm>
            <a:custGeom>
              <a:avLst/>
              <a:gdLst>
                <a:gd name="connsiteX0" fmla="*/ 0 w 2891641"/>
                <a:gd name="connsiteY0" fmla="*/ 285007 h 285007"/>
                <a:gd name="connsiteX1" fmla="*/ 184067 w 2891641"/>
                <a:gd name="connsiteY1" fmla="*/ 184067 h 285007"/>
                <a:gd name="connsiteX2" fmla="*/ 979714 w 2891641"/>
                <a:gd name="connsiteY2" fmla="*/ 35626 h 285007"/>
                <a:gd name="connsiteX3" fmla="*/ 2891641 w 2891641"/>
                <a:gd name="connsiteY3" fmla="*/ 0 h 28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641" h="285007">
                  <a:moveTo>
                    <a:pt x="0" y="285007"/>
                  </a:moveTo>
                  <a:cubicBezTo>
                    <a:pt x="10390" y="255318"/>
                    <a:pt x="20781" y="225630"/>
                    <a:pt x="184067" y="184067"/>
                  </a:cubicBezTo>
                  <a:cubicBezTo>
                    <a:pt x="347353" y="142504"/>
                    <a:pt x="528452" y="66304"/>
                    <a:pt x="979714" y="35626"/>
                  </a:cubicBezTo>
                  <a:cubicBezTo>
                    <a:pt x="1430976" y="4948"/>
                    <a:pt x="2161308" y="2474"/>
                    <a:pt x="289164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054" name="Ravni poveznik 1053"/>
            <p:cNvCxnSpPr/>
            <p:nvPr/>
          </p:nvCxnSpPr>
          <p:spPr>
            <a:xfrm>
              <a:off x="7392389" y="2709644"/>
              <a:ext cx="0" cy="108000"/>
            </a:xfrm>
            <a:prstGeom prst="line">
              <a:avLst/>
            </a:prstGeom>
            <a:ln w="19050"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6" name="Grupa 405"/>
          <p:cNvGrpSpPr/>
          <p:nvPr/>
        </p:nvGrpSpPr>
        <p:grpSpPr>
          <a:xfrm>
            <a:off x="4788860" y="2957602"/>
            <a:ext cx="2605769" cy="144000"/>
            <a:chOff x="4652066" y="2973460"/>
            <a:chExt cx="2747849" cy="116555"/>
          </a:xfrm>
        </p:grpSpPr>
        <p:sp>
          <p:nvSpPr>
            <p:cNvPr id="905" name="Prostoručno 904"/>
            <p:cNvSpPr/>
            <p:nvPr/>
          </p:nvSpPr>
          <p:spPr>
            <a:xfrm flipV="1">
              <a:off x="4652066" y="2999977"/>
              <a:ext cx="2746261" cy="90038"/>
            </a:xfrm>
            <a:custGeom>
              <a:avLst/>
              <a:gdLst>
                <a:gd name="connsiteX0" fmla="*/ 0 w 2891641"/>
                <a:gd name="connsiteY0" fmla="*/ 285007 h 285007"/>
                <a:gd name="connsiteX1" fmla="*/ 184067 w 2891641"/>
                <a:gd name="connsiteY1" fmla="*/ 184067 h 285007"/>
                <a:gd name="connsiteX2" fmla="*/ 979714 w 2891641"/>
                <a:gd name="connsiteY2" fmla="*/ 35626 h 285007"/>
                <a:gd name="connsiteX3" fmla="*/ 2891641 w 2891641"/>
                <a:gd name="connsiteY3" fmla="*/ 0 h 28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641" h="285007">
                  <a:moveTo>
                    <a:pt x="0" y="285007"/>
                  </a:moveTo>
                  <a:cubicBezTo>
                    <a:pt x="10390" y="255318"/>
                    <a:pt x="20781" y="225630"/>
                    <a:pt x="184067" y="184067"/>
                  </a:cubicBezTo>
                  <a:cubicBezTo>
                    <a:pt x="347353" y="142504"/>
                    <a:pt x="528452" y="66304"/>
                    <a:pt x="979714" y="35626"/>
                  </a:cubicBezTo>
                  <a:cubicBezTo>
                    <a:pt x="1430976" y="4948"/>
                    <a:pt x="2161308" y="2474"/>
                    <a:pt x="289164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906" name="Ravni poveznik 905"/>
            <p:cNvCxnSpPr/>
            <p:nvPr/>
          </p:nvCxnSpPr>
          <p:spPr>
            <a:xfrm>
              <a:off x="7399915" y="2973460"/>
              <a:ext cx="0" cy="108000"/>
            </a:xfrm>
            <a:prstGeom prst="line">
              <a:avLst/>
            </a:prstGeom>
            <a:ln w="19050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2" name="Ravni poveznik 411"/>
          <p:cNvCxnSpPr/>
          <p:nvPr/>
        </p:nvCxnSpPr>
        <p:spPr>
          <a:xfrm>
            <a:off x="7396679" y="2817644"/>
            <a:ext cx="0" cy="1538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8" name="Grupa 417"/>
          <p:cNvGrpSpPr/>
          <p:nvPr/>
        </p:nvGrpSpPr>
        <p:grpSpPr>
          <a:xfrm>
            <a:off x="7444423" y="2816185"/>
            <a:ext cx="180000" cy="180000"/>
            <a:chOff x="2411760" y="1324541"/>
            <a:chExt cx="180000" cy="180000"/>
          </a:xfrm>
        </p:grpSpPr>
        <p:sp>
          <p:nvSpPr>
            <p:cNvPr id="417" name="Pravokutnik 416"/>
            <p:cNvSpPr/>
            <p:nvPr/>
          </p:nvSpPr>
          <p:spPr>
            <a:xfrm>
              <a:off x="2411760" y="1324541"/>
              <a:ext cx="18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7" name="Pravokutnik 906"/>
            <p:cNvSpPr/>
            <p:nvPr/>
          </p:nvSpPr>
          <p:spPr>
            <a:xfrm>
              <a:off x="2444881" y="1365555"/>
              <a:ext cx="108000" cy="9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908" name="Slika 90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t="5185" r="14873" b="13781"/>
          <a:stretch/>
        </p:blipFill>
        <p:spPr>
          <a:xfrm>
            <a:off x="6495146" y="5589240"/>
            <a:ext cx="453118" cy="551864"/>
          </a:xfrm>
          <a:prstGeom prst="rect">
            <a:avLst/>
          </a:prstGeom>
        </p:spPr>
      </p:pic>
      <p:grpSp>
        <p:nvGrpSpPr>
          <p:cNvPr id="655" name="Grupa 654"/>
          <p:cNvGrpSpPr/>
          <p:nvPr/>
        </p:nvGrpSpPr>
        <p:grpSpPr>
          <a:xfrm>
            <a:off x="2473500" y="312184"/>
            <a:ext cx="2706078" cy="1618974"/>
            <a:chOff x="2473500" y="312184"/>
            <a:chExt cx="2706078" cy="1618974"/>
          </a:xfrm>
        </p:grpSpPr>
        <p:grpSp>
          <p:nvGrpSpPr>
            <p:cNvPr id="570" name="Grupa 569"/>
            <p:cNvGrpSpPr/>
            <p:nvPr/>
          </p:nvGrpSpPr>
          <p:grpSpPr>
            <a:xfrm>
              <a:off x="4207799" y="1057403"/>
              <a:ext cx="612000" cy="108000"/>
              <a:chOff x="2965596" y="599956"/>
              <a:chExt cx="819400" cy="108000"/>
            </a:xfrm>
          </p:grpSpPr>
          <p:sp>
            <p:nvSpPr>
              <p:cNvPr id="428" name="Rectangle 3"/>
              <p:cNvSpPr>
                <a:spLocks noChangeArrowheads="1"/>
              </p:cNvSpPr>
              <p:nvPr/>
            </p:nvSpPr>
            <p:spPr bwMode="auto">
              <a:xfrm>
                <a:off x="3190282" y="599956"/>
                <a:ext cx="360000" cy="10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29" name="Line 4"/>
              <p:cNvSpPr>
                <a:spLocks noChangeShapeType="1"/>
              </p:cNvSpPr>
              <p:nvPr/>
            </p:nvSpPr>
            <p:spPr bwMode="auto">
              <a:xfrm flipH="1">
                <a:off x="2965596" y="653956"/>
                <a:ext cx="2286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30" name="Line 5"/>
              <p:cNvSpPr>
                <a:spLocks noChangeShapeType="1"/>
              </p:cNvSpPr>
              <p:nvPr/>
            </p:nvSpPr>
            <p:spPr bwMode="auto">
              <a:xfrm flipH="1">
                <a:off x="3556396" y="653956"/>
                <a:ext cx="2286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</p:grpSp>
        <p:grpSp>
          <p:nvGrpSpPr>
            <p:cNvPr id="432" name="Group 7"/>
            <p:cNvGrpSpPr>
              <a:grpSpLocks/>
            </p:cNvGrpSpPr>
            <p:nvPr/>
          </p:nvGrpSpPr>
          <p:grpSpPr bwMode="auto">
            <a:xfrm>
              <a:off x="3028891" y="1255920"/>
              <a:ext cx="695960" cy="529590"/>
              <a:chOff x="5527" y="9262"/>
              <a:chExt cx="1096" cy="834"/>
            </a:xfrm>
          </p:grpSpPr>
          <p:sp>
            <p:nvSpPr>
              <p:cNvPr id="433" name="Oval 8"/>
              <p:cNvSpPr>
                <a:spLocks noChangeArrowheads="1"/>
              </p:cNvSpPr>
              <p:nvPr/>
            </p:nvSpPr>
            <p:spPr bwMode="auto">
              <a:xfrm>
                <a:off x="5835" y="9434"/>
                <a:ext cx="480" cy="48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55" name="Line 9"/>
              <p:cNvSpPr>
                <a:spLocks noChangeShapeType="1"/>
              </p:cNvSpPr>
              <p:nvPr/>
            </p:nvSpPr>
            <p:spPr bwMode="auto">
              <a:xfrm>
                <a:off x="6057" y="9554"/>
                <a:ext cx="0" cy="2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56" name="Line 10"/>
              <p:cNvSpPr>
                <a:spLocks noChangeShapeType="1"/>
              </p:cNvSpPr>
              <p:nvPr/>
            </p:nvSpPr>
            <p:spPr bwMode="auto">
              <a:xfrm flipH="1">
                <a:off x="5595" y="967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57" name="Line 11"/>
              <p:cNvSpPr>
                <a:spLocks noChangeShapeType="1"/>
              </p:cNvSpPr>
              <p:nvPr/>
            </p:nvSpPr>
            <p:spPr bwMode="auto">
              <a:xfrm flipH="1" flipV="1">
                <a:off x="6072" y="9659"/>
                <a:ext cx="165" cy="1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31" name="Line 12"/>
              <p:cNvSpPr>
                <a:spLocks noChangeShapeType="1"/>
              </p:cNvSpPr>
              <p:nvPr/>
            </p:nvSpPr>
            <p:spPr bwMode="auto">
              <a:xfrm flipV="1">
                <a:off x="6091" y="9509"/>
                <a:ext cx="142" cy="1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45" name="Rectangle 13"/>
              <p:cNvSpPr>
                <a:spLocks noChangeArrowheads="1"/>
              </p:cNvSpPr>
              <p:nvPr/>
            </p:nvSpPr>
            <p:spPr bwMode="auto">
              <a:xfrm>
                <a:off x="5527" y="9389"/>
                <a:ext cx="48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r-Latn-R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6" name="Rectangle 14"/>
              <p:cNvSpPr>
                <a:spLocks noChangeArrowheads="1"/>
              </p:cNvSpPr>
              <p:nvPr/>
            </p:nvSpPr>
            <p:spPr bwMode="auto">
              <a:xfrm>
                <a:off x="6143" y="9736"/>
                <a:ext cx="48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r-Latn-R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7" name="Rectangle 15"/>
              <p:cNvSpPr>
                <a:spLocks noChangeArrowheads="1"/>
              </p:cNvSpPr>
              <p:nvPr/>
            </p:nvSpPr>
            <p:spPr bwMode="auto">
              <a:xfrm>
                <a:off x="6143" y="9262"/>
                <a:ext cx="48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r-Latn-R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50" name="Grupa 649"/>
            <p:cNvGrpSpPr/>
            <p:nvPr/>
          </p:nvGrpSpPr>
          <p:grpSpPr>
            <a:xfrm>
              <a:off x="3411743" y="565944"/>
              <a:ext cx="503237" cy="438"/>
              <a:chOff x="3411743" y="565944"/>
              <a:chExt cx="503237" cy="438"/>
            </a:xfrm>
          </p:grpSpPr>
          <p:sp>
            <p:nvSpPr>
              <p:cNvPr id="549" name="Line 17"/>
              <p:cNvSpPr>
                <a:spLocks noChangeShapeType="1"/>
              </p:cNvSpPr>
              <p:nvPr/>
            </p:nvSpPr>
            <p:spPr bwMode="auto">
              <a:xfrm>
                <a:off x="3411743" y="565944"/>
                <a:ext cx="1677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50" name="Line 18"/>
              <p:cNvSpPr>
                <a:spLocks noChangeShapeType="1"/>
              </p:cNvSpPr>
              <p:nvPr/>
            </p:nvSpPr>
            <p:spPr bwMode="auto">
              <a:xfrm>
                <a:off x="3747234" y="565944"/>
                <a:ext cx="1677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51" name="Line 19"/>
              <p:cNvSpPr>
                <a:spLocks noChangeShapeType="1"/>
              </p:cNvSpPr>
              <p:nvPr/>
            </p:nvSpPr>
            <p:spPr bwMode="auto">
              <a:xfrm>
                <a:off x="3580886" y="565944"/>
                <a:ext cx="175869" cy="4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</p:grpSp>
        <p:grpSp>
          <p:nvGrpSpPr>
            <p:cNvPr id="914" name="Grupa 913"/>
            <p:cNvGrpSpPr/>
            <p:nvPr/>
          </p:nvGrpSpPr>
          <p:grpSpPr>
            <a:xfrm>
              <a:off x="2473500" y="1466255"/>
              <a:ext cx="612000" cy="108000"/>
              <a:chOff x="2965596" y="599956"/>
              <a:chExt cx="819400" cy="108000"/>
            </a:xfrm>
          </p:grpSpPr>
          <p:sp>
            <p:nvSpPr>
              <p:cNvPr id="915" name="Rectangle 3"/>
              <p:cNvSpPr>
                <a:spLocks noChangeArrowheads="1"/>
              </p:cNvSpPr>
              <p:nvPr/>
            </p:nvSpPr>
            <p:spPr bwMode="auto">
              <a:xfrm>
                <a:off x="3190282" y="599956"/>
                <a:ext cx="360000" cy="10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916" name="Line 4"/>
              <p:cNvSpPr>
                <a:spLocks noChangeShapeType="1"/>
              </p:cNvSpPr>
              <p:nvPr/>
            </p:nvSpPr>
            <p:spPr bwMode="auto">
              <a:xfrm flipH="1">
                <a:off x="2965596" y="653956"/>
                <a:ext cx="2286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917" name="Line 5"/>
              <p:cNvSpPr>
                <a:spLocks noChangeShapeType="1"/>
              </p:cNvSpPr>
              <p:nvPr/>
            </p:nvSpPr>
            <p:spPr bwMode="auto">
              <a:xfrm flipH="1">
                <a:off x="3556396" y="653956"/>
                <a:ext cx="2286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</p:grpSp>
        <p:sp>
          <p:nvSpPr>
            <p:cNvPr id="635" name="Prostoručno 634"/>
            <p:cNvSpPr/>
            <p:nvPr/>
          </p:nvSpPr>
          <p:spPr>
            <a:xfrm>
              <a:off x="3490065" y="1107510"/>
              <a:ext cx="225700" cy="299102"/>
            </a:xfrm>
            <a:custGeom>
              <a:avLst/>
              <a:gdLst>
                <a:gd name="connsiteX0" fmla="*/ 0 w 410198"/>
                <a:gd name="connsiteY0" fmla="*/ 299102 h 299102"/>
                <a:gd name="connsiteX1" fmla="*/ 0 w 410198"/>
                <a:gd name="connsiteY1" fmla="*/ 0 h 299102"/>
                <a:gd name="connsiteX2" fmla="*/ 410198 w 410198"/>
                <a:gd name="connsiteY2" fmla="*/ 0 h 29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198" h="299102">
                  <a:moveTo>
                    <a:pt x="0" y="299102"/>
                  </a:moveTo>
                  <a:lnTo>
                    <a:pt x="0" y="0"/>
                  </a:lnTo>
                  <a:lnTo>
                    <a:pt x="41019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631" name="Grupa 630"/>
            <p:cNvGrpSpPr/>
            <p:nvPr/>
          </p:nvGrpSpPr>
          <p:grpSpPr>
            <a:xfrm flipH="1">
              <a:off x="3563888" y="922559"/>
              <a:ext cx="644861" cy="296544"/>
              <a:chOff x="4023445" y="1209089"/>
              <a:chExt cx="833120" cy="383116"/>
            </a:xfrm>
          </p:grpSpPr>
          <p:grpSp>
            <p:nvGrpSpPr>
              <p:cNvPr id="613" name="Group 22"/>
              <p:cNvGrpSpPr>
                <a:grpSpLocks/>
              </p:cNvGrpSpPr>
              <p:nvPr/>
            </p:nvGrpSpPr>
            <p:grpSpPr bwMode="auto">
              <a:xfrm>
                <a:off x="4023445" y="1306297"/>
                <a:ext cx="833120" cy="285908"/>
                <a:chOff x="2510" y="13678"/>
                <a:chExt cx="1312" cy="450"/>
              </a:xfrm>
            </p:grpSpPr>
            <p:sp>
              <p:nvSpPr>
                <p:cNvPr id="628" name="AutoShape 23"/>
                <p:cNvSpPr>
                  <a:spLocks noChangeArrowheads="1"/>
                </p:cNvSpPr>
                <p:nvPr/>
              </p:nvSpPr>
              <p:spPr bwMode="auto">
                <a:xfrm rot="5400000">
                  <a:off x="2947" y="13678"/>
                  <a:ext cx="450" cy="4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/>
                </a:p>
              </p:txBody>
            </p:sp>
            <p:sp>
              <p:nvSpPr>
                <p:cNvPr id="62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510" y="13909"/>
                  <a:ext cx="4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/>
                </a:p>
              </p:txBody>
            </p:sp>
            <p:sp>
              <p:nvSpPr>
                <p:cNvPr id="63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397" y="13892"/>
                  <a:ext cx="4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/>
                </a:p>
              </p:txBody>
            </p:sp>
          </p:grpSp>
          <p:grpSp>
            <p:nvGrpSpPr>
              <p:cNvPr id="591" name="Group 27"/>
              <p:cNvGrpSpPr>
                <a:grpSpLocks/>
              </p:cNvGrpSpPr>
              <p:nvPr/>
            </p:nvGrpSpPr>
            <p:grpSpPr bwMode="auto">
              <a:xfrm>
                <a:off x="4458420" y="1209089"/>
                <a:ext cx="201930" cy="168368"/>
                <a:chOff x="3397" y="13138"/>
                <a:chExt cx="318" cy="265"/>
              </a:xfrm>
            </p:grpSpPr>
            <p:sp>
              <p:nvSpPr>
                <p:cNvPr id="60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397" y="13138"/>
                  <a:ext cx="240" cy="1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/>
                </a:p>
              </p:txBody>
            </p:sp>
            <p:sp>
              <p:nvSpPr>
                <p:cNvPr id="61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475" y="13223"/>
                  <a:ext cx="240" cy="1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/>
                </a:p>
              </p:txBody>
            </p:sp>
          </p:grpSp>
        </p:grpSp>
        <p:grpSp>
          <p:nvGrpSpPr>
            <p:cNvPr id="643" name="Grupa 642"/>
            <p:cNvGrpSpPr/>
            <p:nvPr/>
          </p:nvGrpSpPr>
          <p:grpSpPr>
            <a:xfrm>
              <a:off x="4644014" y="1243807"/>
              <a:ext cx="535564" cy="316528"/>
              <a:chOff x="4592960" y="1243807"/>
              <a:chExt cx="328102" cy="316528"/>
            </a:xfrm>
          </p:grpSpPr>
          <p:grpSp>
            <p:nvGrpSpPr>
              <p:cNvPr id="641" name="Grupa 640"/>
              <p:cNvGrpSpPr/>
              <p:nvPr/>
            </p:nvGrpSpPr>
            <p:grpSpPr>
              <a:xfrm>
                <a:off x="4592960" y="1406612"/>
                <a:ext cx="216000" cy="153723"/>
                <a:chOff x="4592960" y="1365140"/>
                <a:chExt cx="216000" cy="195195"/>
              </a:xfrm>
            </p:grpSpPr>
            <p:cxnSp>
              <p:nvCxnSpPr>
                <p:cNvPr id="640" name="Ravni poveznik 639"/>
                <p:cNvCxnSpPr/>
                <p:nvPr/>
              </p:nvCxnSpPr>
              <p:spPr>
                <a:xfrm>
                  <a:off x="4592960" y="1365140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Ravni poveznik 917"/>
                <p:cNvCxnSpPr/>
                <p:nvPr/>
              </p:nvCxnSpPr>
              <p:spPr>
                <a:xfrm>
                  <a:off x="4646960" y="1430205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Ravni poveznik 918"/>
                <p:cNvCxnSpPr/>
                <p:nvPr/>
              </p:nvCxnSpPr>
              <p:spPr>
                <a:xfrm>
                  <a:off x="4592960" y="1495270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Ravni poveznik 919"/>
                <p:cNvCxnSpPr/>
                <p:nvPr/>
              </p:nvCxnSpPr>
              <p:spPr>
                <a:xfrm>
                  <a:off x="4646960" y="1560335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2" name="TekstniOkvir 641"/>
              <p:cNvSpPr txBox="1"/>
              <p:nvPr/>
            </p:nvSpPr>
            <p:spPr>
              <a:xfrm>
                <a:off x="4689562" y="1243807"/>
                <a:ext cx="231500" cy="1384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lang="hr-HR" sz="900" dirty="0"/>
                  <a:t>+ 4,5V</a:t>
                </a:r>
              </a:p>
            </p:txBody>
          </p:sp>
        </p:grpSp>
        <p:sp>
          <p:nvSpPr>
            <p:cNvPr id="644" name="Prostoručno 643"/>
            <p:cNvSpPr/>
            <p:nvPr/>
          </p:nvSpPr>
          <p:spPr>
            <a:xfrm>
              <a:off x="3487003" y="1562669"/>
              <a:ext cx="1330657" cy="368489"/>
            </a:xfrm>
            <a:custGeom>
              <a:avLst/>
              <a:gdLst>
                <a:gd name="connsiteX0" fmla="*/ 0 w 1330657"/>
                <a:gd name="connsiteY0" fmla="*/ 68238 h 368489"/>
                <a:gd name="connsiteX1" fmla="*/ 0 w 1330657"/>
                <a:gd name="connsiteY1" fmla="*/ 368489 h 368489"/>
                <a:gd name="connsiteX2" fmla="*/ 1330657 w 1330657"/>
                <a:gd name="connsiteY2" fmla="*/ 368489 h 368489"/>
                <a:gd name="connsiteX3" fmla="*/ 1330657 w 1330657"/>
                <a:gd name="connsiteY3" fmla="*/ 0 h 3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657" h="368489">
                  <a:moveTo>
                    <a:pt x="0" y="68238"/>
                  </a:moveTo>
                  <a:lnTo>
                    <a:pt x="0" y="368489"/>
                  </a:lnTo>
                  <a:lnTo>
                    <a:pt x="1330657" y="368489"/>
                  </a:lnTo>
                  <a:lnTo>
                    <a:pt x="13306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48" name="Prostoručno 647"/>
            <p:cNvSpPr/>
            <p:nvPr/>
          </p:nvSpPr>
          <p:spPr>
            <a:xfrm>
              <a:off x="2477069" y="566382"/>
              <a:ext cx="941695" cy="948519"/>
            </a:xfrm>
            <a:custGeom>
              <a:avLst/>
              <a:gdLst>
                <a:gd name="connsiteX0" fmla="*/ 0 w 941695"/>
                <a:gd name="connsiteY0" fmla="*/ 948519 h 948519"/>
                <a:gd name="connsiteX1" fmla="*/ 0 w 941695"/>
                <a:gd name="connsiteY1" fmla="*/ 0 h 948519"/>
                <a:gd name="connsiteX2" fmla="*/ 941695 w 941695"/>
                <a:gd name="connsiteY2" fmla="*/ 0 h 94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1695" h="948519">
                  <a:moveTo>
                    <a:pt x="0" y="948519"/>
                  </a:moveTo>
                  <a:lnTo>
                    <a:pt x="0" y="0"/>
                  </a:lnTo>
                  <a:lnTo>
                    <a:pt x="94169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49" name="Prostoručno 648"/>
            <p:cNvSpPr/>
            <p:nvPr/>
          </p:nvSpPr>
          <p:spPr>
            <a:xfrm>
              <a:off x="3916908" y="566382"/>
              <a:ext cx="900752" cy="840230"/>
            </a:xfrm>
            <a:custGeom>
              <a:avLst/>
              <a:gdLst>
                <a:gd name="connsiteX0" fmla="*/ 0 w 900752"/>
                <a:gd name="connsiteY0" fmla="*/ 0 h 545911"/>
                <a:gd name="connsiteX1" fmla="*/ 900752 w 900752"/>
                <a:gd name="connsiteY1" fmla="*/ 0 h 545911"/>
                <a:gd name="connsiteX2" fmla="*/ 900752 w 900752"/>
                <a:gd name="connsiteY2" fmla="*/ 545911 h 54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0752" h="545911">
                  <a:moveTo>
                    <a:pt x="0" y="0"/>
                  </a:moveTo>
                  <a:lnTo>
                    <a:pt x="900752" y="0"/>
                  </a:lnTo>
                  <a:lnTo>
                    <a:pt x="900752" y="545911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51" name="TekstniOkvir 650"/>
            <p:cNvSpPr txBox="1"/>
            <p:nvPr/>
          </p:nvSpPr>
          <p:spPr>
            <a:xfrm>
              <a:off x="4268385" y="850360"/>
              <a:ext cx="5325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/>
                <a:t>330 </a:t>
              </a:r>
              <a:r>
                <a:rPr lang="el-GR" sz="900" dirty="0"/>
                <a:t>Ω</a:t>
              </a:r>
              <a:endParaRPr lang="hr-HR" sz="900" dirty="0"/>
            </a:p>
          </p:txBody>
        </p:sp>
        <p:sp>
          <p:nvSpPr>
            <p:cNvPr id="921" name="TekstniOkvir 920"/>
            <p:cNvSpPr txBox="1"/>
            <p:nvPr/>
          </p:nvSpPr>
          <p:spPr>
            <a:xfrm>
              <a:off x="2522464" y="1248288"/>
              <a:ext cx="5325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/>
                <a:t>10 k</a:t>
              </a:r>
              <a:r>
                <a:rPr lang="el-GR" sz="900" dirty="0"/>
                <a:t>Ω</a:t>
              </a:r>
              <a:endParaRPr lang="hr-HR" sz="900" dirty="0"/>
            </a:p>
          </p:txBody>
        </p:sp>
        <p:sp>
          <p:nvSpPr>
            <p:cNvPr id="922" name="TekstniOkvir 921"/>
            <p:cNvSpPr txBox="1"/>
            <p:nvPr/>
          </p:nvSpPr>
          <p:spPr>
            <a:xfrm>
              <a:off x="3075552" y="312184"/>
              <a:ext cx="12769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/>
                <a:t>mehanička sklopka</a:t>
              </a:r>
            </a:p>
          </p:txBody>
        </p:sp>
        <p:cxnSp>
          <p:nvCxnSpPr>
            <p:cNvPr id="653" name="Ravni poveznik sa strelicom 652"/>
            <p:cNvCxnSpPr/>
            <p:nvPr/>
          </p:nvCxnSpPr>
          <p:spPr>
            <a:xfrm flipH="1">
              <a:off x="3474651" y="672224"/>
              <a:ext cx="3268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Ravni poveznik sa strelicom 922"/>
            <p:cNvCxnSpPr/>
            <p:nvPr/>
          </p:nvCxnSpPr>
          <p:spPr>
            <a:xfrm flipV="1">
              <a:off x="3980518" y="1841050"/>
              <a:ext cx="3268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Ravni poveznik sa strelicom 923"/>
            <p:cNvCxnSpPr/>
            <p:nvPr/>
          </p:nvCxnSpPr>
          <p:spPr>
            <a:xfrm rot="5400000" flipV="1">
              <a:off x="2392368" y="1072129"/>
              <a:ext cx="3268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Ravni poveznik sa strelicom 924"/>
            <p:cNvCxnSpPr/>
            <p:nvPr/>
          </p:nvCxnSpPr>
          <p:spPr>
            <a:xfrm flipV="1">
              <a:off x="2617821" y="1669940"/>
              <a:ext cx="3268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Ravni poveznik sa strelicom 925"/>
            <p:cNvCxnSpPr/>
            <p:nvPr/>
          </p:nvCxnSpPr>
          <p:spPr>
            <a:xfrm flipH="1">
              <a:off x="3945625" y="1324541"/>
              <a:ext cx="3268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Ravni poveznik sa strelicom 926"/>
            <p:cNvCxnSpPr/>
            <p:nvPr/>
          </p:nvCxnSpPr>
          <p:spPr>
            <a:xfrm rot="5400000" flipV="1">
              <a:off x="3519273" y="1544135"/>
              <a:ext cx="3268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61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7" dur="1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8"/>
                  </p:tgtEl>
                </p:cond>
              </p:nextCondLst>
            </p:seq>
          </p:childTnLst>
        </p:cTn>
      </p:par>
    </p:tnLst>
    <p:bldLst>
      <p:bldP spid="1048" grpId="0" animBg="1"/>
      <p:bldP spid="1048" grpId="1" animBg="1"/>
      <p:bldP spid="1051" grpId="0" animBg="1"/>
      <p:bldP spid="1051" grpId="1" animBg="1"/>
      <p:bldP spid="8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Blok za crtanje</Template>
  <TotalTime>764</TotalTime>
  <Words>488</Words>
  <Application>Microsoft Office PowerPoint</Application>
  <PresentationFormat>Prikaz na zaslonu (4:3)</PresentationFormat>
  <Paragraphs>385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1" baseType="lpstr">
      <vt:lpstr>Angsana New</vt:lpstr>
      <vt:lpstr>Arial</vt:lpstr>
      <vt:lpstr>Bradley Hand ITC TT-Bold</vt:lpstr>
      <vt:lpstr>Calibri</vt:lpstr>
      <vt:lpstr>Cambria</vt:lpstr>
      <vt:lpstr>Rage Italic</vt:lpstr>
      <vt:lpstr>Sketchbook</vt:lpstr>
      <vt:lpstr>Eksperimentalna pločica</vt:lpstr>
      <vt:lpstr>Eksperimentalna pločica - izgled i spojevi iznutra -</vt:lpstr>
      <vt:lpstr>- Elektroničko treptalo -  Shema i spajanje elemenata na eksperimentalnu pločicu</vt:lpstr>
      <vt:lpstr>- Tranzistor kao sklopka -   Shema i spajanje elemenata na eksperimentalnu pločicu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Eksperimentalna pločica</dc:title>
  <dc:creator>Bosko</dc:creator>
  <cp:lastModifiedBy>BOŠKO ŠETKA</cp:lastModifiedBy>
  <cp:revision>106</cp:revision>
  <dcterms:created xsi:type="dcterms:W3CDTF">2015-02-22T22:51:09Z</dcterms:created>
  <dcterms:modified xsi:type="dcterms:W3CDTF">2022-02-25T09:32:11Z</dcterms:modified>
</cp:coreProperties>
</file>