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5122525" cy="10693400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CC"/>
    <a:srgbClr val="E6DFB8"/>
    <a:srgbClr val="FFCC00"/>
    <a:srgbClr val="CCECFF"/>
    <a:srgbClr val="FF3300"/>
    <a:srgbClr val="9966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5" autoAdjust="0"/>
    <p:restoredTop sz="94711" autoAdjust="0"/>
  </p:normalViewPr>
  <p:slideViewPr>
    <p:cSldViewPr>
      <p:cViewPr varScale="1">
        <p:scale>
          <a:sx n="55" d="100"/>
          <a:sy n="55" d="100"/>
        </p:scale>
        <p:origin x="379" y="53"/>
      </p:cViewPr>
      <p:guideLst>
        <p:guide orient="horz" pos="3368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384CF3C-7AB5-480E-92CD-322C386E3C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29C4CED-E77F-4ABB-B5FD-0FBAE9A0EF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 altLang="sr-Latn-R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7996A08-56FF-41B2-ADD4-A63FDE17E2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4888" y="685800"/>
            <a:ext cx="48482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75C1E8E-C95D-4579-A8FA-DB30AEE96B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12BB399-0642-4D7B-BE86-1F290889261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0DD19EB-EBA1-4848-AA27-E4CE7C4B22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88F9E4-C886-4D77-8850-1A78EA58866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5AB354-A47E-42C7-A7A7-649C0F878A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E27BE-0E5E-4ABA-92E4-1F6DE10C7601}" type="slidenum">
              <a:rPr lang="hr-HR" altLang="sr-Latn-RS"/>
              <a:pPr/>
              <a:t>1</a:t>
            </a:fld>
            <a:endParaRPr lang="hr-HR" altLang="sr-Latn-R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5595C08-442F-43AD-92DA-54CB5337F3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1498A4B-135B-4A2C-98C1-08C6BBC50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274700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5AB354-A47E-42C7-A7A7-649C0F878A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E27BE-0E5E-4ABA-92E4-1F6DE10C7601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5595C08-442F-43AD-92DA-54CB5337F3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1498A4B-135B-4A2C-98C1-08C6BBC50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4F75AF-85A5-46D0-8DD6-6C6CE4395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1100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1635146-36A1-4358-8BC5-D0F71DFCE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1100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6335352-847D-44B5-BFDE-344D9F7AA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B46A9C0-FA73-4AF7-9323-BF18CF804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BD9C788-1FF6-4457-9F5C-74F95709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533D9-768C-435E-B0EB-849263F4253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7824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E91BD7-F653-4867-83EF-A1AACA4F8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CEA0AC3-5DDA-49D6-8BB4-AAFD8E05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6EC7333-FB08-42F6-8E9A-937A4147F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BB828E1-CAE2-4CDC-B1D6-8A8C9BDD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89863BC-A37F-4E8A-ADA2-81FA5F60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FC5CB-AFC2-4161-808F-F6E23D78563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5185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F32362B1-1404-4B3B-9D33-7C12441068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964863" y="428625"/>
            <a:ext cx="3402012" cy="9123363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C01EF9C-9998-4015-8566-DC143AA89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5650" y="428625"/>
            <a:ext cx="10056813" cy="9123363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BCBC007-852D-4FEF-A2A2-BA31CE8FC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F41BDB2-D43B-4B20-9FEB-C6D65F46D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510790F-4584-49FD-B73C-A1B0CB764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A0806-A2C5-40D7-B487-70243C5758D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2262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DB9FF1-B4B8-4CD4-BFD6-AD53E47A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A2DB3F-CFAF-4832-9BD0-F50059D1B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5EF8088-CAD6-4B14-B91D-C41CAA16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9B7F03C-A54F-4FDC-A2E1-3B9ACCA0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557E722-CED5-47F1-B0D5-C06AD799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56CFC-D42F-4589-AE3F-E24E193E7A5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705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D85DA5-DC20-4274-AED4-314D8518A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2900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AE3F881-6E6B-4C9B-AD9F-DB5F17DA1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2900" cy="23383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600EF25-E669-4F42-9839-757FF56F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6F12259-9A2A-4D7E-A8B6-F5214A4A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0BBF2BF-445A-4BF9-9DF5-E84A7A44B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15874-0391-4C83-A054-1D9DD0E027B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8640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7A594B-F4EE-476D-9E10-AAC7D2B3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C9EBDC3-9A03-492B-AD7B-E5B8C36CF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650" y="2495550"/>
            <a:ext cx="6729413" cy="70564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D88BD16-108D-4D38-B337-798DA7715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7463" y="2495550"/>
            <a:ext cx="6729412" cy="70564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D04E0A2-F540-45EE-95E2-C1A33AC58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3D07300-ADB5-4E04-B14F-3182F03BF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5D9862E-59D2-43E9-B778-536DC8059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AF155-AB18-4A29-8BAF-422595ABD18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9880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3D2614-BAF6-4E75-B9AD-8B54C284A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2900" cy="20669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5521CB0-1E28-41CC-8913-8A2E2873F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762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DACAC02-CB5A-40D9-A693-1F2DBD158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7625" cy="574516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84C45FD-1037-4149-9A9B-99608F863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6513" y="2620963"/>
            <a:ext cx="6427787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853DC3A-437E-43BF-AB30-06DD28A8C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6513" y="3906838"/>
            <a:ext cx="6427787" cy="574516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EB5BB471-0A11-40F4-80C9-3CE92519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EBE7EF2-EDF9-4129-A544-69B5E54C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3B638588-43C8-43D8-AB6C-DD6CD3DD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F5B88-34A2-4D86-BEBF-4E81262E1A0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1672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979C2D-CB70-4949-831D-7CE61282D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44F1B77-BA4A-485D-BF2D-4766404A3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F2CDFC0-9A11-4155-A4C9-42CBB89E4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0ADEC1A-583C-4454-ACE1-C79E992DD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90AD2-FE3F-402A-8ECB-BA2B214B462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7488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3BD1F5B-830A-4D79-9C5A-EA64DC467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20C8287-29E5-44EF-853C-FFB0BE7F3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49626BD-1765-4AFD-BAAD-F46930021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33D06-7E02-4D73-A73F-F885B5E7CE6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9969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F18FAB-310E-477E-BC6D-6CC08D422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6F7BFA-0F22-4466-8F01-444D5147A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75" y="1539875"/>
            <a:ext cx="7654925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15CD41F-9F64-45B5-977F-2A78960EC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90945EB-BFE2-441A-82D7-A26B4B6F8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C6AEC12-F27F-4D66-9925-751FCE14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353AF6B-5E01-49F6-A70D-75559AF6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D2D51-C139-4D4B-BB5A-EBE21A29197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3279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8DDBBE-1A8B-426E-81A1-CC4020CB0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FEE2A1E-090C-486C-B72A-3E047004B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29375" y="1539875"/>
            <a:ext cx="7654925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4322EE0-62AD-4E82-9683-3FA453147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5E563E7-F6FF-47F1-9740-870952746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9EB8308-1507-470C-85D8-C19DF759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B2D0604-EC41-4C35-B8DD-818236AD1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6DFC8-C7E3-408F-9AA8-4D02FC6ED2A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7310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AA78095-594E-49DC-8F18-3C4C2C468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428625"/>
            <a:ext cx="136112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511" tIns="73756" rIns="147511" bIns="73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F3DB5E9-412E-4558-9BC0-6168C593C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2495550"/>
            <a:ext cx="13611225" cy="705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511" tIns="73756" rIns="147511" bIns="73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A7C379-4853-4E68-8D50-5C6B10BDFD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" y="9737725"/>
            <a:ext cx="3529013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511" tIns="73756" rIns="147511" bIns="73756" numCol="1" anchor="t" anchorCtr="0" compatLnSpc="1">
            <a:prstTxWarp prst="textNoShape">
              <a:avLst/>
            </a:prstTxWarp>
          </a:bodyPr>
          <a:lstStyle>
            <a:lvl1pPr defTabSz="1474788">
              <a:defRPr sz="2300"/>
            </a:lvl1pPr>
          </a:lstStyle>
          <a:p>
            <a:endParaRPr lang="hr-HR" altLang="sr-Latn-R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831F6DC-4A69-4099-958D-B637A4AC65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67313" y="9737725"/>
            <a:ext cx="47879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511" tIns="73756" rIns="147511" bIns="73756" numCol="1" anchor="t" anchorCtr="0" compatLnSpc="1">
            <a:prstTxWarp prst="textNoShape">
              <a:avLst/>
            </a:prstTxWarp>
          </a:bodyPr>
          <a:lstStyle>
            <a:lvl1pPr algn="ctr" defTabSz="1474788">
              <a:defRPr sz="2300"/>
            </a:lvl1pPr>
          </a:lstStyle>
          <a:p>
            <a:endParaRPr lang="hr-HR" altLang="sr-Latn-R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4C063B1-FDE8-4E46-9517-17A65E646D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37863" y="9737725"/>
            <a:ext cx="3529012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511" tIns="73756" rIns="147511" bIns="73756" numCol="1" anchor="t" anchorCtr="0" compatLnSpc="1">
            <a:prstTxWarp prst="textNoShape">
              <a:avLst/>
            </a:prstTxWarp>
          </a:bodyPr>
          <a:lstStyle>
            <a:lvl1pPr algn="r" defTabSz="1474788">
              <a:defRPr sz="2300"/>
            </a:lvl1pPr>
          </a:lstStyle>
          <a:p>
            <a:fld id="{75A0C2BD-F52B-40FD-ACD8-EF8ED192CD1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788" rtl="0" fontAlgn="base">
        <a:spcBef>
          <a:spcPct val="0"/>
        </a:spcBef>
        <a:spcAft>
          <a:spcPct val="0"/>
        </a:spcAft>
        <a:defRPr sz="7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52450" indent="-552450" algn="l" defTabSz="1474788" rtl="0" fontAlgn="base">
        <a:spcBef>
          <a:spcPct val="20000"/>
        </a:spcBef>
        <a:spcAft>
          <a:spcPct val="0"/>
        </a:spcAft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63" indent="-460375" algn="l" defTabSz="1474788" rtl="0" fontAlgn="base">
        <a:spcBef>
          <a:spcPct val="20000"/>
        </a:spcBef>
        <a:spcAft>
          <a:spcPct val="0"/>
        </a:spcAft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4675" indent="-369888" algn="l" defTabSz="1474788" rtl="0" fontAlgn="base">
        <a:spcBef>
          <a:spcPct val="20000"/>
        </a:spcBef>
        <a:spcAft>
          <a:spcPct val="0"/>
        </a:spcAft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75" indent="-368300" algn="l" defTabSz="1474788" rtl="0" fontAlgn="base">
        <a:spcBef>
          <a:spcPct val="20000"/>
        </a:spcBef>
        <a:spcAft>
          <a:spcPct val="0"/>
        </a:spcAft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463" indent="-369888" algn="l" defTabSz="1474788" rtl="0" fontAlgn="base">
        <a:spcBef>
          <a:spcPct val="20000"/>
        </a:spcBef>
        <a:spcAft>
          <a:spcPct val="0"/>
        </a:spcAft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8" name="Rectangle 190">
            <a:extLst>
              <a:ext uri="{FF2B5EF4-FFF2-40B4-BE49-F238E27FC236}">
                <a16:creationId xmlns:a16="http://schemas.microsoft.com/office/drawing/2014/main" id="{C8F2A194-DE5C-4329-B140-CD6EED4B65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31113" y="98425"/>
            <a:ext cx="7377112" cy="1043305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hr-HR" dirty="0">
              <a:latin typeface="Palatino Linotype" panose="02040502050505030304" pitchFamily="18" charset="0"/>
            </a:endParaRPr>
          </a:p>
        </p:txBody>
      </p:sp>
      <p:sp>
        <p:nvSpPr>
          <p:cNvPr id="2144" name="Rectangle 96">
            <a:extLst>
              <a:ext uri="{FF2B5EF4-FFF2-40B4-BE49-F238E27FC236}">
                <a16:creationId xmlns:a16="http://schemas.microsoft.com/office/drawing/2014/main" id="{BFC38C8E-76C3-4F8B-9730-2BC8AA895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233363"/>
            <a:ext cx="6805613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306" tIns="52153" rIns="104306" bIns="52153" anchor="ctr"/>
          <a:lstStyle>
            <a:lvl1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 b="1">
                <a:latin typeface="Palatino Linotype" panose="02040502050505030304" pitchFamily="18" charset="0"/>
              </a:rPr>
              <a:t>Tlocrt učionice</a:t>
            </a:r>
          </a:p>
        </p:txBody>
      </p:sp>
      <p:sp>
        <p:nvSpPr>
          <p:cNvPr id="2145" name="Line 97">
            <a:extLst>
              <a:ext uri="{FF2B5EF4-FFF2-40B4-BE49-F238E27FC236}">
                <a16:creationId xmlns:a16="http://schemas.microsoft.com/office/drawing/2014/main" id="{84737C2B-5037-409E-99F5-E037A1508A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0516" y="1843088"/>
            <a:ext cx="55755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6" name="Line 98">
            <a:extLst>
              <a:ext uri="{FF2B5EF4-FFF2-40B4-BE49-F238E27FC236}">
                <a16:creationId xmlns:a16="http://schemas.microsoft.com/office/drawing/2014/main" id="{7AEA156F-7481-4555-8483-B6A303EC2E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20150" y="1238250"/>
            <a:ext cx="4764" cy="80669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7" name="Line 99">
            <a:extLst>
              <a:ext uri="{FF2B5EF4-FFF2-40B4-BE49-F238E27FC236}">
                <a16:creationId xmlns:a16="http://schemas.microsoft.com/office/drawing/2014/main" id="{15B4CF5B-2051-424A-96A7-F957E7E2B7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99126" y="1205346"/>
            <a:ext cx="10537" cy="80767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8" name="Line 100">
            <a:extLst>
              <a:ext uri="{FF2B5EF4-FFF2-40B4-BE49-F238E27FC236}">
                <a16:creationId xmlns:a16="http://schemas.microsoft.com/office/drawing/2014/main" id="{BCE9F2A3-5DA7-4567-B803-1A90C567A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0204" y="9282113"/>
            <a:ext cx="55358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9" name="Line 101">
            <a:extLst>
              <a:ext uri="{FF2B5EF4-FFF2-40B4-BE49-F238E27FC236}">
                <a16:creationId xmlns:a16="http://schemas.microsoft.com/office/drawing/2014/main" id="{A52C569A-2D60-4B91-A94B-3F5E44305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6063" y="2163763"/>
            <a:ext cx="43672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0" name="Line 102">
            <a:extLst>
              <a:ext uri="{FF2B5EF4-FFF2-40B4-BE49-F238E27FC236}">
                <a16:creationId xmlns:a16="http://schemas.microsoft.com/office/drawing/2014/main" id="{DD2953C6-E957-4550-93D6-C4F8D54DC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4388" y="2152650"/>
            <a:ext cx="1587" cy="682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1" name="Line 103">
            <a:extLst>
              <a:ext uri="{FF2B5EF4-FFF2-40B4-BE49-F238E27FC236}">
                <a16:creationId xmlns:a16="http://schemas.microsoft.com/office/drawing/2014/main" id="{EAE78D3A-7CD1-4748-864E-D64E9AF8E3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8763" y="8977313"/>
            <a:ext cx="43672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2" name="Line 104">
            <a:extLst>
              <a:ext uri="{FF2B5EF4-FFF2-40B4-BE49-F238E27FC236}">
                <a16:creationId xmlns:a16="http://schemas.microsoft.com/office/drawing/2014/main" id="{4020D6B3-4B4D-45A0-91DF-0884EC22BC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36063" y="2163763"/>
            <a:ext cx="1587" cy="681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9" name="Line 111">
            <a:extLst>
              <a:ext uri="{FF2B5EF4-FFF2-40B4-BE49-F238E27FC236}">
                <a16:creationId xmlns:a16="http://schemas.microsoft.com/office/drawing/2014/main" id="{2268387C-4B6E-4C05-BC57-F3F4D4AAE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1839913"/>
            <a:ext cx="5000625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0" name="Line 112">
            <a:extLst>
              <a:ext uri="{FF2B5EF4-FFF2-40B4-BE49-F238E27FC236}">
                <a16:creationId xmlns:a16="http://schemas.microsoft.com/office/drawing/2014/main" id="{E74FF2C0-8DC6-49F3-955A-B3ACB1EE0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7650" y="2147888"/>
            <a:ext cx="4365625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1" name="Line 113">
            <a:extLst>
              <a:ext uri="{FF2B5EF4-FFF2-40B4-BE49-F238E27FC236}">
                <a16:creationId xmlns:a16="http://schemas.microsoft.com/office/drawing/2014/main" id="{59B29089-2CE1-4219-9E22-3CE7E6AC135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7175" y="8967788"/>
            <a:ext cx="436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3" name="Line 115">
            <a:extLst>
              <a:ext uri="{FF2B5EF4-FFF2-40B4-BE49-F238E27FC236}">
                <a16:creationId xmlns:a16="http://schemas.microsoft.com/office/drawing/2014/main" id="{4BD46300-2CC4-4395-B38C-2BA6C6A54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6063" y="2143125"/>
            <a:ext cx="1587" cy="6821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4" name="Line 116">
            <a:extLst>
              <a:ext uri="{FF2B5EF4-FFF2-40B4-BE49-F238E27FC236}">
                <a16:creationId xmlns:a16="http://schemas.microsoft.com/office/drawing/2014/main" id="{CEAC60B4-D900-4110-A1C1-D5C4B537D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03275" y="2143125"/>
            <a:ext cx="1588" cy="6821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dirty="0">
              <a:latin typeface="Palatino Linotype" panose="02040502050505030304" pitchFamily="18" charset="0"/>
            </a:endParaRPr>
          </a:p>
        </p:txBody>
      </p:sp>
      <p:sp>
        <p:nvSpPr>
          <p:cNvPr id="2165" name="Line 117">
            <a:extLst>
              <a:ext uri="{FF2B5EF4-FFF2-40B4-BE49-F238E27FC236}">
                <a16:creationId xmlns:a16="http://schemas.microsoft.com/office/drawing/2014/main" id="{FB22B11F-4151-4422-9F57-C9D9ACD04E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11250" y="1851025"/>
            <a:ext cx="1588" cy="74310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6" name="Line 118">
            <a:extLst>
              <a:ext uri="{FF2B5EF4-FFF2-40B4-BE49-F238E27FC236}">
                <a16:creationId xmlns:a16="http://schemas.microsoft.com/office/drawing/2014/main" id="{A8941809-B2C9-45D8-8442-F4562F205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43551" y="9282113"/>
            <a:ext cx="496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4" name="Line 136">
            <a:extLst>
              <a:ext uri="{FF2B5EF4-FFF2-40B4-BE49-F238E27FC236}">
                <a16:creationId xmlns:a16="http://schemas.microsoft.com/office/drawing/2014/main" id="{5440D397-9365-49CB-88A8-4E88BA540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8809038" y="1386260"/>
            <a:ext cx="5000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6" name="Line 138">
            <a:extLst>
              <a:ext uri="{FF2B5EF4-FFF2-40B4-BE49-F238E27FC236}">
                <a16:creationId xmlns:a16="http://schemas.microsoft.com/office/drawing/2014/main" id="{13BF8AFE-30D5-428D-A008-BBAC5A9118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00668" y="1362218"/>
            <a:ext cx="79375" cy="84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7" name="Line 139">
            <a:extLst>
              <a:ext uri="{FF2B5EF4-FFF2-40B4-BE49-F238E27FC236}">
                <a16:creationId xmlns:a16="http://schemas.microsoft.com/office/drawing/2014/main" id="{0D2981B9-8845-47D4-8CFE-986D4E720E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57708" y="1328107"/>
            <a:ext cx="80962" cy="84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05" name="Text Box 157">
            <a:extLst>
              <a:ext uri="{FF2B5EF4-FFF2-40B4-BE49-F238E27FC236}">
                <a16:creationId xmlns:a16="http://schemas.microsoft.com/office/drawing/2014/main" id="{569701BA-2049-47A7-B303-394854465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1680" y="1170236"/>
            <a:ext cx="5540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600</a:t>
            </a:r>
          </a:p>
        </p:txBody>
      </p:sp>
      <p:sp>
        <p:nvSpPr>
          <p:cNvPr id="2215" name="Line 167">
            <a:extLst>
              <a:ext uri="{FF2B5EF4-FFF2-40B4-BE49-F238E27FC236}">
                <a16:creationId xmlns:a16="http://schemas.microsoft.com/office/drawing/2014/main" id="{38D7EBB3-C0EF-4620-8832-B8E55CF37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28426" y="1828800"/>
            <a:ext cx="1588" cy="7450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6" name="Line 178">
            <a:extLst>
              <a:ext uri="{FF2B5EF4-FFF2-40B4-BE49-F238E27FC236}">
                <a16:creationId xmlns:a16="http://schemas.microsoft.com/office/drawing/2014/main" id="{39A8B7C5-B25D-4BF2-9A4F-3A6D024FD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93349" y="1802968"/>
            <a:ext cx="80963" cy="80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7" name="Line 179">
            <a:extLst>
              <a:ext uri="{FF2B5EF4-FFF2-40B4-BE49-F238E27FC236}">
                <a16:creationId xmlns:a16="http://schemas.microsoft.com/office/drawing/2014/main" id="{9AF9CF40-BE13-4F5A-B29F-3E982CFD6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21059" y="9231313"/>
            <a:ext cx="80963" cy="85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34" name="Text Box 186">
            <a:extLst>
              <a:ext uri="{FF2B5EF4-FFF2-40B4-BE49-F238E27FC236}">
                <a16:creationId xmlns:a16="http://schemas.microsoft.com/office/drawing/2014/main" id="{F93AA82B-DAF2-4C91-AB54-EB6945020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8925" y="5341938"/>
            <a:ext cx="1747838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r-HR" altLang="sr-Latn-RS" sz="2300" b="1">
                <a:latin typeface="Palatino Linotype" panose="02040502050505030304" pitchFamily="18" charset="0"/>
              </a:rPr>
              <a:t>M 1:50</a:t>
            </a:r>
          </a:p>
        </p:txBody>
      </p:sp>
      <p:sp>
        <p:nvSpPr>
          <p:cNvPr id="2235" name="Text Box 187">
            <a:extLst>
              <a:ext uri="{FF2B5EF4-FFF2-40B4-BE49-F238E27FC236}">
                <a16:creationId xmlns:a16="http://schemas.microsoft.com/office/drawing/2014/main" id="{D8624FD0-59DA-4496-B105-3ECA21F7891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779320" y="5261193"/>
            <a:ext cx="3794125" cy="539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hr-HR" altLang="sr-Latn-RS" sz="1800" dirty="0">
                <a:latin typeface="Palatino Linotype" panose="02040502050505030304" pitchFamily="18" charset="0"/>
              </a:rPr>
              <a:t>Paralelno s lijevim rubom papira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hr-HR" altLang="sr-Latn-RS" sz="1800" dirty="0">
                <a:latin typeface="Palatino Linotype" panose="02040502050505030304" pitchFamily="18" charset="0"/>
              </a:rPr>
              <a:t>Udaljeno otprilike </a:t>
            </a:r>
            <a:r>
              <a:rPr lang="hr-HR" altLang="sr-Latn-RS" sz="1800" b="1" dirty="0">
                <a:latin typeface="Palatino Linotype" panose="02040502050505030304" pitchFamily="18" charset="0"/>
              </a:rPr>
              <a:t>4 cm</a:t>
            </a:r>
          </a:p>
        </p:txBody>
      </p:sp>
      <p:sp>
        <p:nvSpPr>
          <p:cNvPr id="2236" name="Text Box 188">
            <a:extLst>
              <a:ext uri="{FF2B5EF4-FFF2-40B4-BE49-F238E27FC236}">
                <a16:creationId xmlns:a16="http://schemas.microsoft.com/office/drawing/2014/main" id="{9F958FEF-707D-4DF4-A6A8-81C5F521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0563" y="2376141"/>
            <a:ext cx="3494087" cy="539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hr-HR" altLang="sr-Latn-RS" sz="1800" dirty="0">
                <a:latin typeface="Palatino Linotype" panose="02040502050505030304" pitchFamily="18" charset="0"/>
              </a:rPr>
              <a:t>Paralelno s gornjim rubom papira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hr-HR" altLang="sr-Latn-RS" sz="1800" dirty="0">
                <a:latin typeface="Palatino Linotype" panose="02040502050505030304" pitchFamily="18" charset="0"/>
              </a:rPr>
              <a:t>Udaljeno otprilike </a:t>
            </a:r>
            <a:r>
              <a:rPr lang="hr-HR" altLang="sr-Latn-RS" sz="1800" b="1" dirty="0">
                <a:latin typeface="Palatino Linotype" panose="02040502050505030304" pitchFamily="18" charset="0"/>
              </a:rPr>
              <a:t>5 do 6 cm</a:t>
            </a:r>
          </a:p>
        </p:txBody>
      </p:sp>
      <p:sp>
        <p:nvSpPr>
          <p:cNvPr id="2237" name="Text Box 189">
            <a:extLst>
              <a:ext uri="{FF2B5EF4-FFF2-40B4-BE49-F238E27FC236}">
                <a16:creationId xmlns:a16="http://schemas.microsoft.com/office/drawing/2014/main" id="{9CBE5EA6-8D47-482D-8C0E-DBEB38127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98424"/>
            <a:ext cx="7391826" cy="1016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hr-HR" altLang="sr-Latn-RS" sz="2400" b="1" dirty="0">
                <a:latin typeface="Palatino Linotype" panose="02040502050505030304" pitchFamily="18" charset="0"/>
              </a:rPr>
              <a:t>Objašnjenje: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hr-HR" altLang="sr-Latn-RS" sz="2400" dirty="0">
                <a:latin typeface="Palatino Linotype" panose="02040502050505030304" pitchFamily="18" charset="0"/>
              </a:rPr>
              <a:t>Crtež treba izraditi u </a:t>
            </a:r>
            <a:r>
              <a:rPr lang="hr-HR" altLang="sr-Latn-RS" sz="2400" b="1" dirty="0">
                <a:latin typeface="Palatino Linotype" panose="02040502050505030304" pitchFamily="18" charset="0"/>
              </a:rPr>
              <a:t>M 1:50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hr-HR" altLang="sr-Latn-RS" sz="2400" dirty="0">
                <a:latin typeface="Palatino Linotype" panose="02040502050505030304" pitchFamily="18" charset="0"/>
              </a:rPr>
              <a:t>Stvarne duljine u cm dijeli s 50</a:t>
            </a:r>
            <a:br>
              <a:rPr lang="hr-HR" altLang="sr-Latn-RS" sz="2400" dirty="0">
                <a:latin typeface="Palatino Linotype" panose="02040502050505030304" pitchFamily="18" charset="0"/>
              </a:rPr>
            </a:br>
            <a:r>
              <a:rPr lang="hr-HR" altLang="sr-Latn-RS" sz="2400" dirty="0">
                <a:latin typeface="Palatino Linotype" panose="02040502050505030304" pitchFamily="18" charset="0"/>
              </a:rPr>
              <a:t>kako bi dobio duljinu u cm na crtežu.</a:t>
            </a:r>
          </a:p>
          <a:p>
            <a:pPr algn="ctr">
              <a:spcBef>
                <a:spcPct val="50000"/>
              </a:spcBef>
            </a:pPr>
            <a:endParaRPr lang="hr-HR" altLang="sr-Latn-RS" sz="2400" b="1" dirty="0">
              <a:latin typeface="Palatino Linotype" panose="0204050205050503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hr-HR" altLang="sr-Latn-RS" sz="2400" b="1" dirty="0">
                <a:latin typeface="Palatino Linotype" panose="02040502050505030304" pitchFamily="18" charset="0"/>
              </a:rPr>
              <a:t>Vanjski pravokutnik</a:t>
            </a:r>
          </a:p>
          <a:p>
            <a:pPr algn="ctr">
              <a:spcBef>
                <a:spcPct val="50000"/>
              </a:spcBef>
            </a:pPr>
            <a:r>
              <a:rPr lang="hr-HR" altLang="sr-Latn-RS" sz="2400" dirty="0">
                <a:latin typeface="Palatino Linotype" panose="02040502050505030304" pitchFamily="18" charset="0"/>
              </a:rPr>
              <a:t>Stvarna udaljenost: 600 cm</a:t>
            </a:r>
          </a:p>
          <a:p>
            <a:pPr algn="ctr">
              <a:spcBef>
                <a:spcPct val="50000"/>
              </a:spcBef>
            </a:pPr>
            <a:r>
              <a:rPr lang="hr-HR" altLang="sr-Latn-RS" sz="2400" dirty="0">
                <a:latin typeface="Palatino Linotype" panose="02040502050505030304" pitchFamily="18" charset="0"/>
              </a:rPr>
              <a:t>Na crtežu (M1:50): </a:t>
            </a:r>
            <a:r>
              <a:rPr lang="hr-HR" altLang="sr-Latn-RS" sz="2400" b="1" dirty="0">
                <a:latin typeface="Palatino Linotype" panose="02040502050505030304" pitchFamily="18" charset="0"/>
              </a:rPr>
              <a:t>12 cm</a:t>
            </a:r>
          </a:p>
          <a:p>
            <a:pPr algn="ctr">
              <a:spcBef>
                <a:spcPct val="50000"/>
              </a:spcBef>
            </a:pPr>
            <a:endParaRPr lang="hr-HR" altLang="sr-Latn-RS" sz="1100" b="1" dirty="0">
              <a:latin typeface="Palatino Linotype" panose="0204050205050503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hr-HR" altLang="sr-Latn-RS" sz="2400" dirty="0">
                <a:latin typeface="Palatino Linotype" panose="02040502050505030304" pitchFamily="18" charset="0"/>
              </a:rPr>
              <a:t>Stvarna udaljenost: 900 cm</a:t>
            </a:r>
          </a:p>
          <a:p>
            <a:pPr algn="ctr">
              <a:spcBef>
                <a:spcPct val="50000"/>
              </a:spcBef>
            </a:pPr>
            <a:r>
              <a:rPr lang="hr-HR" altLang="sr-Latn-RS" sz="2400" dirty="0">
                <a:latin typeface="Palatino Linotype" panose="02040502050505030304" pitchFamily="18" charset="0"/>
              </a:rPr>
              <a:t>Na crtežu (M1:50): </a:t>
            </a:r>
            <a:r>
              <a:rPr lang="hr-HR" altLang="sr-Latn-RS" sz="2400" b="1" dirty="0">
                <a:latin typeface="Palatino Linotype" panose="02040502050505030304" pitchFamily="18" charset="0"/>
              </a:rPr>
              <a:t>18 cm</a:t>
            </a:r>
          </a:p>
          <a:p>
            <a:pPr algn="ctr">
              <a:spcBef>
                <a:spcPct val="50000"/>
              </a:spcBef>
            </a:pPr>
            <a:endParaRPr lang="hr-HR" altLang="sr-Latn-RS" sz="2400" b="1" dirty="0">
              <a:latin typeface="Palatino Linotype" panose="02040502050505030304" pitchFamily="18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hr-HR" altLang="sr-Latn-RS" sz="2400" b="1" dirty="0">
                <a:latin typeface="Palatino Linotype" panose="02040502050505030304" pitchFamily="18" charset="0"/>
              </a:rPr>
              <a:t>Udaljenost unutrašnjih crta</a:t>
            </a:r>
            <a:r>
              <a:rPr lang="hr-HR" altLang="sr-Latn-RS" sz="2400" dirty="0">
                <a:latin typeface="Palatino Linotype" panose="02040502050505030304" pitchFamily="18" charset="0"/>
              </a:rPr>
              <a:t> pravokutnika je</a:t>
            </a:r>
            <a:br>
              <a:rPr lang="hr-HR" altLang="sr-Latn-RS" sz="2400" dirty="0">
                <a:latin typeface="Palatino Linotype" panose="02040502050505030304" pitchFamily="18" charset="0"/>
              </a:rPr>
            </a:br>
            <a:r>
              <a:rPr lang="hr-HR" altLang="sr-Latn-RS" sz="2400" dirty="0">
                <a:latin typeface="Palatino Linotype" panose="02040502050505030304" pitchFamily="18" charset="0"/>
              </a:rPr>
              <a:t>po </a:t>
            </a:r>
            <a:r>
              <a:rPr lang="hr-HR" altLang="sr-Latn-RS" sz="2400" b="1" dirty="0">
                <a:latin typeface="Palatino Linotype" panose="02040502050505030304" pitchFamily="18" charset="0"/>
              </a:rPr>
              <a:t>5 mm</a:t>
            </a:r>
            <a:r>
              <a:rPr lang="hr-HR" altLang="sr-Latn-RS" sz="2400" dirty="0">
                <a:latin typeface="Palatino Linotype" panose="02040502050505030304" pitchFamily="18" charset="0"/>
              </a:rPr>
              <a:t> od vanjskih crta (debljina zida).</a:t>
            </a:r>
            <a:endParaRPr lang="hr-HR" altLang="sr-Latn-RS" sz="2400" b="1" dirty="0">
              <a:latin typeface="Palatino Linotype" panose="02040502050505030304" pitchFamily="18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hr-HR" altLang="sr-Latn-RS" sz="2400" dirty="0">
                <a:latin typeface="Palatino Linotype" panose="02040502050505030304" pitchFamily="18" charset="0"/>
              </a:rPr>
              <a:t>Učenici </a:t>
            </a:r>
            <a:r>
              <a:rPr lang="hr-HR" altLang="sr-Latn-RS" sz="2400" b="1" dirty="0">
                <a:latin typeface="Palatino Linotype" panose="02040502050505030304" pitchFamily="18" charset="0"/>
              </a:rPr>
              <a:t>NE kotiraju</a:t>
            </a:r>
            <a:r>
              <a:rPr lang="hr-HR" altLang="sr-Latn-RS" sz="2400" dirty="0">
                <a:latin typeface="Palatino Linotype" panose="02040502050505030304" pitchFamily="18" charset="0"/>
              </a:rPr>
              <a:t> još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hr-HR" altLang="sr-Latn-RS" sz="2400" dirty="0">
                <a:latin typeface="Palatino Linotype" panose="02040502050505030304" pitchFamily="18" charset="0"/>
              </a:rPr>
              <a:t>Crtaju </a:t>
            </a:r>
            <a:r>
              <a:rPr lang="hr-HR" altLang="sr-Latn-RS" sz="2400" b="1" dirty="0">
                <a:latin typeface="Palatino Linotype" panose="02040502050505030304" pitchFamily="18" charset="0"/>
              </a:rPr>
              <a:t>uskim</a:t>
            </a:r>
            <a:r>
              <a:rPr lang="hr-HR" altLang="sr-Latn-RS" sz="2400" dirty="0">
                <a:latin typeface="Palatino Linotype" panose="02040502050505030304" pitchFamily="18" charset="0"/>
              </a:rPr>
              <a:t> crtama, a kasnije</a:t>
            </a:r>
            <a:br>
              <a:rPr lang="hr-HR" altLang="sr-Latn-RS" sz="2400" dirty="0">
                <a:latin typeface="Palatino Linotype" panose="02040502050505030304" pitchFamily="18" charset="0"/>
              </a:rPr>
            </a:br>
            <a:r>
              <a:rPr lang="hr-HR" altLang="sr-Latn-RS" sz="2400" b="1" dirty="0">
                <a:latin typeface="Palatino Linotype" panose="02040502050505030304" pitchFamily="18" charset="0"/>
              </a:rPr>
              <a:t>podebljavaju</a:t>
            </a:r>
            <a:r>
              <a:rPr lang="hr-HR" altLang="sr-Latn-RS" sz="2400" dirty="0">
                <a:latin typeface="Palatino Linotype" panose="02040502050505030304" pitchFamily="18" charset="0"/>
              </a:rPr>
              <a:t> oba pravokutnika</a:t>
            </a:r>
          </a:p>
        </p:txBody>
      </p:sp>
      <p:grpSp>
        <p:nvGrpSpPr>
          <p:cNvPr id="290" name="Grupa 289">
            <a:extLst>
              <a:ext uri="{FF2B5EF4-FFF2-40B4-BE49-F238E27FC236}">
                <a16:creationId xmlns:a16="http://schemas.microsoft.com/office/drawing/2014/main" id="{9E3E89BD-C0EE-4B3C-A867-3EAE6336998D}"/>
              </a:ext>
            </a:extLst>
          </p:cNvPr>
          <p:cNvGrpSpPr/>
          <p:nvPr/>
        </p:nvGrpSpPr>
        <p:grpSpPr>
          <a:xfrm>
            <a:off x="8717769" y="1760501"/>
            <a:ext cx="5371370" cy="7776518"/>
            <a:chOff x="8710613" y="1746646"/>
            <a:chExt cx="5371370" cy="7776518"/>
          </a:xfrm>
        </p:grpSpPr>
        <p:sp>
          <p:nvSpPr>
            <p:cNvPr id="291" name="Pravokutnik 290">
              <a:extLst>
                <a:ext uri="{FF2B5EF4-FFF2-40B4-BE49-F238E27FC236}">
                  <a16:creationId xmlns:a16="http://schemas.microsoft.com/office/drawing/2014/main" id="{34C67EF0-02D8-4840-A511-7EF0C4E5105A}"/>
                </a:ext>
              </a:extLst>
            </p:cNvPr>
            <p:cNvSpPr/>
            <p:nvPr/>
          </p:nvSpPr>
          <p:spPr bwMode="auto">
            <a:xfrm>
              <a:off x="8710613" y="9291390"/>
              <a:ext cx="5275551" cy="23177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marR="0" indent="0" algn="l" defTabSz="1474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r-HR" sz="2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</a:endParaRPr>
            </a:p>
          </p:txBody>
        </p:sp>
        <p:sp>
          <p:nvSpPr>
            <p:cNvPr id="293" name="Pravokutnik 292">
              <a:extLst>
                <a:ext uri="{FF2B5EF4-FFF2-40B4-BE49-F238E27FC236}">
                  <a16:creationId xmlns:a16="http://schemas.microsoft.com/office/drawing/2014/main" id="{C4491B46-75AD-493B-A756-BAC15FEA738B}"/>
                </a:ext>
              </a:extLst>
            </p:cNvPr>
            <p:cNvSpPr/>
            <p:nvPr/>
          </p:nvSpPr>
          <p:spPr bwMode="auto">
            <a:xfrm>
              <a:off x="13841412" y="1746646"/>
              <a:ext cx="240571" cy="763508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marR="0" indent="0" algn="l" defTabSz="1474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r-HR" sz="2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</a:endParaRPr>
            </a:p>
          </p:txBody>
        </p:sp>
      </p:grpSp>
      <p:sp>
        <p:nvSpPr>
          <p:cNvPr id="2233" name="Text Box 185">
            <a:extLst>
              <a:ext uri="{FF2B5EF4-FFF2-40B4-BE49-F238E27FC236}">
                <a16:creationId xmlns:a16="http://schemas.microsoft.com/office/drawing/2014/main" id="{8305730C-1F7A-48ED-A697-FFB716463A7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947426" y="5446713"/>
            <a:ext cx="5365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900</a:t>
            </a:r>
          </a:p>
        </p:txBody>
      </p:sp>
      <p:cxnSp>
        <p:nvCxnSpPr>
          <p:cNvPr id="3" name="Ravni poveznik 2">
            <a:extLst>
              <a:ext uri="{FF2B5EF4-FFF2-40B4-BE49-F238E27FC236}">
                <a16:creationId xmlns:a16="http://schemas.microsoft.com/office/drawing/2014/main" id="{3EEDA9D6-F62F-4DC5-8D82-73119B530BE2}"/>
              </a:ext>
            </a:extLst>
          </p:cNvPr>
          <p:cNvCxnSpPr>
            <a:cxnSpLocks/>
            <a:stCxn id="2159" idx="0"/>
          </p:cNvCxnSpPr>
          <p:nvPr/>
        </p:nvCxnSpPr>
        <p:spPr bwMode="auto">
          <a:xfrm>
            <a:off x="8820150" y="1839913"/>
            <a:ext cx="6350" cy="745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Pravokutnik 4">
            <a:extLst>
              <a:ext uri="{FF2B5EF4-FFF2-40B4-BE49-F238E27FC236}">
                <a16:creationId xmlns:a16="http://schemas.microsoft.com/office/drawing/2014/main" id="{C74417B7-3FAA-4ADD-A0CA-011283603B99}"/>
              </a:ext>
            </a:extLst>
          </p:cNvPr>
          <p:cNvSpPr/>
          <p:nvPr/>
        </p:nvSpPr>
        <p:spPr bwMode="auto">
          <a:xfrm>
            <a:off x="8717769" y="1548783"/>
            <a:ext cx="5130800" cy="2695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474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61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2" name="Line 134">
            <a:extLst>
              <a:ext uri="{FF2B5EF4-FFF2-40B4-BE49-F238E27FC236}">
                <a16:creationId xmlns:a16="http://schemas.microsoft.com/office/drawing/2014/main" id="{CE67B9CD-015D-4091-A649-F0934C254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62830" y="4091789"/>
            <a:ext cx="84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39" name="Rectangle 191" descr="Svijetlo dijagonalno prema dolje">
            <a:extLst>
              <a:ext uri="{FF2B5EF4-FFF2-40B4-BE49-F238E27FC236}">
                <a16:creationId xmlns:a16="http://schemas.microsoft.com/office/drawing/2014/main" id="{3B84DF5C-50A5-40AC-B932-CBD04BB710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713" y="98425"/>
            <a:ext cx="7377112" cy="10433050"/>
          </a:xfrm>
          <a:prstGeom prst="rect">
            <a:avLst/>
          </a:prstGeom>
          <a:pattFill prst="ltDnDiag">
            <a:fgClr>
              <a:srgbClr val="DDDDDD"/>
            </a:fgClr>
            <a:bgClr>
              <a:srgbClr val="F8F8F8"/>
            </a:bgClr>
          </a:patt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grpSp>
        <p:nvGrpSpPr>
          <p:cNvPr id="2261" name="Group 213">
            <a:extLst>
              <a:ext uri="{FF2B5EF4-FFF2-40B4-BE49-F238E27FC236}">
                <a16:creationId xmlns:a16="http://schemas.microsoft.com/office/drawing/2014/main" id="{DA0B7191-B9DF-412F-9AC8-36B74824CE84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1243013"/>
            <a:ext cx="6281737" cy="8474075"/>
            <a:chOff x="443" y="783"/>
            <a:chExt cx="3957" cy="5338"/>
          </a:xfrm>
        </p:grpSpPr>
        <p:sp>
          <p:nvSpPr>
            <p:cNvPr id="2262" name="Line 214">
              <a:extLst>
                <a:ext uri="{FF2B5EF4-FFF2-40B4-BE49-F238E27FC236}">
                  <a16:creationId xmlns:a16="http://schemas.microsoft.com/office/drawing/2014/main" id="{6D922EC4-0658-4AFC-AAB4-7990DC47C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" y="1161"/>
              <a:ext cx="38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63" name="Line 215">
              <a:extLst>
                <a:ext uri="{FF2B5EF4-FFF2-40B4-BE49-F238E27FC236}">
                  <a16:creationId xmlns:a16="http://schemas.microsoft.com/office/drawing/2014/main" id="{24B547D3-96D2-4B53-B285-FF87D3C1DE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864"/>
              <a:ext cx="1" cy="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64" name="Line 216">
              <a:extLst>
                <a:ext uri="{FF2B5EF4-FFF2-40B4-BE49-F238E27FC236}">
                  <a16:creationId xmlns:a16="http://schemas.microsoft.com/office/drawing/2014/main" id="{438A5CF0-749C-45EF-AD48-62567129B7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3" y="859"/>
              <a:ext cx="1" cy="5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65" name="Line 217">
              <a:extLst>
                <a:ext uri="{FF2B5EF4-FFF2-40B4-BE49-F238E27FC236}">
                  <a16:creationId xmlns:a16="http://schemas.microsoft.com/office/drawing/2014/main" id="{88D1D04F-D195-404A-9E2E-B7E5E6484B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" y="5849"/>
              <a:ext cx="390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66" name="Line 218">
              <a:extLst>
                <a:ext uri="{FF2B5EF4-FFF2-40B4-BE49-F238E27FC236}">
                  <a16:creationId xmlns:a16="http://schemas.microsoft.com/office/drawing/2014/main" id="{6777BC7E-47DB-468A-B2FF-96A50B22C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0" y="1365"/>
              <a:ext cx="27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67" name="Line 219">
              <a:extLst>
                <a:ext uri="{FF2B5EF4-FFF2-40B4-BE49-F238E27FC236}">
                  <a16:creationId xmlns:a16="http://schemas.microsoft.com/office/drawing/2014/main" id="{C6E1FE26-7B31-4C41-B4F1-8290C9D78B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7" y="1358"/>
              <a:ext cx="1" cy="4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68" name="Line 220">
              <a:extLst>
                <a:ext uri="{FF2B5EF4-FFF2-40B4-BE49-F238E27FC236}">
                  <a16:creationId xmlns:a16="http://schemas.microsoft.com/office/drawing/2014/main" id="{62E008C5-6787-4601-BBC2-FE26FFA879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5657"/>
              <a:ext cx="27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69" name="Line 221">
              <a:extLst>
                <a:ext uri="{FF2B5EF4-FFF2-40B4-BE49-F238E27FC236}">
                  <a16:creationId xmlns:a16="http://schemas.microsoft.com/office/drawing/2014/main" id="{93BA4A45-1FF7-4A9A-954C-67866309FC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0" y="1365"/>
              <a:ext cx="1" cy="4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0" name="Line 222">
              <a:extLst>
                <a:ext uri="{FF2B5EF4-FFF2-40B4-BE49-F238E27FC236}">
                  <a16:creationId xmlns:a16="http://schemas.microsoft.com/office/drawing/2014/main" id="{00BAB84A-5DCB-47E7-8781-AE8095E948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1627"/>
              <a:ext cx="19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1" name="Line 223">
              <a:extLst>
                <a:ext uri="{FF2B5EF4-FFF2-40B4-BE49-F238E27FC236}">
                  <a16:creationId xmlns:a16="http://schemas.microsoft.com/office/drawing/2014/main" id="{88D3691E-8E28-436D-8D0E-E503F7B7F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3013"/>
              <a:ext cx="19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2" name="Line 224">
              <a:extLst>
                <a:ext uri="{FF2B5EF4-FFF2-40B4-BE49-F238E27FC236}">
                  <a16:creationId xmlns:a16="http://schemas.microsoft.com/office/drawing/2014/main" id="{987B223C-A273-4BF7-92B9-36CB8E262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3993"/>
              <a:ext cx="19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3" name="Line 225">
              <a:extLst>
                <a:ext uri="{FF2B5EF4-FFF2-40B4-BE49-F238E27FC236}">
                  <a16:creationId xmlns:a16="http://schemas.microsoft.com/office/drawing/2014/main" id="{82A8E4C7-D41A-48EF-8D1A-ADB597BC2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5372"/>
              <a:ext cx="19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4" name="Line 226">
              <a:extLst>
                <a:ext uri="{FF2B5EF4-FFF2-40B4-BE49-F238E27FC236}">
                  <a16:creationId xmlns:a16="http://schemas.microsoft.com/office/drawing/2014/main" id="{04D11505-5D7C-425B-B910-3E892CDD8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2029"/>
              <a:ext cx="20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5" name="Line 227">
              <a:extLst>
                <a:ext uri="{FF2B5EF4-FFF2-40B4-BE49-F238E27FC236}">
                  <a16:creationId xmlns:a16="http://schemas.microsoft.com/office/drawing/2014/main" id="{F4F8C2B9-4F86-40E9-83BC-C5BFEC5773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2639"/>
              <a:ext cx="20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6" name="Line 228">
              <a:extLst>
                <a:ext uri="{FF2B5EF4-FFF2-40B4-BE49-F238E27FC236}">
                  <a16:creationId xmlns:a16="http://schemas.microsoft.com/office/drawing/2014/main" id="{4BE4FF42-0BB2-4BAF-99FB-E49C2040CA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1161"/>
              <a:ext cx="314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7" name="Line 229">
              <a:extLst>
                <a:ext uri="{FF2B5EF4-FFF2-40B4-BE49-F238E27FC236}">
                  <a16:creationId xmlns:a16="http://schemas.microsoft.com/office/drawing/2014/main" id="{AA153F19-D0B6-4906-A77A-0A763C7DB6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1" y="1355"/>
              <a:ext cx="274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8" name="Line 230">
              <a:extLst>
                <a:ext uri="{FF2B5EF4-FFF2-40B4-BE49-F238E27FC236}">
                  <a16:creationId xmlns:a16="http://schemas.microsoft.com/office/drawing/2014/main" id="{BAB97ADF-02C1-4F04-A35A-FE6C21722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7" y="5651"/>
              <a:ext cx="274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79" name="Line 231">
              <a:extLst>
                <a:ext uri="{FF2B5EF4-FFF2-40B4-BE49-F238E27FC236}">
                  <a16:creationId xmlns:a16="http://schemas.microsoft.com/office/drawing/2014/main" id="{F1966E0F-77E4-455D-B0BB-C7F1F6348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1156"/>
              <a:ext cx="1" cy="4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0" name="Line 232">
              <a:extLst>
                <a:ext uri="{FF2B5EF4-FFF2-40B4-BE49-F238E27FC236}">
                  <a16:creationId xmlns:a16="http://schemas.microsoft.com/office/drawing/2014/main" id="{F774F65E-7E52-4A04-991B-043BD776E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0" y="1352"/>
              <a:ext cx="1" cy="42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1" name="Line 233">
              <a:extLst>
                <a:ext uri="{FF2B5EF4-FFF2-40B4-BE49-F238E27FC236}">
                  <a16:creationId xmlns:a16="http://schemas.microsoft.com/office/drawing/2014/main" id="{698BF6B7-E99E-47C0-A6B9-A6BF015D52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1352"/>
              <a:ext cx="1" cy="42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2" name="Line 234">
              <a:extLst>
                <a:ext uri="{FF2B5EF4-FFF2-40B4-BE49-F238E27FC236}">
                  <a16:creationId xmlns:a16="http://schemas.microsoft.com/office/drawing/2014/main" id="{44E340D4-034D-452D-B913-CC86156A7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4" y="1169"/>
              <a:ext cx="1" cy="4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3" name="Line 235">
              <a:extLst>
                <a:ext uri="{FF2B5EF4-FFF2-40B4-BE49-F238E27FC236}">
                  <a16:creationId xmlns:a16="http://schemas.microsoft.com/office/drawing/2014/main" id="{94FF8C19-6761-48C2-ACFE-3E1CC95E73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6" y="5849"/>
              <a:ext cx="314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4" name="Line 236">
              <a:extLst>
                <a:ext uri="{FF2B5EF4-FFF2-40B4-BE49-F238E27FC236}">
                  <a16:creationId xmlns:a16="http://schemas.microsoft.com/office/drawing/2014/main" id="{7E423EDC-8AB8-4803-88F0-A3E53C1B7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1619"/>
              <a:ext cx="19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5" name="Line 237">
              <a:extLst>
                <a:ext uri="{FF2B5EF4-FFF2-40B4-BE49-F238E27FC236}">
                  <a16:creationId xmlns:a16="http://schemas.microsoft.com/office/drawing/2014/main" id="{08827FD9-3A21-4A27-A506-A14DF3E60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3024"/>
              <a:ext cx="19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6" name="Line 238">
              <a:extLst>
                <a:ext uri="{FF2B5EF4-FFF2-40B4-BE49-F238E27FC236}">
                  <a16:creationId xmlns:a16="http://schemas.microsoft.com/office/drawing/2014/main" id="{C94677FB-8CEB-4270-A4BC-72B13DB27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3993"/>
              <a:ext cx="19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7" name="Line 239">
              <a:extLst>
                <a:ext uri="{FF2B5EF4-FFF2-40B4-BE49-F238E27FC236}">
                  <a16:creationId xmlns:a16="http://schemas.microsoft.com/office/drawing/2014/main" id="{1952B4CC-C644-4422-B6E0-BD70CB8C47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5372"/>
              <a:ext cx="19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8" name="Line 240">
              <a:extLst>
                <a:ext uri="{FF2B5EF4-FFF2-40B4-BE49-F238E27FC236}">
                  <a16:creationId xmlns:a16="http://schemas.microsoft.com/office/drawing/2014/main" id="{6EEFBA81-230D-47D8-B75F-899F79C2D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2029"/>
              <a:ext cx="20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89" name="Line 241">
              <a:extLst>
                <a:ext uri="{FF2B5EF4-FFF2-40B4-BE49-F238E27FC236}">
                  <a16:creationId xmlns:a16="http://schemas.microsoft.com/office/drawing/2014/main" id="{E9B8BED3-8AB0-4B0A-AB5B-448F27F8C1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2641"/>
              <a:ext cx="20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0" name="Line 242">
              <a:extLst>
                <a:ext uri="{FF2B5EF4-FFF2-40B4-BE49-F238E27FC236}">
                  <a16:creationId xmlns:a16="http://schemas.microsoft.com/office/drawing/2014/main" id="{7F855DFB-8F13-4B71-9ADA-750C430377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7" y="1631"/>
              <a:ext cx="1" cy="1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1" name="Line 243">
              <a:extLst>
                <a:ext uri="{FF2B5EF4-FFF2-40B4-BE49-F238E27FC236}">
                  <a16:creationId xmlns:a16="http://schemas.microsoft.com/office/drawing/2014/main" id="{39D2BF5B-D407-47D7-A68E-26B0070842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7" y="1627"/>
              <a:ext cx="1" cy="13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2" name="Line 244">
              <a:extLst>
                <a:ext uri="{FF2B5EF4-FFF2-40B4-BE49-F238E27FC236}">
                  <a16:creationId xmlns:a16="http://schemas.microsoft.com/office/drawing/2014/main" id="{E193DEAE-15D2-4D37-A3CB-4C9DA059E0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7" y="3993"/>
              <a:ext cx="1" cy="13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3" name="Line 245">
              <a:extLst>
                <a:ext uri="{FF2B5EF4-FFF2-40B4-BE49-F238E27FC236}">
                  <a16:creationId xmlns:a16="http://schemas.microsoft.com/office/drawing/2014/main" id="{F1084A8E-0A2E-410A-92C5-76E8F605E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7" y="3993"/>
              <a:ext cx="1" cy="13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4" name="Rectangle 246">
              <a:extLst>
                <a:ext uri="{FF2B5EF4-FFF2-40B4-BE49-F238E27FC236}">
                  <a16:creationId xmlns:a16="http://schemas.microsoft.com/office/drawing/2014/main" id="{A1FAFA48-5CFB-4DDD-8BA1-47A7922CE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" y="1620"/>
              <a:ext cx="63" cy="13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5" name="Rectangle 247">
              <a:extLst>
                <a:ext uri="{FF2B5EF4-FFF2-40B4-BE49-F238E27FC236}">
                  <a16:creationId xmlns:a16="http://schemas.microsoft.com/office/drawing/2014/main" id="{7CFA8F73-EA59-41EE-8A73-CE652B1DC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" y="2883"/>
              <a:ext cx="63" cy="13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6" name="Rectangle 248">
              <a:extLst>
                <a:ext uri="{FF2B5EF4-FFF2-40B4-BE49-F238E27FC236}">
                  <a16:creationId xmlns:a16="http://schemas.microsoft.com/office/drawing/2014/main" id="{42870FB8-C016-46BE-92DD-74431A6EC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" y="3988"/>
              <a:ext cx="63" cy="13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7" name="Rectangle 249">
              <a:extLst>
                <a:ext uri="{FF2B5EF4-FFF2-40B4-BE49-F238E27FC236}">
                  <a16:creationId xmlns:a16="http://schemas.microsoft.com/office/drawing/2014/main" id="{559D6CD5-CAAE-4531-859A-33ACF3CE6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" y="5235"/>
              <a:ext cx="63" cy="13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8" name="Arc 250">
              <a:extLst>
                <a:ext uri="{FF2B5EF4-FFF2-40B4-BE49-F238E27FC236}">
                  <a16:creationId xmlns:a16="http://schemas.microsoft.com/office/drawing/2014/main" id="{07DDDF05-2CCE-4BC1-9EAA-A1E10EB829F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00" y="2036"/>
              <a:ext cx="550" cy="61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2597"/>
                <a:gd name="T2" fmla="*/ 21577 w 21600"/>
                <a:gd name="T3" fmla="*/ 22597 h 22597"/>
                <a:gd name="T4" fmla="*/ 0 w 21600"/>
                <a:gd name="T5" fmla="*/ 21600 h 22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97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932"/>
                    <a:pt x="21592" y="22264"/>
                    <a:pt x="21576" y="22596"/>
                  </a:cubicBezTo>
                </a:path>
                <a:path w="21600" h="22597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932"/>
                    <a:pt x="21592" y="22264"/>
                    <a:pt x="21576" y="2259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299" name="Line 251">
              <a:extLst>
                <a:ext uri="{FF2B5EF4-FFF2-40B4-BE49-F238E27FC236}">
                  <a16:creationId xmlns:a16="http://schemas.microsoft.com/office/drawing/2014/main" id="{ADDB9A66-040D-4A45-B8AF-B0A721EB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0" y="2645"/>
              <a:ext cx="5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0" name="Line 252">
              <a:extLst>
                <a:ext uri="{FF2B5EF4-FFF2-40B4-BE49-F238E27FC236}">
                  <a16:creationId xmlns:a16="http://schemas.microsoft.com/office/drawing/2014/main" id="{1D39460E-9BAA-4922-960E-80DFD8D01E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0" y="2638"/>
              <a:ext cx="55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1" name="Line 253">
              <a:extLst>
                <a:ext uri="{FF2B5EF4-FFF2-40B4-BE49-F238E27FC236}">
                  <a16:creationId xmlns:a16="http://schemas.microsoft.com/office/drawing/2014/main" id="{86AAFD46-439A-4F64-AFE1-F833F19EFD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4" y="923"/>
              <a:ext cx="314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2" name="Line 254">
              <a:extLst>
                <a:ext uri="{FF2B5EF4-FFF2-40B4-BE49-F238E27FC236}">
                  <a16:creationId xmlns:a16="http://schemas.microsoft.com/office/drawing/2014/main" id="{7D64BA6F-3067-45BF-8DF0-29ED8F4888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6069"/>
              <a:ext cx="314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3" name="Line 255">
              <a:extLst>
                <a:ext uri="{FF2B5EF4-FFF2-40B4-BE49-F238E27FC236}">
                  <a16:creationId xmlns:a16="http://schemas.microsoft.com/office/drawing/2014/main" id="{EB538513-AD02-442D-B42C-3A757B8F95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0" y="895"/>
              <a:ext cx="50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4" name="Line 256">
              <a:extLst>
                <a:ext uri="{FF2B5EF4-FFF2-40B4-BE49-F238E27FC236}">
                  <a16:creationId xmlns:a16="http://schemas.microsoft.com/office/drawing/2014/main" id="{13642FDD-50BA-4973-AB22-9F389AA2C1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9" y="895"/>
              <a:ext cx="51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5" name="Line 257">
              <a:extLst>
                <a:ext uri="{FF2B5EF4-FFF2-40B4-BE49-F238E27FC236}">
                  <a16:creationId xmlns:a16="http://schemas.microsoft.com/office/drawing/2014/main" id="{289B6D24-BC4E-413E-9C0E-C79B1CF1E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0" y="5644"/>
              <a:ext cx="1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6" name="Line 258">
              <a:extLst>
                <a:ext uri="{FF2B5EF4-FFF2-40B4-BE49-F238E27FC236}">
                  <a16:creationId xmlns:a16="http://schemas.microsoft.com/office/drawing/2014/main" id="{E226764E-56A2-4B4F-B28F-086B1E5DA3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5637"/>
              <a:ext cx="1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7" name="Line 259">
              <a:extLst>
                <a:ext uri="{FF2B5EF4-FFF2-40B4-BE49-F238E27FC236}">
                  <a16:creationId xmlns:a16="http://schemas.microsoft.com/office/drawing/2014/main" id="{641FCE22-F6EB-4EB4-AD5B-B9D469A4C1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" y="6036"/>
              <a:ext cx="51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8" name="Line 260">
              <a:extLst>
                <a:ext uri="{FF2B5EF4-FFF2-40B4-BE49-F238E27FC236}">
                  <a16:creationId xmlns:a16="http://schemas.microsoft.com/office/drawing/2014/main" id="{4E5023BC-5E19-4BCC-9B8B-9577642BB2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3" y="6041"/>
              <a:ext cx="50" cy="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09" name="Line 261">
              <a:extLst>
                <a:ext uri="{FF2B5EF4-FFF2-40B4-BE49-F238E27FC236}">
                  <a16:creationId xmlns:a16="http://schemas.microsoft.com/office/drawing/2014/main" id="{5C51894F-1B72-4618-97AC-B01DA73402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23" y="6041"/>
              <a:ext cx="50" cy="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0" name="Line 262">
              <a:extLst>
                <a:ext uri="{FF2B5EF4-FFF2-40B4-BE49-F238E27FC236}">
                  <a16:creationId xmlns:a16="http://schemas.microsoft.com/office/drawing/2014/main" id="{166D3692-16CD-4188-B7AD-0CFCEC9B03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9" y="6043"/>
              <a:ext cx="51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1" name="Line 263">
              <a:extLst>
                <a:ext uri="{FF2B5EF4-FFF2-40B4-BE49-F238E27FC236}">
                  <a16:creationId xmlns:a16="http://schemas.microsoft.com/office/drawing/2014/main" id="{BA5DCF87-B06F-4E8E-8ADB-955E0D96C6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8" y="1154"/>
              <a:ext cx="1" cy="46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2" name="Line 264">
              <a:extLst>
                <a:ext uri="{FF2B5EF4-FFF2-40B4-BE49-F238E27FC236}">
                  <a16:creationId xmlns:a16="http://schemas.microsoft.com/office/drawing/2014/main" id="{60F65A0B-12A5-4724-BC1F-CC1712752F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1620"/>
              <a:ext cx="25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3" name="Line 265">
              <a:extLst>
                <a:ext uri="{FF2B5EF4-FFF2-40B4-BE49-F238E27FC236}">
                  <a16:creationId xmlns:a16="http://schemas.microsoft.com/office/drawing/2014/main" id="{D7DD07AF-CDBB-4979-B2E9-4E45A0BD9E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3024"/>
              <a:ext cx="25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4" name="Line 266">
              <a:extLst>
                <a:ext uri="{FF2B5EF4-FFF2-40B4-BE49-F238E27FC236}">
                  <a16:creationId xmlns:a16="http://schemas.microsoft.com/office/drawing/2014/main" id="{B134559C-85A7-401C-A4FC-0F28EFC90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3993"/>
              <a:ext cx="25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5" name="Line 267">
              <a:extLst>
                <a:ext uri="{FF2B5EF4-FFF2-40B4-BE49-F238E27FC236}">
                  <a16:creationId xmlns:a16="http://schemas.microsoft.com/office/drawing/2014/main" id="{DA52A8AE-2EFE-42D5-8FC0-3165CA25F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5379"/>
              <a:ext cx="25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6" name="Line 268">
              <a:extLst>
                <a:ext uri="{FF2B5EF4-FFF2-40B4-BE49-F238E27FC236}">
                  <a16:creationId xmlns:a16="http://schemas.microsoft.com/office/drawing/2014/main" id="{E6858D1B-8EB3-4211-85CE-78F5D9DE4F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5817"/>
              <a:ext cx="51" cy="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7" name="Line 269">
              <a:extLst>
                <a:ext uri="{FF2B5EF4-FFF2-40B4-BE49-F238E27FC236}">
                  <a16:creationId xmlns:a16="http://schemas.microsoft.com/office/drawing/2014/main" id="{8E4AC987-EA1D-4548-9829-9AA6566907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" y="5351"/>
              <a:ext cx="51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8" name="Line 270">
              <a:extLst>
                <a:ext uri="{FF2B5EF4-FFF2-40B4-BE49-F238E27FC236}">
                  <a16:creationId xmlns:a16="http://schemas.microsoft.com/office/drawing/2014/main" id="{F45C6C3B-2408-4311-8494-F7EC9E35D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3967"/>
              <a:ext cx="51" cy="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19" name="Line 271">
              <a:extLst>
                <a:ext uri="{FF2B5EF4-FFF2-40B4-BE49-F238E27FC236}">
                  <a16:creationId xmlns:a16="http://schemas.microsoft.com/office/drawing/2014/main" id="{0F002551-5D6B-4FFD-8C9D-1708F6D0B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2985"/>
              <a:ext cx="51" cy="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20" name="Line 272">
              <a:extLst>
                <a:ext uri="{FF2B5EF4-FFF2-40B4-BE49-F238E27FC236}">
                  <a16:creationId xmlns:a16="http://schemas.microsoft.com/office/drawing/2014/main" id="{8E4AE86D-AD1E-417D-BC91-BB3CDD0F80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4" y="1598"/>
              <a:ext cx="50" cy="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21" name="Line 273">
              <a:extLst>
                <a:ext uri="{FF2B5EF4-FFF2-40B4-BE49-F238E27FC236}">
                  <a16:creationId xmlns:a16="http://schemas.microsoft.com/office/drawing/2014/main" id="{B9C9BE7D-BEF5-4078-BD85-C631BFCCC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4" y="1135"/>
              <a:ext cx="50" cy="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22" name="Text Box 274">
              <a:extLst>
                <a:ext uri="{FF2B5EF4-FFF2-40B4-BE49-F238E27FC236}">
                  <a16:creationId xmlns:a16="http://schemas.microsoft.com/office/drawing/2014/main" id="{B19D799D-ED7D-4037-BE5F-559533FC75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7" y="783"/>
              <a:ext cx="34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600</a:t>
              </a:r>
            </a:p>
          </p:txBody>
        </p:sp>
        <p:sp>
          <p:nvSpPr>
            <p:cNvPr id="2323" name="Text Box 275">
              <a:extLst>
                <a:ext uri="{FF2B5EF4-FFF2-40B4-BE49-F238E27FC236}">
                  <a16:creationId xmlns:a16="http://schemas.microsoft.com/office/drawing/2014/main" id="{B5FE4CA3-970C-434D-85C4-34DAF0CE6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" y="5929"/>
              <a:ext cx="34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25</a:t>
              </a:r>
            </a:p>
          </p:txBody>
        </p:sp>
        <p:sp>
          <p:nvSpPr>
            <p:cNvPr id="2324" name="Text Box 276">
              <a:extLst>
                <a:ext uri="{FF2B5EF4-FFF2-40B4-BE49-F238E27FC236}">
                  <a16:creationId xmlns:a16="http://schemas.microsoft.com/office/drawing/2014/main" id="{B30A99AF-D46C-44AF-AB18-3085290573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1" y="5929"/>
              <a:ext cx="34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550</a:t>
              </a:r>
            </a:p>
          </p:txBody>
        </p:sp>
        <p:sp>
          <p:nvSpPr>
            <p:cNvPr id="2325" name="Text Box 277">
              <a:extLst>
                <a:ext uri="{FF2B5EF4-FFF2-40B4-BE49-F238E27FC236}">
                  <a16:creationId xmlns:a16="http://schemas.microsoft.com/office/drawing/2014/main" id="{476F69E9-043C-4876-866E-6AEA736A73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" y="5929"/>
              <a:ext cx="34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25</a:t>
              </a:r>
            </a:p>
          </p:txBody>
        </p:sp>
        <p:sp>
          <p:nvSpPr>
            <p:cNvPr id="2326" name="Text Box 278">
              <a:extLst>
                <a:ext uri="{FF2B5EF4-FFF2-40B4-BE49-F238E27FC236}">
                  <a16:creationId xmlns:a16="http://schemas.microsoft.com/office/drawing/2014/main" id="{8AD67A0A-DD6E-4F01-97F7-1F19F53148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5" y="5548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50</a:t>
              </a:r>
            </a:p>
          </p:txBody>
        </p:sp>
        <p:sp>
          <p:nvSpPr>
            <p:cNvPr id="2327" name="Text Box 279">
              <a:extLst>
                <a:ext uri="{FF2B5EF4-FFF2-40B4-BE49-F238E27FC236}">
                  <a16:creationId xmlns:a16="http://schemas.microsoft.com/office/drawing/2014/main" id="{0805D052-CDEE-4776-9D10-7F8D76E498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5" y="4621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300</a:t>
              </a:r>
            </a:p>
          </p:txBody>
        </p:sp>
        <p:sp>
          <p:nvSpPr>
            <p:cNvPr id="2328" name="Text Box 280">
              <a:extLst>
                <a:ext uri="{FF2B5EF4-FFF2-40B4-BE49-F238E27FC236}">
                  <a16:creationId xmlns:a16="http://schemas.microsoft.com/office/drawing/2014/main" id="{4299B7C7-2294-40CC-B13E-678972874E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5" y="3434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200</a:t>
              </a:r>
            </a:p>
          </p:txBody>
        </p:sp>
        <p:sp>
          <p:nvSpPr>
            <p:cNvPr id="2329" name="Text Box 281">
              <a:extLst>
                <a:ext uri="{FF2B5EF4-FFF2-40B4-BE49-F238E27FC236}">
                  <a16:creationId xmlns:a16="http://schemas.microsoft.com/office/drawing/2014/main" id="{2FE2FDA9-39A4-4D80-BC6E-A22E39827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5" y="2234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300</a:t>
              </a:r>
            </a:p>
          </p:txBody>
        </p:sp>
        <p:sp>
          <p:nvSpPr>
            <p:cNvPr id="2330" name="Text Box 282">
              <a:extLst>
                <a:ext uri="{FF2B5EF4-FFF2-40B4-BE49-F238E27FC236}">
                  <a16:creationId xmlns:a16="http://schemas.microsoft.com/office/drawing/2014/main" id="{8BD86395-9EA4-4B88-95F5-CA94FA837A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5" y="1318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50</a:t>
              </a:r>
            </a:p>
          </p:txBody>
        </p:sp>
        <p:sp>
          <p:nvSpPr>
            <p:cNvPr id="2331" name="Line 283">
              <a:extLst>
                <a:ext uri="{FF2B5EF4-FFF2-40B4-BE49-F238E27FC236}">
                  <a16:creationId xmlns:a16="http://schemas.microsoft.com/office/drawing/2014/main" id="{98F204CC-62CE-452C-9E8E-EE97894587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0" y="1154"/>
              <a:ext cx="1" cy="46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32" name="Line 284">
              <a:extLst>
                <a:ext uri="{FF2B5EF4-FFF2-40B4-BE49-F238E27FC236}">
                  <a16:creationId xmlns:a16="http://schemas.microsoft.com/office/drawing/2014/main" id="{245F6073-F94A-40DC-B432-5BCDD06BAB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0" y="1154"/>
              <a:ext cx="1" cy="46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33" name="Line 285">
              <a:extLst>
                <a:ext uri="{FF2B5EF4-FFF2-40B4-BE49-F238E27FC236}">
                  <a16:creationId xmlns:a16="http://schemas.microsoft.com/office/drawing/2014/main" id="{C575B1B7-3D77-4054-B6BA-37E3E09CCA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355"/>
              <a:ext cx="44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34" name="Line 286">
              <a:extLst>
                <a:ext uri="{FF2B5EF4-FFF2-40B4-BE49-F238E27FC236}">
                  <a16:creationId xmlns:a16="http://schemas.microsoft.com/office/drawing/2014/main" id="{F34571DB-2D9A-45EE-9883-CBDD10D6D1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0" y="2029"/>
              <a:ext cx="2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35" name="Line 287">
              <a:extLst>
                <a:ext uri="{FF2B5EF4-FFF2-40B4-BE49-F238E27FC236}">
                  <a16:creationId xmlns:a16="http://schemas.microsoft.com/office/drawing/2014/main" id="{B97257E9-EA50-47FA-8A93-1036608892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0" y="2639"/>
              <a:ext cx="2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36" name="Line 288">
              <a:extLst>
                <a:ext uri="{FF2B5EF4-FFF2-40B4-BE49-F238E27FC236}">
                  <a16:creationId xmlns:a16="http://schemas.microsoft.com/office/drawing/2014/main" id="{0AF8BD1B-0B09-41A2-8281-1D5CCDA02E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5651"/>
              <a:ext cx="4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37" name="Line 289">
              <a:extLst>
                <a:ext uri="{FF2B5EF4-FFF2-40B4-BE49-F238E27FC236}">
                  <a16:creationId xmlns:a16="http://schemas.microsoft.com/office/drawing/2014/main" id="{C414363A-6846-4C9B-9ADF-E352D0542B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5817"/>
              <a:ext cx="51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38" name="Line 290">
              <a:extLst>
                <a:ext uri="{FF2B5EF4-FFF2-40B4-BE49-F238E27FC236}">
                  <a16:creationId xmlns:a16="http://schemas.microsoft.com/office/drawing/2014/main" id="{B40C9E3C-E603-452D-9DB3-8C1B84B091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5616"/>
              <a:ext cx="51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39" name="Line 291">
              <a:extLst>
                <a:ext uri="{FF2B5EF4-FFF2-40B4-BE49-F238E27FC236}">
                  <a16:creationId xmlns:a16="http://schemas.microsoft.com/office/drawing/2014/main" id="{C6079896-303B-4223-A198-AA6350BEC1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2614"/>
              <a:ext cx="51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40" name="Line 292">
              <a:extLst>
                <a:ext uri="{FF2B5EF4-FFF2-40B4-BE49-F238E27FC236}">
                  <a16:creationId xmlns:a16="http://schemas.microsoft.com/office/drawing/2014/main" id="{7BDEE174-1477-4D94-92F8-F1A2A55896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1996"/>
              <a:ext cx="51" cy="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41" name="Line 293">
              <a:extLst>
                <a:ext uri="{FF2B5EF4-FFF2-40B4-BE49-F238E27FC236}">
                  <a16:creationId xmlns:a16="http://schemas.microsoft.com/office/drawing/2014/main" id="{24B49F47-D44F-4A97-9802-794DC40D7E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1334"/>
              <a:ext cx="51" cy="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42" name="Line 294">
              <a:extLst>
                <a:ext uri="{FF2B5EF4-FFF2-40B4-BE49-F238E27FC236}">
                  <a16:creationId xmlns:a16="http://schemas.microsoft.com/office/drawing/2014/main" id="{20A81998-773F-4C42-8238-8196495350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1128"/>
              <a:ext cx="51" cy="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43" name="Line 295">
              <a:extLst>
                <a:ext uri="{FF2B5EF4-FFF2-40B4-BE49-F238E27FC236}">
                  <a16:creationId xmlns:a16="http://schemas.microsoft.com/office/drawing/2014/main" id="{BB2E83A7-1DDB-440A-BE19-A3E3FB13B8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128"/>
              <a:ext cx="51" cy="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44" name="Line 296">
              <a:extLst>
                <a:ext uri="{FF2B5EF4-FFF2-40B4-BE49-F238E27FC236}">
                  <a16:creationId xmlns:a16="http://schemas.microsoft.com/office/drawing/2014/main" id="{D0153926-9CF6-4246-BA93-1438C1499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5817"/>
              <a:ext cx="51" cy="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45" name="Text Box 297">
              <a:extLst>
                <a:ext uri="{FF2B5EF4-FFF2-40B4-BE49-F238E27FC236}">
                  <a16:creationId xmlns:a16="http://schemas.microsoft.com/office/drawing/2014/main" id="{FA1A8311-36D3-4267-BF48-AB4482C32D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5661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25</a:t>
              </a:r>
            </a:p>
          </p:txBody>
        </p:sp>
        <p:sp>
          <p:nvSpPr>
            <p:cNvPr id="2346" name="Text Box 298">
              <a:extLst>
                <a:ext uri="{FF2B5EF4-FFF2-40B4-BE49-F238E27FC236}">
                  <a16:creationId xmlns:a16="http://schemas.microsoft.com/office/drawing/2014/main" id="{8EA2146F-B147-41B2-B029-F9852E10A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3985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550</a:t>
              </a:r>
            </a:p>
          </p:txBody>
        </p:sp>
        <p:sp>
          <p:nvSpPr>
            <p:cNvPr id="2347" name="Text Box 299">
              <a:extLst>
                <a:ext uri="{FF2B5EF4-FFF2-40B4-BE49-F238E27FC236}">
                  <a16:creationId xmlns:a16="http://schemas.microsoft.com/office/drawing/2014/main" id="{95F27623-304F-48C9-B898-38947BFD43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2233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120</a:t>
              </a:r>
            </a:p>
          </p:txBody>
        </p:sp>
        <p:sp>
          <p:nvSpPr>
            <p:cNvPr id="2348" name="Text Box 300">
              <a:extLst>
                <a:ext uri="{FF2B5EF4-FFF2-40B4-BE49-F238E27FC236}">
                  <a16:creationId xmlns:a16="http://schemas.microsoft.com/office/drawing/2014/main" id="{673BF175-2461-4BE6-96FD-425137FA18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1597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180</a:t>
              </a:r>
            </a:p>
          </p:txBody>
        </p:sp>
        <p:sp>
          <p:nvSpPr>
            <p:cNvPr id="2349" name="Text Box 301">
              <a:extLst>
                <a:ext uri="{FF2B5EF4-FFF2-40B4-BE49-F238E27FC236}">
                  <a16:creationId xmlns:a16="http://schemas.microsoft.com/office/drawing/2014/main" id="{FDF48D7B-F04F-4FA1-B770-50337A01D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1172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25</a:t>
              </a:r>
            </a:p>
          </p:txBody>
        </p:sp>
        <p:sp>
          <p:nvSpPr>
            <p:cNvPr id="2350" name="Text Box 302">
              <a:extLst>
                <a:ext uri="{FF2B5EF4-FFF2-40B4-BE49-F238E27FC236}">
                  <a16:creationId xmlns:a16="http://schemas.microsoft.com/office/drawing/2014/main" id="{CADA8C13-7AAD-43CA-9A24-2F1165B161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096" y="3434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latin typeface="Palatino Linotype" panose="02040502050505030304" pitchFamily="18" charset="0"/>
                </a:rPr>
                <a:t>900</a:t>
              </a:r>
            </a:p>
          </p:txBody>
        </p:sp>
        <p:sp>
          <p:nvSpPr>
            <p:cNvPr id="2351" name="Text Box 303">
              <a:extLst>
                <a:ext uri="{FF2B5EF4-FFF2-40B4-BE49-F238E27FC236}">
                  <a16:creationId xmlns:a16="http://schemas.microsoft.com/office/drawing/2014/main" id="{72A3899A-B34A-4288-8614-0CDC051BCD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7" y="3367"/>
              <a:ext cx="1100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hr-HR" altLang="sr-Latn-RS" sz="2300" b="1">
                  <a:latin typeface="Palatino Linotype" panose="02040502050505030304" pitchFamily="18" charset="0"/>
                </a:rPr>
                <a:t>M 1:50</a:t>
              </a:r>
            </a:p>
          </p:txBody>
        </p:sp>
      </p:grpSp>
      <p:sp>
        <p:nvSpPr>
          <p:cNvPr id="2238" name="Rectangle 190">
            <a:extLst>
              <a:ext uri="{FF2B5EF4-FFF2-40B4-BE49-F238E27FC236}">
                <a16:creationId xmlns:a16="http://schemas.microsoft.com/office/drawing/2014/main" id="{C8F2A194-DE5C-4329-B140-CD6EED4B65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70800" y="98425"/>
            <a:ext cx="7377112" cy="1043305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4" name="Rectangle 96">
            <a:extLst>
              <a:ext uri="{FF2B5EF4-FFF2-40B4-BE49-F238E27FC236}">
                <a16:creationId xmlns:a16="http://schemas.microsoft.com/office/drawing/2014/main" id="{BFC38C8E-76C3-4F8B-9730-2BC8AA895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233363"/>
            <a:ext cx="6805613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306" tIns="52153" rIns="104306" bIns="52153" anchor="ctr"/>
          <a:lstStyle>
            <a:lvl1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 b="1">
                <a:latin typeface="Palatino Linotype" panose="02040502050505030304" pitchFamily="18" charset="0"/>
              </a:rPr>
              <a:t>Tlocrt učionice</a:t>
            </a:r>
          </a:p>
        </p:txBody>
      </p:sp>
      <p:sp>
        <p:nvSpPr>
          <p:cNvPr id="2145" name="Line 97">
            <a:extLst>
              <a:ext uri="{FF2B5EF4-FFF2-40B4-BE49-F238E27FC236}">
                <a16:creationId xmlns:a16="http://schemas.microsoft.com/office/drawing/2014/main" id="{84737C2B-5037-409E-99F5-E037A1508A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0910" y="1839914"/>
            <a:ext cx="6660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6" name="Line 98">
            <a:extLst>
              <a:ext uri="{FF2B5EF4-FFF2-40B4-BE49-F238E27FC236}">
                <a16:creationId xmlns:a16="http://schemas.microsoft.com/office/drawing/2014/main" id="{7AEA156F-7481-4555-8483-B6A303EC2E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1738" y="1295037"/>
            <a:ext cx="0" cy="85466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7" name="Line 99">
            <a:extLst>
              <a:ext uri="{FF2B5EF4-FFF2-40B4-BE49-F238E27FC236}">
                <a16:creationId xmlns:a16="http://schemas.microsoft.com/office/drawing/2014/main" id="{15B4CF5B-2051-424A-96A7-F957E7E2B7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11250" y="1295037"/>
            <a:ext cx="0" cy="85466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8" name="Line 100">
            <a:extLst>
              <a:ext uri="{FF2B5EF4-FFF2-40B4-BE49-F238E27FC236}">
                <a16:creationId xmlns:a16="http://schemas.microsoft.com/office/drawing/2014/main" id="{BCE9F2A3-5DA7-4567-B803-1A90C567A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37177" y="9282113"/>
            <a:ext cx="669416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49" name="Line 101">
            <a:extLst>
              <a:ext uri="{FF2B5EF4-FFF2-40B4-BE49-F238E27FC236}">
                <a16:creationId xmlns:a16="http://schemas.microsoft.com/office/drawing/2014/main" id="{A52C569A-2D60-4B91-A94B-3F5E44305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6063" y="2163763"/>
            <a:ext cx="43672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0" name="Line 102">
            <a:extLst>
              <a:ext uri="{FF2B5EF4-FFF2-40B4-BE49-F238E27FC236}">
                <a16:creationId xmlns:a16="http://schemas.microsoft.com/office/drawing/2014/main" id="{DD2953C6-E957-4550-93D6-C4F8D54DC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4388" y="2152650"/>
            <a:ext cx="1587" cy="682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1" name="Line 103">
            <a:extLst>
              <a:ext uri="{FF2B5EF4-FFF2-40B4-BE49-F238E27FC236}">
                <a16:creationId xmlns:a16="http://schemas.microsoft.com/office/drawing/2014/main" id="{EAE78D3A-7CD1-4748-864E-D64E9AF8E3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8763" y="8977313"/>
            <a:ext cx="43672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2" name="Line 104">
            <a:extLst>
              <a:ext uri="{FF2B5EF4-FFF2-40B4-BE49-F238E27FC236}">
                <a16:creationId xmlns:a16="http://schemas.microsoft.com/office/drawing/2014/main" id="{4020D6B3-4B4D-45A0-91DF-0884EC22BC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35792" y="2163763"/>
            <a:ext cx="1587" cy="681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3" name="Line 105">
            <a:extLst>
              <a:ext uri="{FF2B5EF4-FFF2-40B4-BE49-F238E27FC236}">
                <a16:creationId xmlns:a16="http://schemas.microsoft.com/office/drawing/2014/main" id="{56D1D86B-8878-41B6-BD31-84AA472AE72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2579688"/>
            <a:ext cx="315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4" name="Line 106">
            <a:extLst>
              <a:ext uri="{FF2B5EF4-FFF2-40B4-BE49-F238E27FC236}">
                <a16:creationId xmlns:a16="http://schemas.microsoft.com/office/drawing/2014/main" id="{3F5FAB08-F794-4EB8-BA01-087F38B8D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4778375"/>
            <a:ext cx="315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5" name="Line 107">
            <a:extLst>
              <a:ext uri="{FF2B5EF4-FFF2-40B4-BE49-F238E27FC236}">
                <a16:creationId xmlns:a16="http://schemas.microsoft.com/office/drawing/2014/main" id="{39BD305C-93EE-48AE-9BB2-89E93583315A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6335713"/>
            <a:ext cx="315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6" name="Line 108">
            <a:extLst>
              <a:ext uri="{FF2B5EF4-FFF2-40B4-BE49-F238E27FC236}">
                <a16:creationId xmlns:a16="http://schemas.microsoft.com/office/drawing/2014/main" id="{2567FD5A-EACD-440A-937F-3916FFBA01B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8583885"/>
            <a:ext cx="315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7" name="Line 109">
            <a:extLst>
              <a:ext uri="{FF2B5EF4-FFF2-40B4-BE49-F238E27FC236}">
                <a16:creationId xmlns:a16="http://schemas.microsoft.com/office/drawing/2014/main" id="{1000BA22-C093-4C79-B2B6-565C9B6923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03275" y="3219450"/>
            <a:ext cx="31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8" name="Line 110">
            <a:extLst>
              <a:ext uri="{FF2B5EF4-FFF2-40B4-BE49-F238E27FC236}">
                <a16:creationId xmlns:a16="http://schemas.microsoft.com/office/drawing/2014/main" id="{6F14185F-AE77-4AC7-A994-5F21F0792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03275" y="4189413"/>
            <a:ext cx="31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59" name="Line 111">
            <a:extLst>
              <a:ext uri="{FF2B5EF4-FFF2-40B4-BE49-F238E27FC236}">
                <a16:creationId xmlns:a16="http://schemas.microsoft.com/office/drawing/2014/main" id="{2268387C-4B6E-4C05-BC57-F3F4D4AAE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1839913"/>
            <a:ext cx="5000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0" name="Line 112">
            <a:extLst>
              <a:ext uri="{FF2B5EF4-FFF2-40B4-BE49-F238E27FC236}">
                <a16:creationId xmlns:a16="http://schemas.microsoft.com/office/drawing/2014/main" id="{E74FF2C0-8DC6-49F3-955A-B3ACB1EE0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7649" y="2147888"/>
            <a:ext cx="43920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1" name="Line 113">
            <a:extLst>
              <a:ext uri="{FF2B5EF4-FFF2-40B4-BE49-F238E27FC236}">
                <a16:creationId xmlns:a16="http://schemas.microsoft.com/office/drawing/2014/main" id="{59B29089-2CE1-4219-9E22-3CE7E6AC135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7174" y="8967788"/>
            <a:ext cx="439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2" name="Line 114">
            <a:extLst>
              <a:ext uri="{FF2B5EF4-FFF2-40B4-BE49-F238E27FC236}">
                <a16:creationId xmlns:a16="http://schemas.microsoft.com/office/drawing/2014/main" id="{05F46B96-A7E6-4F50-B16F-C1BA44065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0562" y="8575675"/>
            <a:ext cx="0" cy="6978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3" name="Line 115">
            <a:extLst>
              <a:ext uri="{FF2B5EF4-FFF2-40B4-BE49-F238E27FC236}">
                <a16:creationId xmlns:a16="http://schemas.microsoft.com/office/drawing/2014/main" id="{4BD46300-2CC4-4395-B38C-2BA6C6A54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7561" y="8587060"/>
            <a:ext cx="0" cy="39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4" name="Line 116">
            <a:extLst>
              <a:ext uri="{FF2B5EF4-FFF2-40B4-BE49-F238E27FC236}">
                <a16:creationId xmlns:a16="http://schemas.microsoft.com/office/drawing/2014/main" id="{CEAC60B4-D900-4110-A1C1-D5C4B537D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5250" y="4098141"/>
            <a:ext cx="0" cy="48664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5" name="Line 117">
            <a:extLst>
              <a:ext uri="{FF2B5EF4-FFF2-40B4-BE49-F238E27FC236}">
                <a16:creationId xmlns:a16="http://schemas.microsoft.com/office/drawing/2014/main" id="{FB22B11F-4151-4422-9F57-C9D9ACD04E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19031" y="4104651"/>
            <a:ext cx="0" cy="51728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6" name="Line 118">
            <a:extLst>
              <a:ext uri="{FF2B5EF4-FFF2-40B4-BE49-F238E27FC236}">
                <a16:creationId xmlns:a16="http://schemas.microsoft.com/office/drawing/2014/main" id="{A8941809-B2C9-45D8-8442-F4562F205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7119" y="9277467"/>
            <a:ext cx="5000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7" name="Line 119">
            <a:extLst>
              <a:ext uri="{FF2B5EF4-FFF2-40B4-BE49-F238E27FC236}">
                <a16:creationId xmlns:a16="http://schemas.microsoft.com/office/drawing/2014/main" id="{D4FB5D61-F38F-4DC8-9D13-A69DBB2C5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0225" y="2573948"/>
            <a:ext cx="36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8" name="Line 120">
            <a:extLst>
              <a:ext uri="{FF2B5EF4-FFF2-40B4-BE49-F238E27FC236}">
                <a16:creationId xmlns:a16="http://schemas.microsoft.com/office/drawing/2014/main" id="{258D0C20-4C42-437F-B373-B47B6EBC2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2823" y="4780796"/>
            <a:ext cx="36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69" name="Line 121">
            <a:extLst>
              <a:ext uri="{FF2B5EF4-FFF2-40B4-BE49-F238E27FC236}">
                <a16:creationId xmlns:a16="http://schemas.microsoft.com/office/drawing/2014/main" id="{556D7F10-3513-465E-AFA2-A10E6EB1D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2823" y="6334492"/>
            <a:ext cx="36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0" name="Line 122">
            <a:extLst>
              <a:ext uri="{FF2B5EF4-FFF2-40B4-BE49-F238E27FC236}">
                <a16:creationId xmlns:a16="http://schemas.microsoft.com/office/drawing/2014/main" id="{EA4C3284-D06B-4A05-B7E7-DAF228BD77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2823" y="8587060"/>
            <a:ext cx="36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1" name="Line 123">
            <a:extLst>
              <a:ext uri="{FF2B5EF4-FFF2-40B4-BE49-F238E27FC236}">
                <a16:creationId xmlns:a16="http://schemas.microsoft.com/office/drawing/2014/main" id="{E0EB0C43-7DED-4DEC-8EF7-99C26924F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5023" y="3258468"/>
            <a:ext cx="3060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dirty="0">
              <a:latin typeface="Palatino Linotype" panose="02040502050505030304" pitchFamily="18" charset="0"/>
            </a:endParaRPr>
          </a:p>
        </p:txBody>
      </p:sp>
      <p:sp>
        <p:nvSpPr>
          <p:cNvPr id="2172" name="Line 124">
            <a:extLst>
              <a:ext uri="{FF2B5EF4-FFF2-40B4-BE49-F238E27FC236}">
                <a16:creationId xmlns:a16="http://schemas.microsoft.com/office/drawing/2014/main" id="{6C4E4960-B241-434E-917D-1530416B8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43336" y="4108710"/>
            <a:ext cx="90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3" name="Line 125">
            <a:extLst>
              <a:ext uri="{FF2B5EF4-FFF2-40B4-BE49-F238E27FC236}">
                <a16:creationId xmlns:a16="http://schemas.microsoft.com/office/drawing/2014/main" id="{E8FBCF6B-F3C6-48A1-BB6A-D78CDE9392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4925" y="2586038"/>
            <a:ext cx="1588" cy="2189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4" name="Line 126">
            <a:extLst>
              <a:ext uri="{FF2B5EF4-FFF2-40B4-BE49-F238E27FC236}">
                <a16:creationId xmlns:a16="http://schemas.microsoft.com/office/drawing/2014/main" id="{B98A95B0-186B-40AC-A0E0-F7FDDCDEB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6050" y="2579687"/>
            <a:ext cx="1588" cy="21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5" name="Line 127">
            <a:extLst>
              <a:ext uri="{FF2B5EF4-FFF2-40B4-BE49-F238E27FC236}">
                <a16:creationId xmlns:a16="http://schemas.microsoft.com/office/drawing/2014/main" id="{904F6550-D210-479A-81C1-AE2BE9BC3F9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4925" y="6335713"/>
            <a:ext cx="0" cy="22481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6" name="Line 128">
            <a:extLst>
              <a:ext uri="{FF2B5EF4-FFF2-40B4-BE49-F238E27FC236}">
                <a16:creationId xmlns:a16="http://schemas.microsoft.com/office/drawing/2014/main" id="{B33E5EA9-D3EE-4634-A7FB-4CD621367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6050" y="6335713"/>
            <a:ext cx="0" cy="22481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7" name="Rectangle 129">
            <a:extLst>
              <a:ext uri="{FF2B5EF4-FFF2-40B4-BE49-F238E27FC236}">
                <a16:creationId xmlns:a16="http://schemas.microsoft.com/office/drawing/2014/main" id="{1EF2FD78-9349-4929-A83C-4122CB61C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9688" y="2580843"/>
            <a:ext cx="100012" cy="2111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8" name="Rectangle 130">
            <a:extLst>
              <a:ext uri="{FF2B5EF4-FFF2-40B4-BE49-F238E27FC236}">
                <a16:creationId xmlns:a16="http://schemas.microsoft.com/office/drawing/2014/main" id="{CA8F10EF-A295-4A89-B9FD-996D85663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9688" y="4572000"/>
            <a:ext cx="100012" cy="2111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79" name="Rectangle 131">
            <a:extLst>
              <a:ext uri="{FF2B5EF4-FFF2-40B4-BE49-F238E27FC236}">
                <a16:creationId xmlns:a16="http://schemas.microsoft.com/office/drawing/2014/main" id="{97EFC5A8-51DA-4373-9B10-B11EF100B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9688" y="6327775"/>
            <a:ext cx="100012" cy="209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0" name="Rectangle 132">
            <a:extLst>
              <a:ext uri="{FF2B5EF4-FFF2-40B4-BE49-F238E27FC236}">
                <a16:creationId xmlns:a16="http://schemas.microsoft.com/office/drawing/2014/main" id="{E116B10E-3443-4158-BD0F-89802C0E1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9688" y="8379097"/>
            <a:ext cx="100012" cy="2079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1" name="Arc 133">
            <a:extLst>
              <a:ext uri="{FF2B5EF4-FFF2-40B4-BE49-F238E27FC236}">
                <a16:creationId xmlns:a16="http://schemas.microsoft.com/office/drawing/2014/main" id="{748EE2A4-A3BF-46F8-B3EF-05BFDF961C1A}"/>
              </a:ext>
            </a:extLst>
          </p:cNvPr>
          <p:cNvSpPr>
            <a:spLocks/>
          </p:cNvSpPr>
          <p:nvPr/>
        </p:nvSpPr>
        <p:spPr bwMode="auto">
          <a:xfrm flipH="1">
            <a:off x="12643337" y="3291622"/>
            <a:ext cx="859935" cy="828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202"/>
              <a:gd name="T2" fmla="*/ 21592 w 21600"/>
              <a:gd name="T3" fmla="*/ 22202 h 22202"/>
              <a:gd name="T4" fmla="*/ 0 w 21600"/>
              <a:gd name="T5" fmla="*/ 21600 h 22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202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00"/>
                  <a:pt x="21597" y="22001"/>
                  <a:pt x="21591" y="22201"/>
                </a:cubicBezTo>
              </a:path>
              <a:path w="21600" h="22202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00"/>
                  <a:pt x="21597" y="22001"/>
                  <a:pt x="21591" y="2220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4" name="Line 136">
            <a:extLst>
              <a:ext uri="{FF2B5EF4-FFF2-40B4-BE49-F238E27FC236}">
                <a16:creationId xmlns:a16="http://schemas.microsoft.com/office/drawing/2014/main" id="{5440D397-9365-49CB-88A8-4E88BA540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8809038" y="1420168"/>
            <a:ext cx="5000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5" name="Line 137">
            <a:extLst>
              <a:ext uri="{FF2B5EF4-FFF2-40B4-BE49-F238E27FC236}">
                <a16:creationId xmlns:a16="http://schemas.microsoft.com/office/drawing/2014/main" id="{25B58D86-B7EC-4914-A727-FE117D85CE5F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9720014"/>
            <a:ext cx="5000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6" name="Line 138">
            <a:extLst>
              <a:ext uri="{FF2B5EF4-FFF2-40B4-BE49-F238E27FC236}">
                <a16:creationId xmlns:a16="http://schemas.microsoft.com/office/drawing/2014/main" id="{13BF8AFE-30D5-428D-A008-BBAC5A9118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86812" y="1374131"/>
            <a:ext cx="82800" cy="84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7" name="Line 139">
            <a:extLst>
              <a:ext uri="{FF2B5EF4-FFF2-40B4-BE49-F238E27FC236}">
                <a16:creationId xmlns:a16="http://schemas.microsoft.com/office/drawing/2014/main" id="{0D2981B9-8845-47D4-8CFE-986D4E720E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71563" y="1374131"/>
            <a:ext cx="80962" cy="84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8" name="Line 140">
            <a:extLst>
              <a:ext uri="{FF2B5EF4-FFF2-40B4-BE49-F238E27FC236}">
                <a16:creationId xmlns:a16="http://schemas.microsoft.com/office/drawing/2014/main" id="{0847D132-C2A3-417F-86E5-9A3A882F2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7650" y="9609137"/>
            <a:ext cx="0" cy="2020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89" name="Line 141">
            <a:extLst>
              <a:ext uri="{FF2B5EF4-FFF2-40B4-BE49-F238E27FC236}">
                <a16:creationId xmlns:a16="http://schemas.microsoft.com/office/drawing/2014/main" id="{80010926-2F51-4020-BECF-4A21942C1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04863" y="9609136"/>
            <a:ext cx="0" cy="2020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0" name="Line 142">
            <a:extLst>
              <a:ext uri="{FF2B5EF4-FFF2-40B4-BE49-F238E27FC236}">
                <a16:creationId xmlns:a16="http://schemas.microsoft.com/office/drawing/2014/main" id="{01C1F2D4-1D9C-40FA-A677-B52A457C33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91575" y="9667626"/>
            <a:ext cx="80963" cy="8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1" name="Line 143">
            <a:extLst>
              <a:ext uri="{FF2B5EF4-FFF2-40B4-BE49-F238E27FC236}">
                <a16:creationId xmlns:a16="http://schemas.microsoft.com/office/drawing/2014/main" id="{7A6E4F1E-A997-4CDA-8D1B-BF3B2E5015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93199" y="9673976"/>
            <a:ext cx="82800" cy="84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2" name="Line 144">
            <a:extLst>
              <a:ext uri="{FF2B5EF4-FFF2-40B4-BE49-F238E27FC236}">
                <a16:creationId xmlns:a16="http://schemas.microsoft.com/office/drawing/2014/main" id="{06304065-50D5-44DC-B5BE-824866494D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66274" y="9673976"/>
            <a:ext cx="82800" cy="84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3" name="Line 145">
            <a:extLst>
              <a:ext uri="{FF2B5EF4-FFF2-40B4-BE49-F238E27FC236}">
                <a16:creationId xmlns:a16="http://schemas.microsoft.com/office/drawing/2014/main" id="{DBD3069C-944F-4DCB-ACAC-92CD92602F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71563" y="9678739"/>
            <a:ext cx="80962" cy="8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4" name="Line 146">
            <a:extLst>
              <a:ext uri="{FF2B5EF4-FFF2-40B4-BE49-F238E27FC236}">
                <a16:creationId xmlns:a16="http://schemas.microsoft.com/office/drawing/2014/main" id="{CEF99904-078E-42DB-9561-32694A043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70658" y="1828800"/>
            <a:ext cx="1587" cy="7453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5" name="Line 147">
            <a:extLst>
              <a:ext uri="{FF2B5EF4-FFF2-40B4-BE49-F238E27FC236}">
                <a16:creationId xmlns:a16="http://schemas.microsoft.com/office/drawing/2014/main" id="{07F00D7C-9EDB-4E7A-86F6-D8D345E57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0912" y="2566988"/>
            <a:ext cx="398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6" name="Line 148">
            <a:extLst>
              <a:ext uri="{FF2B5EF4-FFF2-40B4-BE49-F238E27FC236}">
                <a16:creationId xmlns:a16="http://schemas.microsoft.com/office/drawing/2014/main" id="{B17FC480-98D3-44BE-B3D8-2C471EE0F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0912" y="4797425"/>
            <a:ext cx="398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7" name="Line 149">
            <a:extLst>
              <a:ext uri="{FF2B5EF4-FFF2-40B4-BE49-F238E27FC236}">
                <a16:creationId xmlns:a16="http://schemas.microsoft.com/office/drawing/2014/main" id="{88173C11-7CA9-442B-B5EB-A74AB31A17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0912" y="6335713"/>
            <a:ext cx="398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8" name="Line 150">
            <a:extLst>
              <a:ext uri="{FF2B5EF4-FFF2-40B4-BE49-F238E27FC236}">
                <a16:creationId xmlns:a16="http://schemas.microsoft.com/office/drawing/2014/main" id="{31A38DAD-C43A-4C30-A0A3-537F77B7B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0912" y="8593410"/>
            <a:ext cx="398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199" name="Line 151">
            <a:extLst>
              <a:ext uri="{FF2B5EF4-FFF2-40B4-BE49-F238E27FC236}">
                <a16:creationId xmlns:a16="http://schemas.microsoft.com/office/drawing/2014/main" id="{E7E3C421-CBD0-442C-8E01-EC953391A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7160" y="9235132"/>
            <a:ext cx="80963" cy="8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00" name="Line 152">
            <a:extLst>
              <a:ext uri="{FF2B5EF4-FFF2-40B4-BE49-F238E27FC236}">
                <a16:creationId xmlns:a16="http://schemas.microsoft.com/office/drawing/2014/main" id="{F7495967-2F1E-4097-A725-92C68D793F0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32387" y="8551118"/>
            <a:ext cx="80963" cy="8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01" name="Line 153">
            <a:extLst>
              <a:ext uri="{FF2B5EF4-FFF2-40B4-BE49-F238E27FC236}">
                <a16:creationId xmlns:a16="http://schemas.microsoft.com/office/drawing/2014/main" id="{66429DA8-9FB5-4A7A-AF51-52BCE4CA91D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37320" y="6294438"/>
            <a:ext cx="80963" cy="8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02" name="Line 154">
            <a:extLst>
              <a:ext uri="{FF2B5EF4-FFF2-40B4-BE49-F238E27FC236}">
                <a16:creationId xmlns:a16="http://schemas.microsoft.com/office/drawing/2014/main" id="{3A621D23-E2F7-444C-A62A-63A8B4DF3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6810" y="4758506"/>
            <a:ext cx="80962" cy="84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03" name="Line 155">
            <a:extLst>
              <a:ext uri="{FF2B5EF4-FFF2-40B4-BE49-F238E27FC236}">
                <a16:creationId xmlns:a16="http://schemas.microsoft.com/office/drawing/2014/main" id="{53B8F4C0-3A8F-4E10-8092-91F23C8E7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32558" y="2523490"/>
            <a:ext cx="79375" cy="8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04" name="Line 156">
            <a:extLst>
              <a:ext uri="{FF2B5EF4-FFF2-40B4-BE49-F238E27FC236}">
                <a16:creationId xmlns:a16="http://schemas.microsoft.com/office/drawing/2014/main" id="{8A335A65-95DD-4157-B4ED-0F4BA84C06A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32557" y="1797050"/>
            <a:ext cx="82800" cy="8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05" name="Text Box 157">
            <a:extLst>
              <a:ext uri="{FF2B5EF4-FFF2-40B4-BE49-F238E27FC236}">
                <a16:creationId xmlns:a16="http://schemas.microsoft.com/office/drawing/2014/main" id="{569701BA-2049-47A7-B303-394854465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1050" y="1194743"/>
            <a:ext cx="5540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>
                <a:latin typeface="Palatino Linotype" panose="02040502050505030304" pitchFamily="18" charset="0"/>
              </a:rPr>
              <a:t>600</a:t>
            </a:r>
          </a:p>
        </p:txBody>
      </p:sp>
      <p:sp>
        <p:nvSpPr>
          <p:cNvPr id="2209" name="Text Box 161">
            <a:extLst>
              <a:ext uri="{FF2B5EF4-FFF2-40B4-BE49-F238E27FC236}">
                <a16:creationId xmlns:a16="http://schemas.microsoft.com/office/drawing/2014/main" id="{B82CAA33-3223-4144-8543-B728F60D355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986482" y="8804276"/>
            <a:ext cx="5365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>
                <a:latin typeface="Palatino Linotype" panose="02040502050505030304" pitchFamily="18" charset="0"/>
              </a:rPr>
              <a:t>50</a:t>
            </a:r>
          </a:p>
        </p:txBody>
      </p:sp>
      <p:sp>
        <p:nvSpPr>
          <p:cNvPr id="2210" name="Text Box 162">
            <a:extLst>
              <a:ext uri="{FF2B5EF4-FFF2-40B4-BE49-F238E27FC236}">
                <a16:creationId xmlns:a16="http://schemas.microsoft.com/office/drawing/2014/main" id="{70B9F71E-3C11-4C8D-96ED-75244E8D9BC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985689" y="7331869"/>
            <a:ext cx="53816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>
                <a:latin typeface="Palatino Linotype" panose="02040502050505030304" pitchFamily="18" charset="0"/>
              </a:rPr>
              <a:t>300</a:t>
            </a:r>
          </a:p>
        </p:txBody>
      </p:sp>
      <p:sp>
        <p:nvSpPr>
          <p:cNvPr id="2211" name="Text Box 163">
            <a:extLst>
              <a:ext uri="{FF2B5EF4-FFF2-40B4-BE49-F238E27FC236}">
                <a16:creationId xmlns:a16="http://schemas.microsoft.com/office/drawing/2014/main" id="{E5B4B3BC-B553-40EC-8BC0-73BC61EDD92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986482" y="5446713"/>
            <a:ext cx="5365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>
                <a:latin typeface="Palatino Linotype" panose="02040502050505030304" pitchFamily="18" charset="0"/>
              </a:rPr>
              <a:t>200</a:t>
            </a:r>
          </a:p>
        </p:txBody>
      </p:sp>
      <p:sp>
        <p:nvSpPr>
          <p:cNvPr id="2212" name="Text Box 164">
            <a:extLst>
              <a:ext uri="{FF2B5EF4-FFF2-40B4-BE49-F238E27FC236}">
                <a16:creationId xmlns:a16="http://schemas.microsoft.com/office/drawing/2014/main" id="{E457D900-37A6-4A61-A1FE-1B26074146F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985688" y="3542507"/>
            <a:ext cx="53816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>
                <a:latin typeface="Palatino Linotype" panose="02040502050505030304" pitchFamily="18" charset="0"/>
              </a:rPr>
              <a:t>300</a:t>
            </a:r>
          </a:p>
        </p:txBody>
      </p:sp>
      <p:sp>
        <p:nvSpPr>
          <p:cNvPr id="2213" name="Text Box 165">
            <a:extLst>
              <a:ext uri="{FF2B5EF4-FFF2-40B4-BE49-F238E27FC236}">
                <a16:creationId xmlns:a16="http://schemas.microsoft.com/office/drawing/2014/main" id="{63ECC758-5C3D-424C-A122-3B1DE7C556C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986482" y="2089151"/>
            <a:ext cx="5365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>
                <a:latin typeface="Palatino Linotype" panose="02040502050505030304" pitchFamily="18" charset="0"/>
              </a:rPr>
              <a:t>50</a:t>
            </a:r>
          </a:p>
        </p:txBody>
      </p:sp>
      <p:sp>
        <p:nvSpPr>
          <p:cNvPr id="2214" name="Line 166">
            <a:extLst>
              <a:ext uri="{FF2B5EF4-FFF2-40B4-BE49-F238E27FC236}">
                <a16:creationId xmlns:a16="http://schemas.microsoft.com/office/drawing/2014/main" id="{4ABB0FCC-E374-43A5-96F0-6F45D607DD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53353" y="1828800"/>
            <a:ext cx="1588" cy="7450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15" name="Line 167">
            <a:extLst>
              <a:ext uri="{FF2B5EF4-FFF2-40B4-BE49-F238E27FC236}">
                <a16:creationId xmlns:a16="http://schemas.microsoft.com/office/drawing/2014/main" id="{38D7EBB3-C0EF-4620-8832-B8E55CF37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88466" y="1828800"/>
            <a:ext cx="1588" cy="7450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16" name="Line 168">
            <a:extLst>
              <a:ext uri="{FF2B5EF4-FFF2-40B4-BE49-F238E27FC236}">
                <a16:creationId xmlns:a16="http://schemas.microsoft.com/office/drawing/2014/main" id="{373E7D77-9F50-47F7-BD03-9562E3C537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16259" y="2149475"/>
            <a:ext cx="38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17" name="Line 169">
            <a:extLst>
              <a:ext uri="{FF2B5EF4-FFF2-40B4-BE49-F238E27FC236}">
                <a16:creationId xmlns:a16="http://schemas.microsoft.com/office/drawing/2014/main" id="{D032290C-CFEC-44E2-99FD-9FB8297AAC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05147" y="3219450"/>
            <a:ext cx="39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18" name="Line 170">
            <a:extLst>
              <a:ext uri="{FF2B5EF4-FFF2-40B4-BE49-F238E27FC236}">
                <a16:creationId xmlns:a16="http://schemas.microsoft.com/office/drawing/2014/main" id="{B762F4B6-4321-4867-862A-D2903FCFBE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05147" y="4186238"/>
            <a:ext cx="39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19" name="Line 171">
            <a:extLst>
              <a:ext uri="{FF2B5EF4-FFF2-40B4-BE49-F238E27FC236}">
                <a16:creationId xmlns:a16="http://schemas.microsoft.com/office/drawing/2014/main" id="{43236D7B-B182-47E9-A059-35CC5A68C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2941" y="8967788"/>
            <a:ext cx="3690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0" name="Line 172">
            <a:extLst>
              <a:ext uri="{FF2B5EF4-FFF2-40B4-BE49-F238E27FC236}">
                <a16:creationId xmlns:a16="http://schemas.microsoft.com/office/drawing/2014/main" id="{A0DD1D59-6230-4516-9F34-1B5D794AF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15253" y="9231313"/>
            <a:ext cx="80963" cy="85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1" name="Line 173">
            <a:extLst>
              <a:ext uri="{FF2B5EF4-FFF2-40B4-BE49-F238E27FC236}">
                <a16:creationId xmlns:a16="http://schemas.microsoft.com/office/drawing/2014/main" id="{B1497B06-96A8-44D0-8B58-6C4D9F72CE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0333" y="8917305"/>
            <a:ext cx="80963" cy="8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2" name="Line 174">
            <a:extLst>
              <a:ext uri="{FF2B5EF4-FFF2-40B4-BE49-F238E27FC236}">
                <a16:creationId xmlns:a16="http://schemas.microsoft.com/office/drawing/2014/main" id="{815D69C7-F656-4ED2-9339-9285B8349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15253" y="4146550"/>
            <a:ext cx="80963" cy="84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3" name="Line 175">
            <a:extLst>
              <a:ext uri="{FF2B5EF4-FFF2-40B4-BE49-F238E27FC236}">
                <a16:creationId xmlns:a16="http://schemas.microsoft.com/office/drawing/2014/main" id="{BA45A16D-2EED-49C6-96BA-4736649E7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15253" y="3175635"/>
            <a:ext cx="80963" cy="8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4" name="Line 176">
            <a:extLst>
              <a:ext uri="{FF2B5EF4-FFF2-40B4-BE49-F238E27FC236}">
                <a16:creationId xmlns:a16="http://schemas.microsoft.com/office/drawing/2014/main" id="{9A9006FE-89E9-4176-AD2D-3133E901E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15253" y="2104390"/>
            <a:ext cx="80963" cy="8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5" name="Line 177">
            <a:extLst>
              <a:ext uri="{FF2B5EF4-FFF2-40B4-BE49-F238E27FC236}">
                <a16:creationId xmlns:a16="http://schemas.microsoft.com/office/drawing/2014/main" id="{DCF5C992-4BC3-446B-B6F8-88F16330B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15253" y="1799273"/>
            <a:ext cx="80963" cy="80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6" name="Line 178">
            <a:extLst>
              <a:ext uri="{FF2B5EF4-FFF2-40B4-BE49-F238E27FC236}">
                <a16:creationId xmlns:a16="http://schemas.microsoft.com/office/drawing/2014/main" id="{39A8B7C5-B25D-4BF2-9A4F-3A6D024FD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45538" y="1799273"/>
            <a:ext cx="80963" cy="80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27" name="Line 179">
            <a:extLst>
              <a:ext uri="{FF2B5EF4-FFF2-40B4-BE49-F238E27FC236}">
                <a16:creationId xmlns:a16="http://schemas.microsoft.com/office/drawing/2014/main" id="{9AF9CF40-BE13-4F5A-B29F-3E982CFD6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55698" y="9231313"/>
            <a:ext cx="80963" cy="85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34" name="Text Box 186">
            <a:extLst>
              <a:ext uri="{FF2B5EF4-FFF2-40B4-BE49-F238E27FC236}">
                <a16:creationId xmlns:a16="http://schemas.microsoft.com/office/drawing/2014/main" id="{F93AA82B-DAF2-4C91-AB54-EB6945020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8925" y="5341938"/>
            <a:ext cx="1747838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r-HR" altLang="sr-Latn-RS" sz="2300" b="1">
                <a:latin typeface="Palatino Linotype" panose="02040502050505030304" pitchFamily="18" charset="0"/>
              </a:rPr>
              <a:t>M 1:50</a:t>
            </a:r>
          </a:p>
        </p:txBody>
      </p:sp>
      <p:sp>
        <p:nvSpPr>
          <p:cNvPr id="2235" name="Text Box 187">
            <a:extLst>
              <a:ext uri="{FF2B5EF4-FFF2-40B4-BE49-F238E27FC236}">
                <a16:creationId xmlns:a16="http://schemas.microsoft.com/office/drawing/2014/main" id="{D8624FD0-59DA-4496-B105-3ECA21F7891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563644" y="5261193"/>
            <a:ext cx="3794125" cy="539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hr-HR" altLang="sr-Latn-RS" sz="1800">
                <a:latin typeface="Palatino Linotype" panose="02040502050505030304" pitchFamily="18" charset="0"/>
              </a:rPr>
              <a:t>Paralelno s lijevim rubom papira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hr-HR" altLang="sr-Latn-RS" sz="1800">
                <a:latin typeface="Palatino Linotype" panose="02040502050505030304" pitchFamily="18" charset="0"/>
              </a:rPr>
              <a:t>Udaljeno otprilike </a:t>
            </a:r>
            <a:r>
              <a:rPr lang="hr-HR" altLang="sr-Latn-RS" sz="1800" b="1">
                <a:latin typeface="Palatino Linotype" panose="02040502050505030304" pitchFamily="18" charset="0"/>
              </a:rPr>
              <a:t>4 cm</a:t>
            </a:r>
          </a:p>
        </p:txBody>
      </p:sp>
      <p:sp>
        <p:nvSpPr>
          <p:cNvPr id="2236" name="Text Box 188">
            <a:extLst>
              <a:ext uri="{FF2B5EF4-FFF2-40B4-BE49-F238E27FC236}">
                <a16:creationId xmlns:a16="http://schemas.microsoft.com/office/drawing/2014/main" id="{9F958FEF-707D-4DF4-A6A8-81C5F521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0563" y="1989138"/>
            <a:ext cx="3494087" cy="539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hr-HR" altLang="sr-Latn-RS" sz="1800">
                <a:latin typeface="Palatino Linotype" panose="02040502050505030304" pitchFamily="18" charset="0"/>
              </a:rPr>
              <a:t>Paralelno s gornjim rubom papira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hr-HR" altLang="sr-Latn-RS" sz="1800">
                <a:latin typeface="Palatino Linotype" panose="02040502050505030304" pitchFamily="18" charset="0"/>
              </a:rPr>
              <a:t>Udaljeno otprilike </a:t>
            </a:r>
            <a:r>
              <a:rPr lang="hr-HR" altLang="sr-Latn-RS" sz="1800" b="1">
                <a:latin typeface="Palatino Linotype" panose="02040502050505030304" pitchFamily="18" charset="0"/>
              </a:rPr>
              <a:t>5 do 6 cm</a:t>
            </a:r>
          </a:p>
        </p:txBody>
      </p:sp>
      <p:sp>
        <p:nvSpPr>
          <p:cNvPr id="2237" name="Text Box 189">
            <a:extLst>
              <a:ext uri="{FF2B5EF4-FFF2-40B4-BE49-F238E27FC236}">
                <a16:creationId xmlns:a16="http://schemas.microsoft.com/office/drawing/2014/main" id="{9CBE5EA6-8D47-482D-8C0E-DBEB38127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6688" y="4565650"/>
            <a:ext cx="3414712" cy="2649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hr-HR" altLang="sr-Latn-RS" sz="1800" dirty="0">
                <a:latin typeface="Palatino Linotype" panose="02040502050505030304" pitchFamily="18" charset="0"/>
              </a:rPr>
              <a:t>Stvarna udaljenost: 600 cm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hr-HR" altLang="sr-Latn-RS" sz="1800" dirty="0">
                <a:latin typeface="Palatino Linotype" panose="02040502050505030304" pitchFamily="18" charset="0"/>
              </a:rPr>
              <a:t>Na crtežu (M1:50): </a:t>
            </a:r>
            <a:r>
              <a:rPr lang="hr-HR" altLang="sr-Latn-RS" sz="1800" b="1" dirty="0">
                <a:latin typeface="Palatino Linotype" panose="02040502050505030304" pitchFamily="18" charset="0"/>
              </a:rPr>
              <a:t>12 cm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endParaRPr lang="hr-HR" altLang="sr-Latn-RS" sz="1800" b="1" dirty="0">
              <a:latin typeface="Palatino Linotype" panose="02040502050505030304" pitchFamily="18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hr-HR" altLang="sr-Latn-RS" sz="1800" b="1" dirty="0">
                <a:latin typeface="Palatino Linotype" panose="02040502050505030304" pitchFamily="18" charset="0"/>
              </a:rPr>
              <a:t>Objašnjenje:</a:t>
            </a:r>
          </a:p>
          <a:p>
            <a:pPr algn="ctr">
              <a:spcBef>
                <a:spcPct val="50000"/>
              </a:spcBef>
            </a:pPr>
            <a:r>
              <a:rPr lang="hr-HR" altLang="sr-Latn-RS" sz="1800" dirty="0">
                <a:latin typeface="Palatino Linotype" panose="02040502050505030304" pitchFamily="18" charset="0"/>
              </a:rPr>
              <a:t>Crtež treba izraditi u </a:t>
            </a:r>
            <a:r>
              <a:rPr lang="hr-HR" altLang="sr-Latn-RS" sz="1800" b="1" dirty="0">
                <a:latin typeface="Palatino Linotype" panose="02040502050505030304" pitchFamily="18" charset="0"/>
              </a:rPr>
              <a:t>M 1:50</a:t>
            </a:r>
          </a:p>
          <a:p>
            <a:pPr algn="ctr">
              <a:spcBef>
                <a:spcPct val="50000"/>
              </a:spcBef>
            </a:pPr>
            <a:r>
              <a:rPr lang="hr-HR" altLang="sr-Latn-RS" sz="1800" dirty="0">
                <a:latin typeface="Palatino Linotype" panose="02040502050505030304" pitchFamily="18" charset="0"/>
              </a:rPr>
              <a:t>Stvarne duljine u cm dijeli s 50 kako bi dobio duljinu u cm na crtežu.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endParaRPr lang="hr-HR" altLang="sr-Latn-RS" sz="1800" dirty="0">
              <a:latin typeface="Palatino Linotype" panose="02040502050505030304" pitchFamily="18" charset="0"/>
            </a:endParaRPr>
          </a:p>
        </p:txBody>
      </p:sp>
      <p:sp>
        <p:nvSpPr>
          <p:cNvPr id="2240" name="Rectangle 192">
            <a:extLst>
              <a:ext uri="{FF2B5EF4-FFF2-40B4-BE49-F238E27FC236}">
                <a16:creationId xmlns:a16="http://schemas.microsoft.com/office/drawing/2014/main" id="{58EA74C9-6ACB-49A2-BB81-B5DBB18F3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233363"/>
            <a:ext cx="6805613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306" tIns="52153" rIns="104306" bIns="52153" anchor="ctr"/>
          <a:lstStyle>
            <a:lvl1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defTabSz="1474788"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defTabSz="1474788" fontAlgn="base">
              <a:spcBef>
                <a:spcPct val="0"/>
              </a:spcBef>
              <a:spcAft>
                <a:spcPct val="0"/>
              </a:spcAft>
              <a:defRPr sz="7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 b="1">
                <a:latin typeface="Palatino Linotype" panose="02040502050505030304" pitchFamily="18" charset="0"/>
              </a:rPr>
              <a:t>Tlocrt učionice</a:t>
            </a:r>
          </a:p>
        </p:txBody>
      </p:sp>
      <p:sp>
        <p:nvSpPr>
          <p:cNvPr id="2243" name="Line 195">
            <a:extLst>
              <a:ext uri="{FF2B5EF4-FFF2-40B4-BE49-F238E27FC236}">
                <a16:creationId xmlns:a16="http://schemas.microsoft.com/office/drawing/2014/main" id="{5B42899E-7553-45EA-9553-37039415C4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75" y="1385888"/>
            <a:ext cx="0" cy="82819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44" name="Line 196">
            <a:extLst>
              <a:ext uri="{FF2B5EF4-FFF2-40B4-BE49-F238E27FC236}">
                <a16:creationId xmlns:a16="http://schemas.microsoft.com/office/drawing/2014/main" id="{398A7F57-3898-483F-B504-BCF96BF49B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4075" y="1841500"/>
            <a:ext cx="61309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45" name="Line 197">
            <a:extLst>
              <a:ext uri="{FF2B5EF4-FFF2-40B4-BE49-F238E27FC236}">
                <a16:creationId xmlns:a16="http://schemas.microsoft.com/office/drawing/2014/main" id="{1E85B8A7-8CF8-4016-B089-EA10CCC97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4750" y="1409700"/>
            <a:ext cx="0" cy="82819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46" name="Line 198">
            <a:extLst>
              <a:ext uri="{FF2B5EF4-FFF2-40B4-BE49-F238E27FC236}">
                <a16:creationId xmlns:a16="http://schemas.microsoft.com/office/drawing/2014/main" id="{DC6B3FF8-16A7-45F9-BA49-83BB5FB6F4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9788" y="9283700"/>
            <a:ext cx="61309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47" name="Line 199">
            <a:extLst>
              <a:ext uri="{FF2B5EF4-FFF2-40B4-BE49-F238E27FC236}">
                <a16:creationId xmlns:a16="http://schemas.microsoft.com/office/drawing/2014/main" id="{B6EA2A41-5494-443D-9B79-6444CD3A1E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8138" y="2130425"/>
            <a:ext cx="0" cy="683736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48" name="Line 200">
            <a:extLst>
              <a:ext uri="{FF2B5EF4-FFF2-40B4-BE49-F238E27FC236}">
                <a16:creationId xmlns:a16="http://schemas.microsoft.com/office/drawing/2014/main" id="{67ED0989-1A56-4C6C-B3F0-76B32613FA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84325" y="2154238"/>
            <a:ext cx="43402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49" name="Line 201">
            <a:extLst>
              <a:ext uri="{FF2B5EF4-FFF2-40B4-BE49-F238E27FC236}">
                <a16:creationId xmlns:a16="http://schemas.microsoft.com/office/drawing/2014/main" id="{36C5D887-8927-4EC8-837C-2AEDF95E8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3125" y="2130425"/>
            <a:ext cx="0" cy="683736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50" name="Line 202">
            <a:extLst>
              <a:ext uri="{FF2B5EF4-FFF2-40B4-BE49-F238E27FC236}">
                <a16:creationId xmlns:a16="http://schemas.microsoft.com/office/drawing/2014/main" id="{05074282-2F95-4BE9-97F9-A82E987446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84325" y="8970963"/>
            <a:ext cx="43402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51" name="Line 203">
            <a:extLst>
              <a:ext uri="{FF2B5EF4-FFF2-40B4-BE49-F238E27FC236}">
                <a16:creationId xmlns:a16="http://schemas.microsoft.com/office/drawing/2014/main" id="{7EBEF7A5-ABCF-43F3-99A3-C57E337DE0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238" y="2559050"/>
            <a:ext cx="32385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52" name="Line 204">
            <a:extLst>
              <a:ext uri="{FF2B5EF4-FFF2-40B4-BE49-F238E27FC236}">
                <a16:creationId xmlns:a16="http://schemas.microsoft.com/office/drawing/2014/main" id="{D67CFA81-6D07-48BC-A89A-87198F65F4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3188" y="6335713"/>
            <a:ext cx="0" cy="219551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53" name="Line 205">
            <a:extLst>
              <a:ext uri="{FF2B5EF4-FFF2-40B4-BE49-F238E27FC236}">
                <a16:creationId xmlns:a16="http://schemas.microsoft.com/office/drawing/2014/main" id="{6293AD20-B24D-4CB9-B545-856420504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3188" y="2566988"/>
            <a:ext cx="0" cy="22320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54" name="Rectangle 206">
            <a:extLst>
              <a:ext uri="{FF2B5EF4-FFF2-40B4-BE49-F238E27FC236}">
                <a16:creationId xmlns:a16="http://schemas.microsoft.com/office/drawing/2014/main" id="{880ECF1E-5CB9-430F-9630-05C6ABC57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2584450"/>
            <a:ext cx="90488" cy="187325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58" name="Rectangle 210">
            <a:extLst>
              <a:ext uri="{FF2B5EF4-FFF2-40B4-BE49-F238E27FC236}">
                <a16:creationId xmlns:a16="http://schemas.microsoft.com/office/drawing/2014/main" id="{655B3DBC-F58E-47D5-B0D2-1D6F1FF0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4592638"/>
            <a:ext cx="90488" cy="187325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59" name="Rectangle 211">
            <a:extLst>
              <a:ext uri="{FF2B5EF4-FFF2-40B4-BE49-F238E27FC236}">
                <a16:creationId xmlns:a16="http://schemas.microsoft.com/office/drawing/2014/main" id="{7211A96C-AD75-42C5-915A-FDE498453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6348413"/>
            <a:ext cx="90488" cy="187325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260" name="Rectangle 212">
            <a:extLst>
              <a:ext uri="{FF2B5EF4-FFF2-40B4-BE49-F238E27FC236}">
                <a16:creationId xmlns:a16="http://schemas.microsoft.com/office/drawing/2014/main" id="{0E280B80-337D-47EB-9623-0C03132B3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8324850"/>
            <a:ext cx="90488" cy="187325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352" name="Arc 304">
            <a:extLst>
              <a:ext uri="{FF2B5EF4-FFF2-40B4-BE49-F238E27FC236}">
                <a16:creationId xmlns:a16="http://schemas.microsoft.com/office/drawing/2014/main" id="{A0340B33-EEEF-4D30-8C33-B0F59121C0EE}"/>
              </a:ext>
            </a:extLst>
          </p:cNvPr>
          <p:cNvSpPr>
            <a:spLocks/>
          </p:cNvSpPr>
          <p:nvPr/>
        </p:nvSpPr>
        <p:spPr bwMode="auto">
          <a:xfrm flipH="1">
            <a:off x="5056188" y="3240088"/>
            <a:ext cx="874712" cy="9715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353" name="Line 305">
            <a:extLst>
              <a:ext uri="{FF2B5EF4-FFF2-40B4-BE49-F238E27FC236}">
                <a16:creationId xmlns:a16="http://schemas.microsoft.com/office/drawing/2014/main" id="{AA4460CC-3D80-462C-95F5-32537F6DAC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8413" y="4194175"/>
            <a:ext cx="90011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grpSp>
        <p:nvGrpSpPr>
          <p:cNvPr id="2354" name="Group 306">
            <a:extLst>
              <a:ext uri="{FF2B5EF4-FFF2-40B4-BE49-F238E27FC236}">
                <a16:creationId xmlns:a16="http://schemas.microsoft.com/office/drawing/2014/main" id="{2146CF5A-7286-4CDC-8841-3F623A7CDB3A}"/>
              </a:ext>
            </a:extLst>
          </p:cNvPr>
          <p:cNvGrpSpPr>
            <a:grpSpLocks/>
          </p:cNvGrpSpPr>
          <p:nvPr/>
        </p:nvGrpSpPr>
        <p:grpSpPr bwMode="auto">
          <a:xfrm>
            <a:off x="1247775" y="1835150"/>
            <a:ext cx="5022850" cy="7451725"/>
            <a:chOff x="786" y="1156"/>
            <a:chExt cx="3164" cy="4694"/>
          </a:xfrm>
        </p:grpSpPr>
        <p:sp>
          <p:nvSpPr>
            <p:cNvPr id="2355" name="Line 307">
              <a:extLst>
                <a:ext uri="{FF2B5EF4-FFF2-40B4-BE49-F238E27FC236}">
                  <a16:creationId xmlns:a16="http://schemas.microsoft.com/office/drawing/2014/main" id="{3E495EB4-7EF0-43CC-9CAE-BB84B5D130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0" y="1365"/>
              <a:ext cx="2750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56" name="Line 308">
              <a:extLst>
                <a:ext uri="{FF2B5EF4-FFF2-40B4-BE49-F238E27FC236}">
                  <a16:creationId xmlns:a16="http://schemas.microsoft.com/office/drawing/2014/main" id="{1682C674-AA70-4DE6-A10C-204FC9E9BB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7" y="1358"/>
              <a:ext cx="1" cy="4297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57" name="Line 309">
              <a:extLst>
                <a:ext uri="{FF2B5EF4-FFF2-40B4-BE49-F238E27FC236}">
                  <a16:creationId xmlns:a16="http://schemas.microsoft.com/office/drawing/2014/main" id="{58EF5CD8-5CD3-40FD-A0A1-756B66262B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5657"/>
              <a:ext cx="2750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58" name="Line 310">
              <a:extLst>
                <a:ext uri="{FF2B5EF4-FFF2-40B4-BE49-F238E27FC236}">
                  <a16:creationId xmlns:a16="http://schemas.microsoft.com/office/drawing/2014/main" id="{08360DF0-BB67-4A48-B652-9E176786CF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0" y="1365"/>
              <a:ext cx="1" cy="4297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59" name="Line 311">
              <a:extLst>
                <a:ext uri="{FF2B5EF4-FFF2-40B4-BE49-F238E27FC236}">
                  <a16:creationId xmlns:a16="http://schemas.microsoft.com/office/drawing/2014/main" id="{77E3A8E3-2A64-4029-A884-4329B611F5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1627"/>
              <a:ext cx="19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0" name="Line 312">
              <a:extLst>
                <a:ext uri="{FF2B5EF4-FFF2-40B4-BE49-F238E27FC236}">
                  <a16:creationId xmlns:a16="http://schemas.microsoft.com/office/drawing/2014/main" id="{12F0EBA4-BC6A-4334-A0A8-029DA27899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3013"/>
              <a:ext cx="19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1" name="Line 313">
              <a:extLst>
                <a:ext uri="{FF2B5EF4-FFF2-40B4-BE49-F238E27FC236}">
                  <a16:creationId xmlns:a16="http://schemas.microsoft.com/office/drawing/2014/main" id="{D4ACD835-9660-45FF-819F-4605908C2F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3993"/>
              <a:ext cx="19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2" name="Line 314">
              <a:extLst>
                <a:ext uri="{FF2B5EF4-FFF2-40B4-BE49-F238E27FC236}">
                  <a16:creationId xmlns:a16="http://schemas.microsoft.com/office/drawing/2014/main" id="{0CF0F606-80B4-4B3F-8607-7F496B88DB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5372"/>
              <a:ext cx="19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3" name="Line 315">
              <a:extLst>
                <a:ext uri="{FF2B5EF4-FFF2-40B4-BE49-F238E27FC236}">
                  <a16:creationId xmlns:a16="http://schemas.microsoft.com/office/drawing/2014/main" id="{1B45DB9E-FCB7-4702-81B4-E5CF513655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2029"/>
              <a:ext cx="200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4" name="Line 316">
              <a:extLst>
                <a:ext uri="{FF2B5EF4-FFF2-40B4-BE49-F238E27FC236}">
                  <a16:creationId xmlns:a16="http://schemas.microsoft.com/office/drawing/2014/main" id="{AE0611BB-D69F-4960-ACA4-F38A09508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1161"/>
              <a:ext cx="314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5" name="Line 317">
              <a:extLst>
                <a:ext uri="{FF2B5EF4-FFF2-40B4-BE49-F238E27FC236}">
                  <a16:creationId xmlns:a16="http://schemas.microsoft.com/office/drawing/2014/main" id="{3395A602-2343-45DD-98F0-330A3A7825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1" y="1355"/>
              <a:ext cx="274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6" name="Line 318">
              <a:extLst>
                <a:ext uri="{FF2B5EF4-FFF2-40B4-BE49-F238E27FC236}">
                  <a16:creationId xmlns:a16="http://schemas.microsoft.com/office/drawing/2014/main" id="{54B2D714-4D22-494B-B016-2E184E36B5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7" y="5651"/>
              <a:ext cx="274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7" name="Line 319">
              <a:extLst>
                <a:ext uri="{FF2B5EF4-FFF2-40B4-BE49-F238E27FC236}">
                  <a16:creationId xmlns:a16="http://schemas.microsoft.com/office/drawing/2014/main" id="{EBBCE5FD-0F2B-4CB8-9479-A459865290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1156"/>
              <a:ext cx="1" cy="4667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8" name="Line 320">
              <a:extLst>
                <a:ext uri="{FF2B5EF4-FFF2-40B4-BE49-F238E27FC236}">
                  <a16:creationId xmlns:a16="http://schemas.microsoft.com/office/drawing/2014/main" id="{69C451B5-2D2F-4B97-A2B9-CD334156BD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0" y="1352"/>
              <a:ext cx="1" cy="4296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69" name="Line 321">
              <a:extLst>
                <a:ext uri="{FF2B5EF4-FFF2-40B4-BE49-F238E27FC236}">
                  <a16:creationId xmlns:a16="http://schemas.microsoft.com/office/drawing/2014/main" id="{88CFB5B1-3AB2-45EA-82FA-9CB2227F50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1352"/>
              <a:ext cx="1" cy="4296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0" name="Line 322">
              <a:extLst>
                <a:ext uri="{FF2B5EF4-FFF2-40B4-BE49-F238E27FC236}">
                  <a16:creationId xmlns:a16="http://schemas.microsoft.com/office/drawing/2014/main" id="{1D69D783-3A33-4893-92B1-C4E3D0663A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4" y="1169"/>
              <a:ext cx="1" cy="4680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1" name="Line 323">
              <a:extLst>
                <a:ext uri="{FF2B5EF4-FFF2-40B4-BE49-F238E27FC236}">
                  <a16:creationId xmlns:a16="http://schemas.microsoft.com/office/drawing/2014/main" id="{7FA087D3-BAB9-4E9A-8280-D06A6DECE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6" y="5849"/>
              <a:ext cx="314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2" name="Line 324">
              <a:extLst>
                <a:ext uri="{FF2B5EF4-FFF2-40B4-BE49-F238E27FC236}">
                  <a16:creationId xmlns:a16="http://schemas.microsoft.com/office/drawing/2014/main" id="{03B1517D-8D45-421C-A22B-A78699D14D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1619"/>
              <a:ext cx="19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3" name="Line 325">
              <a:extLst>
                <a:ext uri="{FF2B5EF4-FFF2-40B4-BE49-F238E27FC236}">
                  <a16:creationId xmlns:a16="http://schemas.microsoft.com/office/drawing/2014/main" id="{D08F5261-E068-40DD-B5A8-8AE95B0A06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3024"/>
              <a:ext cx="19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4" name="Line 326">
              <a:extLst>
                <a:ext uri="{FF2B5EF4-FFF2-40B4-BE49-F238E27FC236}">
                  <a16:creationId xmlns:a16="http://schemas.microsoft.com/office/drawing/2014/main" id="{DA7DEBFD-5E6B-45BD-89AD-E56D35B191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3993"/>
              <a:ext cx="19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5" name="Line 327">
              <a:extLst>
                <a:ext uri="{FF2B5EF4-FFF2-40B4-BE49-F238E27FC236}">
                  <a16:creationId xmlns:a16="http://schemas.microsoft.com/office/drawing/2014/main" id="{2A4F2FB5-AEF7-4450-BEF8-D76CD6295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5372"/>
              <a:ext cx="199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6" name="Line 328">
              <a:extLst>
                <a:ext uri="{FF2B5EF4-FFF2-40B4-BE49-F238E27FC236}">
                  <a16:creationId xmlns:a16="http://schemas.microsoft.com/office/drawing/2014/main" id="{9CF8DB35-B6EC-436A-A99B-427B81BD8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2029"/>
              <a:ext cx="200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7" name="Line 329">
              <a:extLst>
                <a:ext uri="{FF2B5EF4-FFF2-40B4-BE49-F238E27FC236}">
                  <a16:creationId xmlns:a16="http://schemas.microsoft.com/office/drawing/2014/main" id="{E320BBA5-FC1C-48F7-B8F3-9E7F02A904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0" y="2645"/>
              <a:ext cx="550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78" name="Line 330">
              <a:extLst>
                <a:ext uri="{FF2B5EF4-FFF2-40B4-BE49-F238E27FC236}">
                  <a16:creationId xmlns:a16="http://schemas.microsoft.com/office/drawing/2014/main" id="{CE5EA7B1-2498-4846-B67C-A8D02EF948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0" y="2638"/>
              <a:ext cx="748" cy="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</p:grpSp>
      <p:sp>
        <p:nvSpPr>
          <p:cNvPr id="2379" name="Text Box 331">
            <a:extLst>
              <a:ext uri="{FF2B5EF4-FFF2-40B4-BE49-F238E27FC236}">
                <a16:creationId xmlns:a16="http://schemas.microsoft.com/office/drawing/2014/main" id="{E494341A-B1A0-40C5-AF24-7300959F4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5950" y="4924425"/>
            <a:ext cx="3671888" cy="63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>
                <a:latin typeface="Palatino Linotype" panose="02040502050505030304" pitchFamily="18" charset="0"/>
              </a:rPr>
              <a:t>Podebljavanje crta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>
                <a:latin typeface="Palatino Linotype" panose="02040502050505030304" pitchFamily="18" charset="0"/>
              </a:rPr>
              <a:t>(označenih plavom bojom)</a:t>
            </a:r>
          </a:p>
        </p:txBody>
      </p:sp>
      <p:grpSp>
        <p:nvGrpSpPr>
          <p:cNvPr id="2385" name="Group 337">
            <a:extLst>
              <a:ext uri="{FF2B5EF4-FFF2-40B4-BE49-F238E27FC236}">
                <a16:creationId xmlns:a16="http://schemas.microsoft.com/office/drawing/2014/main" id="{1B731AE4-2D55-4323-A765-E678FA6EAC1B}"/>
              </a:ext>
            </a:extLst>
          </p:cNvPr>
          <p:cNvGrpSpPr>
            <a:grpSpLocks/>
          </p:cNvGrpSpPr>
          <p:nvPr/>
        </p:nvGrpSpPr>
        <p:grpSpPr bwMode="auto">
          <a:xfrm>
            <a:off x="1238250" y="1243013"/>
            <a:ext cx="5064125" cy="261937"/>
            <a:chOff x="780" y="783"/>
            <a:chExt cx="3190" cy="165"/>
          </a:xfrm>
        </p:grpSpPr>
        <p:sp>
          <p:nvSpPr>
            <p:cNvPr id="2386" name="Line 338">
              <a:extLst>
                <a:ext uri="{FF2B5EF4-FFF2-40B4-BE49-F238E27FC236}">
                  <a16:creationId xmlns:a16="http://schemas.microsoft.com/office/drawing/2014/main" id="{6F532CDF-C03B-46FC-9226-ABAA3A7A3B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4" y="923"/>
              <a:ext cx="3149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87" name="Line 339">
              <a:extLst>
                <a:ext uri="{FF2B5EF4-FFF2-40B4-BE49-F238E27FC236}">
                  <a16:creationId xmlns:a16="http://schemas.microsoft.com/office/drawing/2014/main" id="{BE71A27C-CECE-4510-A98C-CD54FE6707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0" y="895"/>
              <a:ext cx="50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88" name="Line 340">
              <a:extLst>
                <a:ext uri="{FF2B5EF4-FFF2-40B4-BE49-F238E27FC236}">
                  <a16:creationId xmlns:a16="http://schemas.microsoft.com/office/drawing/2014/main" id="{ABD54E94-CDD9-4BEC-9C5D-7FD293AA91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9" y="895"/>
              <a:ext cx="51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89" name="Text Box 341">
              <a:extLst>
                <a:ext uri="{FF2B5EF4-FFF2-40B4-BE49-F238E27FC236}">
                  <a16:creationId xmlns:a16="http://schemas.microsoft.com/office/drawing/2014/main" id="{D55D42D7-A0F6-47E6-A5C3-ED8BCCC3A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7" y="783"/>
              <a:ext cx="34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600</a:t>
              </a:r>
            </a:p>
          </p:txBody>
        </p:sp>
      </p:grpSp>
      <p:grpSp>
        <p:nvGrpSpPr>
          <p:cNvPr id="2390" name="Group 342">
            <a:extLst>
              <a:ext uri="{FF2B5EF4-FFF2-40B4-BE49-F238E27FC236}">
                <a16:creationId xmlns:a16="http://schemas.microsoft.com/office/drawing/2014/main" id="{994277C5-9751-4DCE-BCFA-70CFA9B32F07}"/>
              </a:ext>
            </a:extLst>
          </p:cNvPr>
          <p:cNvGrpSpPr>
            <a:grpSpLocks/>
          </p:cNvGrpSpPr>
          <p:nvPr/>
        </p:nvGrpSpPr>
        <p:grpSpPr bwMode="auto">
          <a:xfrm>
            <a:off x="1169988" y="9317038"/>
            <a:ext cx="5230812" cy="400050"/>
            <a:chOff x="737" y="5869"/>
            <a:chExt cx="3295" cy="252"/>
          </a:xfrm>
        </p:grpSpPr>
        <p:sp>
          <p:nvSpPr>
            <p:cNvPr id="2391" name="Line 343">
              <a:extLst>
                <a:ext uri="{FF2B5EF4-FFF2-40B4-BE49-F238E27FC236}">
                  <a16:creationId xmlns:a16="http://schemas.microsoft.com/office/drawing/2014/main" id="{C7DF7DAF-CBEF-44DE-BF3F-88B47577EA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" y="6069"/>
              <a:ext cx="3149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92" name="Line 344">
              <a:extLst>
                <a:ext uri="{FF2B5EF4-FFF2-40B4-BE49-F238E27FC236}">
                  <a16:creationId xmlns:a16="http://schemas.microsoft.com/office/drawing/2014/main" id="{E6EA3BB5-2992-46A0-8ADD-3FB20B63D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1" y="5869"/>
              <a:ext cx="0" cy="25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93" name="Line 345">
              <a:extLst>
                <a:ext uri="{FF2B5EF4-FFF2-40B4-BE49-F238E27FC236}">
                  <a16:creationId xmlns:a16="http://schemas.microsoft.com/office/drawing/2014/main" id="{F5D01345-9214-4D0C-8A5C-746874A5D7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5869"/>
              <a:ext cx="0" cy="245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94" name="Line 346">
              <a:extLst>
                <a:ext uri="{FF2B5EF4-FFF2-40B4-BE49-F238E27FC236}">
                  <a16:creationId xmlns:a16="http://schemas.microsoft.com/office/drawing/2014/main" id="{AA65405B-42A9-4783-847C-EE56E31A26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" y="6036"/>
              <a:ext cx="51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95" name="Line 347">
              <a:extLst>
                <a:ext uri="{FF2B5EF4-FFF2-40B4-BE49-F238E27FC236}">
                  <a16:creationId xmlns:a16="http://schemas.microsoft.com/office/drawing/2014/main" id="{0D774DB5-3F72-40DD-ACD6-ECB5998E6E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3" y="6041"/>
              <a:ext cx="50" cy="5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96" name="Line 348">
              <a:extLst>
                <a:ext uri="{FF2B5EF4-FFF2-40B4-BE49-F238E27FC236}">
                  <a16:creationId xmlns:a16="http://schemas.microsoft.com/office/drawing/2014/main" id="{45EB8402-0FEA-46C8-8B6C-2225B912AF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23" y="6041"/>
              <a:ext cx="50" cy="5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97" name="Line 349">
              <a:extLst>
                <a:ext uri="{FF2B5EF4-FFF2-40B4-BE49-F238E27FC236}">
                  <a16:creationId xmlns:a16="http://schemas.microsoft.com/office/drawing/2014/main" id="{52DA76A2-84CD-41FE-AC2D-61AD4D3651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9" y="6043"/>
              <a:ext cx="51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398" name="Text Box 350">
              <a:extLst>
                <a:ext uri="{FF2B5EF4-FFF2-40B4-BE49-F238E27FC236}">
                  <a16:creationId xmlns:a16="http://schemas.microsoft.com/office/drawing/2014/main" id="{017BB790-0518-4394-85EA-8CF7CACCE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" y="5929"/>
              <a:ext cx="34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25</a:t>
              </a:r>
            </a:p>
          </p:txBody>
        </p:sp>
        <p:sp>
          <p:nvSpPr>
            <p:cNvPr id="2399" name="Text Box 351">
              <a:extLst>
                <a:ext uri="{FF2B5EF4-FFF2-40B4-BE49-F238E27FC236}">
                  <a16:creationId xmlns:a16="http://schemas.microsoft.com/office/drawing/2014/main" id="{32704583-7EFD-4F2A-A782-14B5405D62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1" y="5929"/>
              <a:ext cx="34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550</a:t>
              </a:r>
            </a:p>
          </p:txBody>
        </p:sp>
        <p:sp>
          <p:nvSpPr>
            <p:cNvPr id="2400" name="Text Box 352">
              <a:extLst>
                <a:ext uri="{FF2B5EF4-FFF2-40B4-BE49-F238E27FC236}">
                  <a16:creationId xmlns:a16="http://schemas.microsoft.com/office/drawing/2014/main" id="{2B28B15E-1E89-407E-A43A-7CC255006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" y="5929"/>
              <a:ext cx="34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25</a:t>
              </a:r>
            </a:p>
          </p:txBody>
        </p:sp>
      </p:grpSp>
      <p:grpSp>
        <p:nvGrpSpPr>
          <p:cNvPr id="2401" name="Group 353">
            <a:extLst>
              <a:ext uri="{FF2B5EF4-FFF2-40B4-BE49-F238E27FC236}">
                <a16:creationId xmlns:a16="http://schemas.microsoft.com/office/drawing/2014/main" id="{B8290291-A746-4DEE-9872-6101349E6C45}"/>
              </a:ext>
            </a:extLst>
          </p:cNvPr>
          <p:cNvGrpSpPr>
            <a:grpSpLocks/>
          </p:cNvGrpSpPr>
          <p:nvPr/>
        </p:nvGrpSpPr>
        <p:grpSpPr bwMode="auto">
          <a:xfrm>
            <a:off x="695325" y="1801813"/>
            <a:ext cx="576263" cy="7518400"/>
            <a:chOff x="438" y="1135"/>
            <a:chExt cx="363" cy="4736"/>
          </a:xfrm>
        </p:grpSpPr>
        <p:sp>
          <p:nvSpPr>
            <p:cNvPr id="2402" name="Line 354">
              <a:extLst>
                <a:ext uri="{FF2B5EF4-FFF2-40B4-BE49-F238E27FC236}">
                  <a16:creationId xmlns:a16="http://schemas.microsoft.com/office/drawing/2014/main" id="{334DE255-926D-4AC5-BF58-4F648986F9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8" y="1154"/>
              <a:ext cx="1" cy="4695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03" name="Line 355">
              <a:extLst>
                <a:ext uri="{FF2B5EF4-FFF2-40B4-BE49-F238E27FC236}">
                  <a16:creationId xmlns:a16="http://schemas.microsoft.com/office/drawing/2014/main" id="{FE45ED1D-BE06-4E61-80D6-FB27BFB60F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1620"/>
              <a:ext cx="251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04" name="Line 356">
              <a:extLst>
                <a:ext uri="{FF2B5EF4-FFF2-40B4-BE49-F238E27FC236}">
                  <a16:creationId xmlns:a16="http://schemas.microsoft.com/office/drawing/2014/main" id="{7C5E551C-E6E8-424D-BB50-71B1E072B9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3024"/>
              <a:ext cx="251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05" name="Line 357">
              <a:extLst>
                <a:ext uri="{FF2B5EF4-FFF2-40B4-BE49-F238E27FC236}">
                  <a16:creationId xmlns:a16="http://schemas.microsoft.com/office/drawing/2014/main" id="{F5EAD542-031E-4302-B669-2C154BF482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3993"/>
              <a:ext cx="251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06" name="Line 358">
              <a:extLst>
                <a:ext uri="{FF2B5EF4-FFF2-40B4-BE49-F238E27FC236}">
                  <a16:creationId xmlns:a16="http://schemas.microsoft.com/office/drawing/2014/main" id="{857B82F2-7F6C-4934-B999-EDABFAF081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5379"/>
              <a:ext cx="251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07" name="Line 359">
              <a:extLst>
                <a:ext uri="{FF2B5EF4-FFF2-40B4-BE49-F238E27FC236}">
                  <a16:creationId xmlns:a16="http://schemas.microsoft.com/office/drawing/2014/main" id="{D4A4ECC4-47DA-4B8A-B956-79233703E2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5817"/>
              <a:ext cx="51" cy="5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08" name="Line 360">
              <a:extLst>
                <a:ext uri="{FF2B5EF4-FFF2-40B4-BE49-F238E27FC236}">
                  <a16:creationId xmlns:a16="http://schemas.microsoft.com/office/drawing/2014/main" id="{5EFE32A0-C2C2-4B50-B211-692FE73889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" y="5351"/>
              <a:ext cx="51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09" name="Line 361">
              <a:extLst>
                <a:ext uri="{FF2B5EF4-FFF2-40B4-BE49-F238E27FC236}">
                  <a16:creationId xmlns:a16="http://schemas.microsoft.com/office/drawing/2014/main" id="{33D40049-09F3-44BD-A7E5-89135C9583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3967"/>
              <a:ext cx="51" cy="5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10" name="Line 362">
              <a:extLst>
                <a:ext uri="{FF2B5EF4-FFF2-40B4-BE49-F238E27FC236}">
                  <a16:creationId xmlns:a16="http://schemas.microsoft.com/office/drawing/2014/main" id="{92E7E7A9-E488-44D6-BB76-53D0B873EC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" y="2985"/>
              <a:ext cx="51" cy="5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11" name="Line 363">
              <a:extLst>
                <a:ext uri="{FF2B5EF4-FFF2-40B4-BE49-F238E27FC236}">
                  <a16:creationId xmlns:a16="http://schemas.microsoft.com/office/drawing/2014/main" id="{0D603300-5C7B-4C49-AD49-E41F9D0D57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4" y="1598"/>
              <a:ext cx="50" cy="5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12" name="Line 364">
              <a:extLst>
                <a:ext uri="{FF2B5EF4-FFF2-40B4-BE49-F238E27FC236}">
                  <a16:creationId xmlns:a16="http://schemas.microsoft.com/office/drawing/2014/main" id="{B04F7FFF-ADDF-4C7F-8B36-62029A5FE2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4" y="1135"/>
              <a:ext cx="50" cy="5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13" name="Text Box 365">
              <a:extLst>
                <a:ext uri="{FF2B5EF4-FFF2-40B4-BE49-F238E27FC236}">
                  <a16:creationId xmlns:a16="http://schemas.microsoft.com/office/drawing/2014/main" id="{96B574E4-0E81-4AEE-A3EB-CE39AF8C9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0" y="5548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50</a:t>
              </a:r>
            </a:p>
          </p:txBody>
        </p:sp>
        <p:sp>
          <p:nvSpPr>
            <p:cNvPr id="2414" name="Text Box 366">
              <a:extLst>
                <a:ext uri="{FF2B5EF4-FFF2-40B4-BE49-F238E27FC236}">
                  <a16:creationId xmlns:a16="http://schemas.microsoft.com/office/drawing/2014/main" id="{74260BCE-6CB7-4331-845B-13582B35D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0" y="4621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300</a:t>
              </a:r>
            </a:p>
          </p:txBody>
        </p:sp>
        <p:sp>
          <p:nvSpPr>
            <p:cNvPr id="2415" name="Text Box 367">
              <a:extLst>
                <a:ext uri="{FF2B5EF4-FFF2-40B4-BE49-F238E27FC236}">
                  <a16:creationId xmlns:a16="http://schemas.microsoft.com/office/drawing/2014/main" id="{5EA3E4EA-C194-49DC-9C6A-16DEAA90C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0" y="3434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200</a:t>
              </a:r>
            </a:p>
          </p:txBody>
        </p:sp>
        <p:sp>
          <p:nvSpPr>
            <p:cNvPr id="2416" name="Text Box 368">
              <a:extLst>
                <a:ext uri="{FF2B5EF4-FFF2-40B4-BE49-F238E27FC236}">
                  <a16:creationId xmlns:a16="http://schemas.microsoft.com/office/drawing/2014/main" id="{19B35D3B-1211-4CEA-8BBC-BA86D692A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0" y="2234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300</a:t>
              </a:r>
            </a:p>
          </p:txBody>
        </p:sp>
        <p:sp>
          <p:nvSpPr>
            <p:cNvPr id="2417" name="Text Box 369">
              <a:extLst>
                <a:ext uri="{FF2B5EF4-FFF2-40B4-BE49-F238E27FC236}">
                  <a16:creationId xmlns:a16="http://schemas.microsoft.com/office/drawing/2014/main" id="{B49059EA-3F67-440C-9C5C-72889FBF31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40" y="1318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50</a:t>
              </a:r>
            </a:p>
          </p:txBody>
        </p:sp>
      </p:grpSp>
      <p:sp>
        <p:nvSpPr>
          <p:cNvPr id="2435" name="Text Box 387">
            <a:extLst>
              <a:ext uri="{FF2B5EF4-FFF2-40B4-BE49-F238E27FC236}">
                <a16:creationId xmlns:a16="http://schemas.microsoft.com/office/drawing/2014/main" id="{A0C58C6B-0380-47AE-A815-CCEC9D343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5950" y="2433638"/>
            <a:ext cx="3671888" cy="63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 dirty="0">
                <a:latin typeface="Palatino Linotype" panose="02040502050505030304" pitchFamily="18" charset="0"/>
              </a:rPr>
              <a:t>Kotiranje iznad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 dirty="0">
                <a:latin typeface="Palatino Linotype" panose="02040502050505030304" pitchFamily="18" charset="0"/>
              </a:rPr>
              <a:t>(označeno crvenom bojom)</a:t>
            </a:r>
          </a:p>
        </p:txBody>
      </p:sp>
      <p:sp>
        <p:nvSpPr>
          <p:cNvPr id="2436" name="Text Box 388">
            <a:extLst>
              <a:ext uri="{FF2B5EF4-FFF2-40B4-BE49-F238E27FC236}">
                <a16:creationId xmlns:a16="http://schemas.microsoft.com/office/drawing/2014/main" id="{6D7F8CE1-5412-4027-86CC-A84C529E1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5950" y="8121650"/>
            <a:ext cx="3671888" cy="63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>
                <a:latin typeface="Palatino Linotype" panose="02040502050505030304" pitchFamily="18" charset="0"/>
              </a:rPr>
              <a:t>Kotiranje ispod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>
                <a:latin typeface="Palatino Linotype" panose="02040502050505030304" pitchFamily="18" charset="0"/>
              </a:rPr>
              <a:t>(označeno crvenom bojom)</a:t>
            </a:r>
          </a:p>
        </p:txBody>
      </p:sp>
      <p:sp>
        <p:nvSpPr>
          <p:cNvPr id="2437" name="Text Box 389">
            <a:extLst>
              <a:ext uri="{FF2B5EF4-FFF2-40B4-BE49-F238E27FC236}">
                <a16:creationId xmlns:a16="http://schemas.microsoft.com/office/drawing/2014/main" id="{31F18C90-FF3B-4F82-8D44-7A307F398D5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830344" y="5279482"/>
            <a:ext cx="3671888" cy="63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>
                <a:latin typeface="Palatino Linotype" panose="02040502050505030304" pitchFamily="18" charset="0"/>
              </a:rPr>
              <a:t>Kotiranje lijevo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>
                <a:latin typeface="Palatino Linotype" panose="02040502050505030304" pitchFamily="18" charset="0"/>
              </a:rPr>
              <a:t>(označeno crvenom bojom)</a:t>
            </a:r>
          </a:p>
        </p:txBody>
      </p:sp>
      <p:sp>
        <p:nvSpPr>
          <p:cNvPr id="2438" name="Text Box 390">
            <a:extLst>
              <a:ext uri="{FF2B5EF4-FFF2-40B4-BE49-F238E27FC236}">
                <a16:creationId xmlns:a16="http://schemas.microsoft.com/office/drawing/2014/main" id="{0F71148E-8036-4DCB-8F3F-9BC5A10B929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1214894" y="5784307"/>
            <a:ext cx="3671888" cy="63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474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>
                <a:latin typeface="Palatino Linotype" panose="02040502050505030304" pitchFamily="18" charset="0"/>
              </a:rPr>
              <a:t>Kotiranje desno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altLang="sr-Latn-RS" sz="2000" b="1">
                <a:latin typeface="Palatino Linotype" panose="02040502050505030304" pitchFamily="18" charset="0"/>
              </a:rPr>
              <a:t>(označeno crvenom bojom)</a:t>
            </a:r>
          </a:p>
        </p:txBody>
      </p:sp>
      <p:grpSp>
        <p:nvGrpSpPr>
          <p:cNvPr id="2439" name="Group 391">
            <a:extLst>
              <a:ext uri="{FF2B5EF4-FFF2-40B4-BE49-F238E27FC236}">
                <a16:creationId xmlns:a16="http://schemas.microsoft.com/office/drawing/2014/main" id="{3F0A4BE1-9CBD-46C0-BB26-94A89123E194}"/>
              </a:ext>
            </a:extLst>
          </p:cNvPr>
          <p:cNvGrpSpPr>
            <a:grpSpLocks/>
          </p:cNvGrpSpPr>
          <p:nvPr/>
        </p:nvGrpSpPr>
        <p:grpSpPr bwMode="auto">
          <a:xfrm>
            <a:off x="6246809" y="1697038"/>
            <a:ext cx="692150" cy="7664450"/>
            <a:chOff x="3935" y="1069"/>
            <a:chExt cx="436" cy="4828"/>
          </a:xfrm>
        </p:grpSpPr>
        <p:sp>
          <p:nvSpPr>
            <p:cNvPr id="2440" name="Line 392">
              <a:extLst>
                <a:ext uri="{FF2B5EF4-FFF2-40B4-BE49-F238E27FC236}">
                  <a16:creationId xmlns:a16="http://schemas.microsoft.com/office/drawing/2014/main" id="{FF86AADA-BE9F-40FD-A048-D32F12243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5" y="1356"/>
              <a:ext cx="25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1" name="Line 393">
              <a:extLst>
                <a:ext uri="{FF2B5EF4-FFF2-40B4-BE49-F238E27FC236}">
                  <a16:creationId xmlns:a16="http://schemas.microsoft.com/office/drawing/2014/main" id="{E7E169BF-FBCA-4DF5-B832-F476A5A796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0" y="2029"/>
              <a:ext cx="250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2" name="Line 394">
              <a:extLst>
                <a:ext uri="{FF2B5EF4-FFF2-40B4-BE49-F238E27FC236}">
                  <a16:creationId xmlns:a16="http://schemas.microsoft.com/office/drawing/2014/main" id="{6EAE08C8-90F7-4E65-B760-53F4765F7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0" y="2639"/>
              <a:ext cx="250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3" name="Line 395">
              <a:extLst>
                <a:ext uri="{FF2B5EF4-FFF2-40B4-BE49-F238E27FC236}">
                  <a16:creationId xmlns:a16="http://schemas.microsoft.com/office/drawing/2014/main" id="{8B3B1D61-CD8A-4829-82E7-07B8301CED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8" y="5652"/>
              <a:ext cx="25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4" name="Line 396">
              <a:extLst>
                <a:ext uri="{FF2B5EF4-FFF2-40B4-BE49-F238E27FC236}">
                  <a16:creationId xmlns:a16="http://schemas.microsoft.com/office/drawing/2014/main" id="{06DE8F41-AB44-43AA-B19B-1238B273C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0" y="1154"/>
              <a:ext cx="1" cy="469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5" name="Line 397">
              <a:extLst>
                <a:ext uri="{FF2B5EF4-FFF2-40B4-BE49-F238E27FC236}">
                  <a16:creationId xmlns:a16="http://schemas.microsoft.com/office/drawing/2014/main" id="{4BC70EAF-37E7-4EE8-B3FC-D82B4F0D6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0" y="1154"/>
              <a:ext cx="1" cy="469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6" name="Line 398">
              <a:extLst>
                <a:ext uri="{FF2B5EF4-FFF2-40B4-BE49-F238E27FC236}">
                  <a16:creationId xmlns:a16="http://schemas.microsoft.com/office/drawing/2014/main" id="{50DCB42E-25DD-4AEC-B514-7C9187D2B5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5817"/>
              <a:ext cx="51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7" name="Line 399">
              <a:extLst>
                <a:ext uri="{FF2B5EF4-FFF2-40B4-BE49-F238E27FC236}">
                  <a16:creationId xmlns:a16="http://schemas.microsoft.com/office/drawing/2014/main" id="{93E027B9-A33D-41C8-AA64-E6C8967AF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5616"/>
              <a:ext cx="51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8" name="Line 400">
              <a:extLst>
                <a:ext uri="{FF2B5EF4-FFF2-40B4-BE49-F238E27FC236}">
                  <a16:creationId xmlns:a16="http://schemas.microsoft.com/office/drawing/2014/main" id="{C590F067-93A3-435E-9DF8-BBDA735BD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2614"/>
              <a:ext cx="51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49" name="Line 401">
              <a:extLst>
                <a:ext uri="{FF2B5EF4-FFF2-40B4-BE49-F238E27FC236}">
                  <a16:creationId xmlns:a16="http://schemas.microsoft.com/office/drawing/2014/main" id="{4EA25AA2-0E8E-46EB-912F-9AD0382186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1996"/>
              <a:ext cx="51" cy="5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50" name="Line 402">
              <a:extLst>
                <a:ext uri="{FF2B5EF4-FFF2-40B4-BE49-F238E27FC236}">
                  <a16:creationId xmlns:a16="http://schemas.microsoft.com/office/drawing/2014/main" id="{0D3F3E42-C0AA-4DF3-8DAF-E38FD0397F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1334"/>
              <a:ext cx="51" cy="5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51" name="Line 403">
              <a:extLst>
                <a:ext uri="{FF2B5EF4-FFF2-40B4-BE49-F238E27FC236}">
                  <a16:creationId xmlns:a16="http://schemas.microsoft.com/office/drawing/2014/main" id="{FD0585CD-4448-49D2-80D7-F537FA22A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6" y="1128"/>
              <a:ext cx="51" cy="5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52" name="Line 404">
              <a:extLst>
                <a:ext uri="{FF2B5EF4-FFF2-40B4-BE49-F238E27FC236}">
                  <a16:creationId xmlns:a16="http://schemas.microsoft.com/office/drawing/2014/main" id="{A68BEDD8-8B2D-4D36-AED6-E3FD29A542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128"/>
              <a:ext cx="51" cy="5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53" name="Line 405">
              <a:extLst>
                <a:ext uri="{FF2B5EF4-FFF2-40B4-BE49-F238E27FC236}">
                  <a16:creationId xmlns:a16="http://schemas.microsoft.com/office/drawing/2014/main" id="{CE56C384-649F-4E2B-87C5-5A544FE80A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5817"/>
              <a:ext cx="51" cy="5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>
                <a:latin typeface="Palatino Linotype" panose="02040502050505030304" pitchFamily="18" charset="0"/>
              </a:endParaRPr>
            </a:p>
          </p:txBody>
        </p:sp>
        <p:sp>
          <p:nvSpPr>
            <p:cNvPr id="2454" name="Text Box 406">
              <a:extLst>
                <a:ext uri="{FF2B5EF4-FFF2-40B4-BE49-F238E27FC236}">
                  <a16:creationId xmlns:a16="http://schemas.microsoft.com/office/drawing/2014/main" id="{D60A8DB9-F216-4149-9B9E-4B9E819F56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5656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25</a:t>
              </a:r>
            </a:p>
          </p:txBody>
        </p:sp>
        <p:sp>
          <p:nvSpPr>
            <p:cNvPr id="2455" name="Text Box 407">
              <a:extLst>
                <a:ext uri="{FF2B5EF4-FFF2-40B4-BE49-F238E27FC236}">
                  <a16:creationId xmlns:a16="http://schemas.microsoft.com/office/drawing/2014/main" id="{9090BE83-A1AC-41C3-81FD-DD43E30D6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3985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550</a:t>
              </a:r>
            </a:p>
          </p:txBody>
        </p:sp>
        <p:sp>
          <p:nvSpPr>
            <p:cNvPr id="2456" name="Text Box 408">
              <a:extLst>
                <a:ext uri="{FF2B5EF4-FFF2-40B4-BE49-F238E27FC236}">
                  <a16:creationId xmlns:a16="http://schemas.microsoft.com/office/drawing/2014/main" id="{5FFD9627-6000-4EDD-A307-6B46F710B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2228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120</a:t>
              </a:r>
            </a:p>
          </p:txBody>
        </p:sp>
        <p:sp>
          <p:nvSpPr>
            <p:cNvPr id="2457" name="Text Box 409">
              <a:extLst>
                <a:ext uri="{FF2B5EF4-FFF2-40B4-BE49-F238E27FC236}">
                  <a16:creationId xmlns:a16="http://schemas.microsoft.com/office/drawing/2014/main" id="{01B1144F-DF69-452A-94FC-C8A6D0D93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1592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180</a:t>
              </a:r>
            </a:p>
          </p:txBody>
        </p:sp>
        <p:sp>
          <p:nvSpPr>
            <p:cNvPr id="2458" name="Text Box 410">
              <a:extLst>
                <a:ext uri="{FF2B5EF4-FFF2-40B4-BE49-F238E27FC236}">
                  <a16:creationId xmlns:a16="http://schemas.microsoft.com/office/drawing/2014/main" id="{56991546-0BBA-499F-9787-8327FF33F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905" y="1167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25</a:t>
              </a:r>
            </a:p>
          </p:txBody>
        </p:sp>
        <p:sp>
          <p:nvSpPr>
            <p:cNvPr id="2459" name="Text Box 411">
              <a:extLst>
                <a:ext uri="{FF2B5EF4-FFF2-40B4-BE49-F238E27FC236}">
                  <a16:creationId xmlns:a16="http://schemas.microsoft.com/office/drawing/2014/main" id="{977C8F26-451B-41AE-B080-F223537BC7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096" y="3434"/>
              <a:ext cx="33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1">
              <a:spAutoFit/>
            </a:bodyPr>
            <a:lstStyle>
              <a:lvl1pPr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222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042988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5652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85975" defTabSz="104298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431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003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575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14775" defTabSz="10429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hr-HR" altLang="sr-Latn-RS" sz="1500" b="1">
                  <a:solidFill>
                    <a:srgbClr val="FF3300"/>
                  </a:solidFill>
                  <a:latin typeface="Palatino Linotype" panose="02040502050505030304" pitchFamily="18" charset="0"/>
                </a:rPr>
                <a:t>900</a:t>
              </a:r>
            </a:p>
          </p:txBody>
        </p:sp>
      </p:grpSp>
      <p:grpSp>
        <p:nvGrpSpPr>
          <p:cNvPr id="290" name="Grupa 289">
            <a:extLst>
              <a:ext uri="{FF2B5EF4-FFF2-40B4-BE49-F238E27FC236}">
                <a16:creationId xmlns:a16="http://schemas.microsoft.com/office/drawing/2014/main" id="{9E3E89BD-C0EE-4B3C-A867-3EAE6336998D}"/>
              </a:ext>
            </a:extLst>
          </p:cNvPr>
          <p:cNvGrpSpPr/>
          <p:nvPr/>
        </p:nvGrpSpPr>
        <p:grpSpPr>
          <a:xfrm>
            <a:off x="8566970" y="1568451"/>
            <a:ext cx="6003691" cy="8040686"/>
            <a:chOff x="8594168" y="1531303"/>
            <a:chExt cx="6003691" cy="8040686"/>
          </a:xfrm>
        </p:grpSpPr>
        <p:sp>
          <p:nvSpPr>
            <p:cNvPr id="291" name="Pravokutnik 290">
              <a:extLst>
                <a:ext uri="{FF2B5EF4-FFF2-40B4-BE49-F238E27FC236}">
                  <a16:creationId xmlns:a16="http://schemas.microsoft.com/office/drawing/2014/main" id="{34C67EF0-02D8-4840-A511-7EF0C4E5105A}"/>
                </a:ext>
              </a:extLst>
            </p:cNvPr>
            <p:cNvSpPr/>
            <p:nvPr/>
          </p:nvSpPr>
          <p:spPr bwMode="auto">
            <a:xfrm>
              <a:off x="8710613" y="9265989"/>
              <a:ext cx="5275551" cy="30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marR="0" indent="0" algn="l" defTabSz="1474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r-HR" sz="2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</a:endParaRPr>
            </a:p>
          </p:txBody>
        </p:sp>
        <p:sp>
          <p:nvSpPr>
            <p:cNvPr id="292" name="Pravokutnik 291">
              <a:extLst>
                <a:ext uri="{FF2B5EF4-FFF2-40B4-BE49-F238E27FC236}">
                  <a16:creationId xmlns:a16="http://schemas.microsoft.com/office/drawing/2014/main" id="{435CB004-98C6-4595-95D8-3D0FFF27AE20}"/>
                </a:ext>
              </a:extLst>
            </p:cNvPr>
            <p:cNvSpPr/>
            <p:nvPr/>
          </p:nvSpPr>
          <p:spPr bwMode="auto">
            <a:xfrm>
              <a:off x="8693149" y="1531303"/>
              <a:ext cx="5200649" cy="25253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marR="0" indent="0" algn="l" defTabSz="1474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r-HR" sz="2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</a:endParaRPr>
            </a:p>
          </p:txBody>
        </p:sp>
        <p:sp>
          <p:nvSpPr>
            <p:cNvPr id="293" name="Pravokutnik 292">
              <a:extLst>
                <a:ext uri="{FF2B5EF4-FFF2-40B4-BE49-F238E27FC236}">
                  <a16:creationId xmlns:a16="http://schemas.microsoft.com/office/drawing/2014/main" id="{C4491B46-75AD-493B-A756-BAC15FEA738B}"/>
                </a:ext>
              </a:extLst>
            </p:cNvPr>
            <p:cNvSpPr/>
            <p:nvPr/>
          </p:nvSpPr>
          <p:spPr bwMode="auto">
            <a:xfrm>
              <a:off x="13863252" y="1746646"/>
              <a:ext cx="206453" cy="763508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marR="0" indent="0" algn="l" defTabSz="1474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r-HR" sz="2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</a:endParaRPr>
            </a:p>
          </p:txBody>
        </p:sp>
        <p:sp>
          <p:nvSpPr>
            <p:cNvPr id="294" name="Pravokutnik 293">
              <a:extLst>
                <a:ext uri="{FF2B5EF4-FFF2-40B4-BE49-F238E27FC236}">
                  <a16:creationId xmlns:a16="http://schemas.microsoft.com/office/drawing/2014/main" id="{8E6DB208-0C23-47BE-ACFB-916B7749A0E8}"/>
                </a:ext>
              </a:extLst>
            </p:cNvPr>
            <p:cNvSpPr/>
            <p:nvPr/>
          </p:nvSpPr>
          <p:spPr bwMode="auto">
            <a:xfrm>
              <a:off x="14429220" y="1759902"/>
              <a:ext cx="168639" cy="769348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marR="0" indent="0" algn="l" defTabSz="1474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r-HR" sz="2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</a:endParaRPr>
            </a:p>
          </p:txBody>
        </p:sp>
        <p:sp>
          <p:nvSpPr>
            <p:cNvPr id="295" name="Pravokutnik 294">
              <a:extLst>
                <a:ext uri="{FF2B5EF4-FFF2-40B4-BE49-F238E27FC236}">
                  <a16:creationId xmlns:a16="http://schemas.microsoft.com/office/drawing/2014/main" id="{AC150529-3005-48B6-84F5-B2257E3DFF91}"/>
                </a:ext>
              </a:extLst>
            </p:cNvPr>
            <p:cNvSpPr/>
            <p:nvPr/>
          </p:nvSpPr>
          <p:spPr bwMode="auto">
            <a:xfrm>
              <a:off x="8594168" y="1744066"/>
              <a:ext cx="235362" cy="763508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9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marR="0" indent="0" algn="l" defTabSz="1474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r-HR" sz="2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</a:endParaRPr>
            </a:p>
          </p:txBody>
        </p:sp>
      </p:grpSp>
      <p:sp>
        <p:nvSpPr>
          <p:cNvPr id="2206" name="Text Box 158">
            <a:extLst>
              <a:ext uri="{FF2B5EF4-FFF2-40B4-BE49-F238E27FC236}">
                <a16:creationId xmlns:a16="http://schemas.microsoft.com/office/drawing/2014/main" id="{5EF3E509-6EE1-49F0-9A57-85143139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550" y="9497764"/>
            <a:ext cx="5540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25</a:t>
            </a:r>
          </a:p>
        </p:txBody>
      </p:sp>
      <p:sp>
        <p:nvSpPr>
          <p:cNvPr id="2207" name="Text Box 159">
            <a:extLst>
              <a:ext uri="{FF2B5EF4-FFF2-40B4-BE49-F238E27FC236}">
                <a16:creationId xmlns:a16="http://schemas.microsoft.com/office/drawing/2014/main" id="{580F5ED3-B281-42DB-94EF-41D005874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2650" y="9497764"/>
            <a:ext cx="5540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550</a:t>
            </a:r>
          </a:p>
        </p:txBody>
      </p:sp>
      <p:sp>
        <p:nvSpPr>
          <p:cNvPr id="2208" name="Text Box 160">
            <a:extLst>
              <a:ext uri="{FF2B5EF4-FFF2-40B4-BE49-F238E27FC236}">
                <a16:creationId xmlns:a16="http://schemas.microsoft.com/office/drawing/2014/main" id="{633C22AE-BD67-440B-AED5-C9708909B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96913" y="9497764"/>
            <a:ext cx="55403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25</a:t>
            </a:r>
          </a:p>
        </p:txBody>
      </p:sp>
      <p:sp>
        <p:nvSpPr>
          <p:cNvPr id="2232" name="Text Box 184">
            <a:extLst>
              <a:ext uri="{FF2B5EF4-FFF2-40B4-BE49-F238E27FC236}">
                <a16:creationId xmlns:a16="http://schemas.microsoft.com/office/drawing/2014/main" id="{EEEF318D-5CC9-4D66-97D1-07B3EB6EDC7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865209" y="1856582"/>
            <a:ext cx="53816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25</a:t>
            </a:r>
          </a:p>
        </p:txBody>
      </p:sp>
      <p:sp>
        <p:nvSpPr>
          <p:cNvPr id="2231" name="Text Box 183">
            <a:extLst>
              <a:ext uri="{FF2B5EF4-FFF2-40B4-BE49-F238E27FC236}">
                <a16:creationId xmlns:a16="http://schemas.microsoft.com/office/drawing/2014/main" id="{A7FEDF3C-7F9F-4D19-8B1C-044034891BB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864416" y="2532063"/>
            <a:ext cx="539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180</a:t>
            </a:r>
          </a:p>
        </p:txBody>
      </p:sp>
      <p:sp>
        <p:nvSpPr>
          <p:cNvPr id="2230" name="Text Box 182">
            <a:extLst>
              <a:ext uri="{FF2B5EF4-FFF2-40B4-BE49-F238E27FC236}">
                <a16:creationId xmlns:a16="http://schemas.microsoft.com/office/drawing/2014/main" id="{D0EF1E80-54F9-4E38-9AEC-D7CEFF9C02B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866003" y="3541713"/>
            <a:ext cx="5365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120</a:t>
            </a:r>
          </a:p>
        </p:txBody>
      </p:sp>
      <p:sp>
        <p:nvSpPr>
          <p:cNvPr id="2233" name="Text Box 185">
            <a:extLst>
              <a:ext uri="{FF2B5EF4-FFF2-40B4-BE49-F238E27FC236}">
                <a16:creationId xmlns:a16="http://schemas.microsoft.com/office/drawing/2014/main" id="{8305730C-1F7A-48ED-A697-FFB716463A7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4286828" y="5446713"/>
            <a:ext cx="5365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900</a:t>
            </a:r>
          </a:p>
        </p:txBody>
      </p:sp>
      <p:sp>
        <p:nvSpPr>
          <p:cNvPr id="2229" name="Text Box 181">
            <a:extLst>
              <a:ext uri="{FF2B5EF4-FFF2-40B4-BE49-F238E27FC236}">
                <a16:creationId xmlns:a16="http://schemas.microsoft.com/office/drawing/2014/main" id="{990D938E-8F49-4949-9846-C1C69FFDFB2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864416" y="6321425"/>
            <a:ext cx="539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550</a:t>
            </a:r>
          </a:p>
        </p:txBody>
      </p:sp>
      <p:sp>
        <p:nvSpPr>
          <p:cNvPr id="2228" name="Text Box 180">
            <a:extLst>
              <a:ext uri="{FF2B5EF4-FFF2-40B4-BE49-F238E27FC236}">
                <a16:creationId xmlns:a16="http://schemas.microsoft.com/office/drawing/2014/main" id="{1A7A6745-FC0D-4274-8C1D-16167CB2BB0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864416" y="8982075"/>
            <a:ext cx="539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altLang="sr-Latn-RS" sz="1500" b="1" dirty="0">
                <a:latin typeface="Palatino Linotype" panose="02040502050505030304" pitchFamily="18" charset="0"/>
              </a:rPr>
              <a:t>25</a:t>
            </a:r>
          </a:p>
        </p:txBody>
      </p:sp>
      <p:sp>
        <p:nvSpPr>
          <p:cNvPr id="296" name="Line 123">
            <a:extLst>
              <a:ext uri="{FF2B5EF4-FFF2-40B4-BE49-F238E27FC236}">
                <a16:creationId xmlns:a16="http://schemas.microsoft.com/office/drawing/2014/main" id="{5555BD60-776C-4E9A-8DEC-C860F0D83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5023" y="4137804"/>
            <a:ext cx="3132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97" name="Line 114">
            <a:extLst>
              <a:ext uri="{FF2B5EF4-FFF2-40B4-BE49-F238E27FC236}">
                <a16:creationId xmlns:a16="http://schemas.microsoft.com/office/drawing/2014/main" id="{213E4B42-65B0-4F2A-AD5A-61EBF02F0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0562" y="4770635"/>
            <a:ext cx="0" cy="156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98" name="Line 114">
            <a:extLst>
              <a:ext uri="{FF2B5EF4-FFF2-40B4-BE49-F238E27FC236}">
                <a16:creationId xmlns:a16="http://schemas.microsoft.com/office/drawing/2014/main" id="{0EDF422A-05E5-4C3D-B51C-F195CCB38D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0562" y="1827833"/>
            <a:ext cx="0" cy="763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299" name="Line 115">
            <a:extLst>
              <a:ext uri="{FF2B5EF4-FFF2-40B4-BE49-F238E27FC236}">
                <a16:creationId xmlns:a16="http://schemas.microsoft.com/office/drawing/2014/main" id="{40B22627-C7B2-4D24-94C8-CFE028DF3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7561" y="4789685"/>
            <a:ext cx="0" cy="156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300" name="Line 115">
            <a:extLst>
              <a:ext uri="{FF2B5EF4-FFF2-40B4-BE49-F238E27FC236}">
                <a16:creationId xmlns:a16="http://schemas.microsoft.com/office/drawing/2014/main" id="{6B29BAB4-6289-424E-ABD9-691F1CAC3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7561" y="2149475"/>
            <a:ext cx="0" cy="43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301" name="Line 116">
            <a:extLst>
              <a:ext uri="{FF2B5EF4-FFF2-40B4-BE49-F238E27FC236}">
                <a16:creationId xmlns:a16="http://schemas.microsoft.com/office/drawing/2014/main" id="{CB439C57-5593-4A30-87DF-2E7C38A28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5250" y="2143713"/>
            <a:ext cx="0" cy="115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302" name="Line 117">
            <a:extLst>
              <a:ext uri="{FF2B5EF4-FFF2-40B4-BE49-F238E27FC236}">
                <a16:creationId xmlns:a16="http://schemas.microsoft.com/office/drawing/2014/main" id="{8646919B-80EA-41F3-ACD6-2DE0337D2D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19031" y="1832162"/>
            <a:ext cx="0" cy="147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  <p:sp>
        <p:nvSpPr>
          <p:cNvPr id="303" name="Line 124">
            <a:extLst>
              <a:ext uri="{FF2B5EF4-FFF2-40B4-BE49-F238E27FC236}">
                <a16:creationId xmlns:a16="http://schemas.microsoft.com/office/drawing/2014/main" id="{A6C1839C-5E47-4B9F-8267-ADB6CCC1DE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5220" y="4108710"/>
            <a:ext cx="8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2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2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9356E-6 0.00223 L -2.69356E-6 0.20922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9356E-6 0.21367 L -2.69356E-6 0.35305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9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9356E-6 0.35082 L -2.69356E-6 0.56197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5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9356E-6 0.56419 L 0.31064 0.06093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27" y="-25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064 0.06093 L 0.31064 0.15305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1 -4.94509E-6 L 0.00682 -4.94509E-6 " pathEditMode="relative" rAng="0" ptsTypes="AA">
                                      <p:cBhvr>
                                        <p:cTn id="243" dur="2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0"/>
                                    </p:animMotion>
                                  </p:childTnLst>
                                </p:cTn>
                              </p:par>
                              <p:par>
                                <p:cTn id="244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9 4.17928E-6 L 0.00388 4.17928E-6 " pathEditMode="relative" rAng="0" ptsTypes="AA">
                                      <p:cBhvr>
                                        <p:cTn id="245" dur="200" spd="-100000" fill="hold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2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2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2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2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2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2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 nodeType="clickPar">
                      <p:stCondLst>
                        <p:cond delay="indefinite"/>
                      </p:stCondLst>
                      <p:childTnLst>
                        <p:par>
                          <p:cTn id="3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3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8" dur="500"/>
                                        <p:tgtEl>
                                          <p:spTgt spid="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3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2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2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4" dur="500"/>
                                        <p:tgtEl>
                                          <p:spTgt spid="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9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 nodeType="clickPar">
                      <p:stCondLst>
                        <p:cond delay="indefinite"/>
                      </p:stCondLst>
                      <p:childTnLst>
                        <p:par>
                          <p:cTn id="3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2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2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/>
                                        <p:tgtEl>
                                          <p:spTgt spid="2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 nodeType="clickPar">
                      <p:stCondLst>
                        <p:cond delay="indefinite"/>
                      </p:stCondLst>
                      <p:childTnLst>
                        <p:par>
                          <p:cTn id="3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2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2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2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 fill="hold"/>
                                        <p:tgtEl>
                                          <p:spTgt spid="2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 nodeType="clickPar">
                      <p:stCondLst>
                        <p:cond delay="indefinite"/>
                      </p:stCondLst>
                      <p:childTnLst>
                        <p:par>
                          <p:cTn id="3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1" dur="500"/>
                                        <p:tgtEl>
                                          <p:spTgt spid="2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 nodeType="clickPar">
                      <p:stCondLst>
                        <p:cond delay="indefinite"/>
                      </p:stCondLst>
                      <p:childTnLst>
                        <p:par>
                          <p:cTn id="3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6" dur="500"/>
                                        <p:tgtEl>
                                          <p:spTgt spid="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 nodeType="clickPar">
                      <p:stCondLst>
                        <p:cond delay="indefinite"/>
                      </p:stCondLst>
                      <p:childTnLst>
                        <p:par>
                          <p:cTn id="3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1" dur="500"/>
                                        <p:tgtEl>
                                          <p:spTgt spid="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 nodeType="clickPar">
                      <p:stCondLst>
                        <p:cond delay="indefinite"/>
                      </p:stCondLst>
                      <p:childTnLst>
                        <p:par>
                          <p:cTn id="3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500"/>
                                        <p:tgtEl>
                                          <p:spTgt spid="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1" dur="500"/>
                                        <p:tgtEl>
                                          <p:spTgt spid="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 nodeType="clickPar">
                      <p:stCondLst>
                        <p:cond delay="indefinite"/>
                      </p:stCondLst>
                      <p:childTnLst>
                        <p:par>
                          <p:cTn id="3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6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500"/>
                                        <p:tgtEl>
                                          <p:spTgt spid="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6" dur="500"/>
                                        <p:tgtEl>
                                          <p:spTgt spid="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 nodeType="clickPar">
                      <p:stCondLst>
                        <p:cond delay="indefinite"/>
                      </p:stCondLst>
                      <p:childTnLst>
                        <p:par>
                          <p:cTn id="4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1" dur="500"/>
                                        <p:tgtEl>
                                          <p:spTgt spid="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6" dur="500"/>
                                        <p:tgtEl>
                                          <p:spTgt spid="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500"/>
                                        <p:tgtEl>
                                          <p:spTgt spid="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 nodeType="clickPar">
                      <p:stCondLst>
                        <p:cond delay="indefinite"/>
                      </p:stCondLst>
                      <p:childTnLst>
                        <p:par>
                          <p:cTn id="4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1" dur="500"/>
                                        <p:tgtEl>
                                          <p:spTgt spid="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 nodeType="clickPar">
                      <p:stCondLst>
                        <p:cond delay="indefinite"/>
                      </p:stCondLst>
                      <p:childTnLst>
                        <p:par>
                          <p:cTn id="4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1" dur="5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 nodeType="clickPar">
                      <p:stCondLst>
                        <p:cond delay="indefinite"/>
                      </p:stCondLst>
                      <p:childTnLst>
                        <p:par>
                          <p:cTn id="4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5" dur="500"/>
                                        <p:tgtEl>
                                          <p:spTgt spid="2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/>
                                        <p:tgtEl>
                                          <p:spTgt spid="2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7" dur="500"/>
                                        <p:tgtEl>
                                          <p:spTgt spid="2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0" dur="500"/>
                                        <p:tgtEl>
                                          <p:spTgt spid="2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/>
                                        <p:tgtEl>
                                          <p:spTgt spid="2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2" dur="500"/>
                                        <p:tgtEl>
                                          <p:spTgt spid="2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 nodeType="clickPar">
                      <p:stCondLst>
                        <p:cond delay="indefinite"/>
                      </p:stCondLst>
                      <p:childTnLst>
                        <p:par>
                          <p:cTn id="4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8" dur="500"/>
                                        <p:tgtEl>
                                          <p:spTgt spid="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2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2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 nodeType="clickPar">
                      <p:stCondLst>
                        <p:cond delay="indefinite"/>
                      </p:stCondLst>
                      <p:childTnLst>
                        <p:par>
                          <p:cTn id="4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8" dur="500"/>
                                        <p:tgtEl>
                                          <p:spTgt spid="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 nodeType="clickPar">
                      <p:stCondLst>
                        <p:cond delay="indefinite"/>
                      </p:stCondLst>
                      <p:childTnLst>
                        <p:par>
                          <p:cTn id="4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 nodeType="clickPar">
                      <p:stCondLst>
                        <p:cond delay="indefinite"/>
                      </p:stCondLst>
                      <p:childTnLst>
                        <p:par>
                          <p:cTn id="4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8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 nodeType="clickPar">
                      <p:stCondLst>
                        <p:cond delay="indefinite"/>
                      </p:stCondLst>
                      <p:childTnLst>
                        <p:par>
                          <p:cTn id="5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3" dur="500"/>
                                        <p:tgtEl>
                                          <p:spTgt spid="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 nodeType="clickPar">
                      <p:stCondLst>
                        <p:cond delay="indefinite"/>
                      </p:stCondLst>
                      <p:childTnLst>
                        <p:par>
                          <p:cTn id="5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7" dur="500"/>
                                        <p:tgtEl>
                                          <p:spTgt spid="2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8" dur="500"/>
                                        <p:tgtEl>
                                          <p:spTgt spid="2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1" dur="500"/>
                                        <p:tgtEl>
                                          <p:spTgt spid="2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500"/>
                                        <p:tgtEl>
                                          <p:spTgt spid="2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3" dur="500"/>
                                        <p:tgtEl>
                                          <p:spTgt spid="2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 nodeType="clickPar">
                      <p:stCondLst>
                        <p:cond delay="indefinite"/>
                      </p:stCondLst>
                      <p:childTnLst>
                        <p:par>
                          <p:cTn id="5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9" dur="500"/>
                                        <p:tgtEl>
                                          <p:spTgt spid="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2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2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 nodeType="clickPar">
                      <p:stCondLst>
                        <p:cond delay="indefinite"/>
                      </p:stCondLst>
                      <p:childTnLst>
                        <p:par>
                          <p:cTn id="5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9" dur="500"/>
                                        <p:tgtEl>
                                          <p:spTgt spid="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 nodeType="clickPar">
                      <p:stCondLst>
                        <p:cond delay="indefinite"/>
                      </p:stCondLst>
                      <p:childTnLst>
                        <p:par>
                          <p:cTn id="5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4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 nodeType="clickPar">
                      <p:stCondLst>
                        <p:cond delay="indefinite"/>
                      </p:stCondLst>
                      <p:childTnLst>
                        <p:par>
                          <p:cTn id="5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9" dur="5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 nodeType="clickPar">
                      <p:stCondLst>
                        <p:cond delay="indefinite"/>
                      </p:stCondLst>
                      <p:childTnLst>
                        <p:par>
                          <p:cTn id="5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4" dur="5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 nodeType="clickPar">
                      <p:stCondLst>
                        <p:cond delay="indefinite"/>
                      </p:stCondLst>
                      <p:childTnLst>
                        <p:par>
                          <p:cTn id="5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9" dur="5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 nodeType="clickPar">
                      <p:stCondLst>
                        <p:cond delay="indefinite"/>
                      </p:stCondLst>
                      <p:childTnLst>
                        <p:par>
                          <p:cTn id="5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4" dur="5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 nodeType="clickPar">
                      <p:stCondLst>
                        <p:cond delay="indefinite"/>
                      </p:stCondLst>
                      <p:childTnLst>
                        <p:par>
                          <p:cTn id="5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9" dur="5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 nodeType="clickPar">
                      <p:stCondLst>
                        <p:cond delay="indefinite"/>
                      </p:stCondLst>
                      <p:childTnLst>
                        <p:par>
                          <p:cTn id="5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4" dur="500"/>
                                        <p:tgtEl>
                                          <p:spTgt spid="2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 nodeType="clickPar">
                      <p:stCondLst>
                        <p:cond delay="indefinite"/>
                      </p:stCondLst>
                      <p:childTnLst>
                        <p:par>
                          <p:cTn id="5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9" dur="500"/>
                                        <p:tgtEl>
                                          <p:spTgt spid="2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 nodeType="clickPar">
                      <p:stCondLst>
                        <p:cond delay="indefinite"/>
                      </p:stCondLst>
                      <p:childTnLst>
                        <p:par>
                          <p:cTn id="5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4" dur="500"/>
                                        <p:tgtEl>
                                          <p:spTgt spid="2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 nodeType="clickPar">
                      <p:stCondLst>
                        <p:cond delay="indefinite"/>
                      </p:stCondLst>
                      <p:childTnLst>
                        <p:par>
                          <p:cTn id="5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8" dur="500"/>
                                        <p:tgtEl>
                                          <p:spTgt spid="2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9" dur="500"/>
                                        <p:tgtEl>
                                          <p:spTgt spid="2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2" dur="500"/>
                                        <p:tgtEl>
                                          <p:spTgt spid="2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500"/>
                                        <p:tgtEl>
                                          <p:spTgt spid="2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4" dur="500"/>
                                        <p:tgtEl>
                                          <p:spTgt spid="2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 nodeType="clickPar">
                      <p:stCondLst>
                        <p:cond delay="indefinite"/>
                      </p:stCondLst>
                      <p:childTnLst>
                        <p:par>
                          <p:cTn id="5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0" dur="500"/>
                                        <p:tgtEl>
                                          <p:spTgt spid="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2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500" fill="hold"/>
                                        <p:tgtEl>
                                          <p:spTgt spid="2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500"/>
                                        <p:tgtEl>
                                          <p:spTgt spid="2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fill="hold" nodeType="clickPar">
                      <p:stCondLst>
                        <p:cond delay="indefinite"/>
                      </p:stCondLst>
                      <p:childTnLst>
                        <p:par>
                          <p:cTn id="5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0" dur="5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 nodeType="clickPar">
                      <p:stCondLst>
                        <p:cond delay="indefinite"/>
                      </p:stCondLst>
                      <p:childTnLst>
                        <p:par>
                          <p:cTn id="6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5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 nodeType="clickPar">
                      <p:stCondLst>
                        <p:cond delay="indefinite"/>
                      </p:stCondLst>
                      <p:childTnLst>
                        <p:par>
                          <p:cTn id="6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0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1" fill="hold" nodeType="clickPar">
                      <p:stCondLst>
                        <p:cond delay="indefinite"/>
                      </p:stCondLst>
                      <p:childTnLst>
                        <p:par>
                          <p:cTn id="6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5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6" fill="hold" nodeType="clickPar">
                      <p:stCondLst>
                        <p:cond delay="indefinite"/>
                      </p:stCondLst>
                      <p:childTnLst>
                        <p:par>
                          <p:cTn id="6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0" dur="500"/>
                                        <p:tgtEl>
                                          <p:spTgt spid="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 nodeType="clickPar">
                      <p:stCondLst>
                        <p:cond delay="indefinite"/>
                      </p:stCondLst>
                      <p:childTnLst>
                        <p:par>
                          <p:cTn id="6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5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 nodeType="clickPar">
                      <p:stCondLst>
                        <p:cond delay="indefinite"/>
                      </p:stCondLst>
                      <p:childTnLst>
                        <p:par>
                          <p:cTn id="6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0" dur="500"/>
                                        <p:tgtEl>
                                          <p:spTgt spid="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 nodeType="clickPar">
                      <p:stCondLst>
                        <p:cond delay="indefinite"/>
                      </p:stCondLst>
                      <p:childTnLst>
                        <p:par>
                          <p:cTn id="6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5" dur="500"/>
                                        <p:tgtEl>
                                          <p:spTgt spid="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 nodeType="clickPar">
                      <p:stCondLst>
                        <p:cond delay="indefinite"/>
                      </p:stCondLst>
                      <p:childTnLst>
                        <p:par>
                          <p:cTn id="6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0" dur="500"/>
                                        <p:tgtEl>
                                          <p:spTgt spid="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 nodeType="clickPar">
                      <p:stCondLst>
                        <p:cond delay="indefinite"/>
                      </p:stCondLst>
                      <p:childTnLst>
                        <p:par>
                          <p:cTn id="6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5" dur="500"/>
                                        <p:tgtEl>
                                          <p:spTgt spid="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 nodeType="clickPar">
                      <p:stCondLst>
                        <p:cond delay="indefinite"/>
                      </p:stCondLst>
                      <p:childTnLst>
                        <p:par>
                          <p:cTn id="6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0" dur="500"/>
                                        <p:tgtEl>
                                          <p:spTgt spid="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 nodeType="clickPar">
                      <p:stCondLst>
                        <p:cond delay="indefinite"/>
                      </p:stCondLst>
                      <p:childTnLst>
                        <p:par>
                          <p:cTn id="6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5" dur="500"/>
                                        <p:tgtEl>
                                          <p:spTgt spid="2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6" fill="hold" nodeType="clickPar">
                      <p:stCondLst>
                        <p:cond delay="indefinite"/>
                      </p:stCondLst>
                      <p:childTnLst>
                        <p:par>
                          <p:cTn id="6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0" dur="500"/>
                                        <p:tgtEl>
                                          <p:spTgt spid="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 nodeType="clickPar">
                      <p:stCondLst>
                        <p:cond delay="indefinite"/>
                      </p:stCondLst>
                      <p:childTnLst>
                        <p:par>
                          <p:cTn id="6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5" dur="500"/>
                                        <p:tgtEl>
                                          <p:spTgt spid="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 nodeType="clickPar">
                      <p:stCondLst>
                        <p:cond delay="indefinite"/>
                      </p:stCondLst>
                      <p:childTnLst>
                        <p:par>
                          <p:cTn id="6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0" dur="500"/>
                                        <p:tgtEl>
                                          <p:spTgt spid="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 nodeType="clickPar">
                      <p:stCondLst>
                        <p:cond delay="indefinite"/>
                      </p:stCondLst>
                      <p:childTnLst>
                        <p:par>
                          <p:cTn id="6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5" dur="500"/>
                                        <p:tgtEl>
                                          <p:spTgt spid="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6" fill="hold" nodeType="clickPar">
                      <p:stCondLst>
                        <p:cond delay="indefinite"/>
                      </p:stCondLst>
                      <p:childTnLst>
                        <p:par>
                          <p:cTn id="6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8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9" dur="500"/>
                                        <p:tgtEl>
                                          <p:spTgt spid="2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/>
                                        <p:tgtEl>
                                          <p:spTgt spid="2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3" dur="500"/>
                                        <p:tgtEl>
                                          <p:spTgt spid="2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4" dur="500"/>
                                        <p:tgtEl>
                                          <p:spTgt spid="2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5" dur="500"/>
                                        <p:tgtEl>
                                          <p:spTgt spid="2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 nodeType="clickPar">
                      <p:stCondLst>
                        <p:cond delay="indefinite"/>
                      </p:stCondLst>
                      <p:childTnLst>
                        <p:par>
                          <p:cTn id="6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1" dur="500"/>
                                        <p:tgtEl>
                                          <p:spTgt spid="2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4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6" dur="500"/>
                                        <p:tgtEl>
                                          <p:spTgt spid="2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7" fill="hold" nodeType="clickPar">
                      <p:stCondLst>
                        <p:cond delay="indefinite"/>
                      </p:stCondLst>
                      <p:childTnLst>
                        <p:par>
                          <p:cTn id="6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1" dur="500"/>
                                        <p:tgtEl>
                                          <p:spTgt spid="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2" fill="hold" nodeType="clickPar">
                      <p:stCondLst>
                        <p:cond delay="indefinite"/>
                      </p:stCondLst>
                      <p:childTnLst>
                        <p:par>
                          <p:cTn id="7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6" dur="500"/>
                                        <p:tgtEl>
                                          <p:spTgt spid="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7" fill="hold" nodeType="clickPar">
                      <p:stCondLst>
                        <p:cond delay="indefinite"/>
                      </p:stCondLst>
                      <p:childTnLst>
                        <p:par>
                          <p:cTn id="7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1" dur="5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2" fill="hold" nodeType="clickPar">
                      <p:stCondLst>
                        <p:cond delay="indefinite"/>
                      </p:stCondLst>
                      <p:childTnLst>
                        <p:par>
                          <p:cTn id="7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6" dur="5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 nodeType="clickPar">
                      <p:stCondLst>
                        <p:cond delay="indefinite"/>
                      </p:stCondLst>
                      <p:childTnLst>
                        <p:par>
                          <p:cTn id="7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1" dur="5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2" fill="hold" nodeType="clickPar">
                      <p:stCondLst>
                        <p:cond delay="indefinite"/>
                      </p:stCondLst>
                      <p:childTnLst>
                        <p:par>
                          <p:cTn id="7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6" dur="500"/>
                                        <p:tgtEl>
                                          <p:spTgt spid="2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7" fill="hold" nodeType="clickPar">
                      <p:stCondLst>
                        <p:cond delay="indefinite"/>
                      </p:stCondLst>
                      <p:childTnLst>
                        <p:par>
                          <p:cTn id="7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1" dur="5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2" fill="hold" nodeType="clickPar">
                      <p:stCondLst>
                        <p:cond delay="indefinite"/>
                      </p:stCondLst>
                      <p:childTnLst>
                        <p:par>
                          <p:cTn id="7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6" dur="500"/>
                                        <p:tgtEl>
                                          <p:spTgt spid="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 nodeType="clickPar">
                      <p:stCondLst>
                        <p:cond delay="indefinite"/>
                      </p:stCondLst>
                      <p:childTnLst>
                        <p:par>
                          <p:cTn id="7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1" dur="500"/>
                                        <p:tgtEl>
                                          <p:spTgt spid="2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 nodeType="clickPar">
                      <p:stCondLst>
                        <p:cond delay="indefinite"/>
                      </p:stCondLst>
                      <p:childTnLst>
                        <p:par>
                          <p:cTn id="7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6" dur="500"/>
                                        <p:tgtEl>
                                          <p:spTgt spid="2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7" fill="hold" nodeType="clickPar">
                      <p:stCondLst>
                        <p:cond delay="indefinite"/>
                      </p:stCondLst>
                      <p:childTnLst>
                        <p:par>
                          <p:cTn id="7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1" dur="500"/>
                                        <p:tgtEl>
                                          <p:spTgt spid="2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2" fill="hold" nodeType="clickPar">
                      <p:stCondLst>
                        <p:cond delay="indefinite"/>
                      </p:stCondLst>
                      <p:childTnLst>
                        <p:par>
                          <p:cTn id="7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6" dur="500"/>
                                        <p:tgtEl>
                                          <p:spTgt spid="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 nodeType="clickPar">
                      <p:stCondLst>
                        <p:cond delay="indefinite"/>
                      </p:stCondLst>
                      <p:childTnLst>
                        <p:par>
                          <p:cTn id="7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1" dur="500"/>
                                        <p:tgtEl>
                                          <p:spTgt spid="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2" fill="hold" nodeType="clickPar">
                      <p:stCondLst>
                        <p:cond delay="indefinite"/>
                      </p:stCondLst>
                      <p:childTnLst>
                        <p:par>
                          <p:cTn id="7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6" dur="500"/>
                                        <p:tgtEl>
                                          <p:spTgt spid="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7" fill="hold" nodeType="clickPar">
                      <p:stCondLst>
                        <p:cond delay="indefinite"/>
                      </p:stCondLst>
                      <p:childTnLst>
                        <p:par>
                          <p:cTn id="7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1" dur="500"/>
                                        <p:tgtEl>
                                          <p:spTgt spid="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 nodeType="clickPar">
                      <p:stCondLst>
                        <p:cond delay="indefinite"/>
                      </p:stCondLst>
                      <p:childTnLst>
                        <p:par>
                          <p:cTn id="7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6" dur="500"/>
                                        <p:tgtEl>
                                          <p:spTgt spid="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 nodeType="clickPar">
                      <p:stCondLst>
                        <p:cond delay="indefinite"/>
                      </p:stCondLst>
                      <p:childTnLst>
                        <p:par>
                          <p:cTn id="7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1" dur="500"/>
                                        <p:tgtEl>
                                          <p:spTgt spid="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2" fill="hold" nodeType="clickPar">
                      <p:stCondLst>
                        <p:cond delay="indefinite"/>
                      </p:stCondLst>
                      <p:childTnLst>
                        <p:par>
                          <p:cTn id="7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6" dur="500"/>
                                        <p:tgtEl>
                                          <p:spTgt spid="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 nodeType="clickPar">
                      <p:stCondLst>
                        <p:cond delay="indefinite"/>
                      </p:stCondLst>
                      <p:childTnLst>
                        <p:par>
                          <p:cTn id="7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1" dur="500"/>
                                        <p:tgtEl>
                                          <p:spTgt spid="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2" fill="hold" nodeType="clickPar">
                      <p:stCondLst>
                        <p:cond delay="indefinite"/>
                      </p:stCondLst>
                      <p:childTnLst>
                        <p:par>
                          <p:cTn id="7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6" dur="500"/>
                                        <p:tgtEl>
                                          <p:spTgt spid="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7" fill="hold">
                      <p:stCondLst>
                        <p:cond delay="indefinite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0" dur="500"/>
                                        <p:tgtEl>
                                          <p:spTgt spid="2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1" dur="500"/>
                                        <p:tgtEl>
                                          <p:spTgt spid="2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4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5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6" dur="500"/>
                                        <p:tgtEl>
                                          <p:spTgt spid="2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8" fill="hold">
                      <p:stCondLst>
                        <p:cond delay="indefinite"/>
                      </p:stCondLst>
                      <p:childTnLst>
                        <p:par>
                          <p:cTn id="809" fill="hold">
                            <p:stCondLst>
                              <p:cond delay="0"/>
                            </p:stCondLst>
                            <p:childTnLst>
                              <p:par>
                                <p:cTn id="8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2" dur="500"/>
                                        <p:tgtEl>
                                          <p:spTgt spid="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3" fill="hold">
                            <p:stCondLst>
                              <p:cond delay="500"/>
                            </p:stCondLst>
                            <p:childTnLst>
                              <p:par>
                                <p:cTn id="8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5" grpId="0"/>
      <p:bldP spid="2209" grpId="0"/>
      <p:bldP spid="2210" grpId="0"/>
      <p:bldP spid="2211" grpId="0"/>
      <p:bldP spid="2212" grpId="0"/>
      <p:bldP spid="2213" grpId="0"/>
      <p:bldP spid="2234" grpId="0"/>
      <p:bldP spid="2235" grpId="0"/>
      <p:bldP spid="2235" grpId="1"/>
      <p:bldP spid="2236" grpId="0"/>
      <p:bldP spid="2236" grpId="1"/>
      <p:bldP spid="2237" grpId="0"/>
      <p:bldP spid="2237" grpId="1"/>
      <p:bldP spid="2379" grpId="0"/>
      <p:bldP spid="2379" grpId="1"/>
      <p:bldP spid="2435" grpId="0"/>
      <p:bldP spid="2435" grpId="1"/>
      <p:bldP spid="2436" grpId="0"/>
      <p:bldP spid="2436" grpId="1"/>
      <p:bldP spid="2437" grpId="0"/>
      <p:bldP spid="2437" grpId="1"/>
      <p:bldP spid="2438" grpId="0"/>
      <p:bldP spid="2438" grpId="1"/>
      <p:bldP spid="2206" grpId="0"/>
      <p:bldP spid="2207" grpId="0"/>
      <p:bldP spid="2208" grpId="0"/>
      <p:bldP spid="2232" grpId="0"/>
      <p:bldP spid="2231" grpId="0"/>
      <p:bldP spid="2230" grpId="0"/>
      <p:bldP spid="2233" grpId="0"/>
      <p:bldP spid="2229" grpId="0"/>
      <p:bldP spid="2228" grpId="0"/>
    </p:bld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altLang="sr-Latn-R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altLang="sr-Latn-R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187</Words>
  <Application>Microsoft Office PowerPoint</Application>
  <PresentationFormat>Prilagođeno</PresentationFormat>
  <Paragraphs>93</Paragraphs>
  <Slides>2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5" baseType="lpstr">
      <vt:lpstr>Arial</vt:lpstr>
      <vt:lpstr>Palatino Linotype</vt:lpstr>
      <vt:lpstr>Zadani dizajn</vt:lpstr>
      <vt:lpstr>PowerPoint prezentacija</vt:lpstr>
      <vt:lpstr>PowerPoint prezentacija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Bosko</dc:creator>
  <cp:lastModifiedBy>Boško Šetka</cp:lastModifiedBy>
  <cp:revision>65</cp:revision>
  <dcterms:created xsi:type="dcterms:W3CDTF">2012-10-13T17:46:10Z</dcterms:created>
  <dcterms:modified xsi:type="dcterms:W3CDTF">2023-11-12T14:42:23Z</dcterms:modified>
</cp:coreProperties>
</file>