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8" r:id="rId4"/>
    <p:sldId id="263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8C902FF-B238-46AB-97EA-2CBEE41BF7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8D4BD287-2EED-42DA-B300-CC1465D9F7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9DEFE6F1-6D3D-4D7C-B771-63C0AB17B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DF405-A556-4AFD-9B6C-740A5962DF1E}" type="datetimeFigureOut">
              <a:rPr lang="hr-HR" smtClean="0"/>
              <a:t>13.4.2021.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A4FDB5CC-ECA8-4037-889F-084C96F39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8FAB9D70-79A0-4D39-B790-537FAD113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42A63-D798-4A12-A14E-58145036620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22617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399449A-81A9-495E-AD3B-CE83C3F9D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740D78E1-76D0-481F-BA63-0224874DC5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CAC379B3-54B0-4A76-B8AB-F9F642A01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DF405-A556-4AFD-9B6C-740A5962DF1E}" type="datetimeFigureOut">
              <a:rPr lang="hr-HR" smtClean="0"/>
              <a:t>13.4.2021.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F009B87-9227-485A-8A6E-AD9A7973B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4D0748BF-3651-4EF0-BF53-5A777A750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42A63-D798-4A12-A14E-58145036620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77379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D2AD75D0-8DA4-4529-8900-A5FF1BCE22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7C27D309-F118-4F64-926E-7248EE94A7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A845D09F-98E2-4192-8DB1-8246A7B5F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DF405-A556-4AFD-9B6C-740A5962DF1E}" type="datetimeFigureOut">
              <a:rPr lang="hr-HR" smtClean="0"/>
              <a:t>13.4.2021.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9C64E8A8-5F0C-4623-BCB1-CED6BF160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89DB9AB1-6FBC-406B-A0CE-AC7E550D6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42A63-D798-4A12-A14E-58145036620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27795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D417752-347F-40CB-945F-B1B040022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C771574-1FD2-4E8F-AC29-81A2740B7A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A3458E7E-3E6D-411C-86ED-348FC3CE6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DF405-A556-4AFD-9B6C-740A5962DF1E}" type="datetimeFigureOut">
              <a:rPr lang="hr-HR" smtClean="0"/>
              <a:t>13.4.2021.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293AA6AE-8E40-48CE-863F-18ED2A510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5D4FECFA-C15D-4877-8F8B-6B2FAD2E5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42A63-D798-4A12-A14E-58145036620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92435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022458B-4159-4D40-9626-508DAEED1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9366BB73-3BE2-44CF-BDBB-E617CD125A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BF945C14-15AD-4C98-91E7-8C1162FA1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DF405-A556-4AFD-9B6C-740A5962DF1E}" type="datetimeFigureOut">
              <a:rPr lang="hr-HR" smtClean="0"/>
              <a:t>13.4.2021.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24C6416-E2EC-4938-98EE-744D064F3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FAF9BCC1-10B1-4EA3-80C3-494ED7DF1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42A63-D798-4A12-A14E-58145036620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10682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D13F4A1-9231-406A-A914-3318E803A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FDF5260-8CAE-4E5C-B66C-CF9FE22845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9D1BBBD0-8114-45F2-8F92-8B58B164E8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BA730F84-37E2-4866-BBFB-CA056F180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DF405-A556-4AFD-9B6C-740A5962DF1E}" type="datetimeFigureOut">
              <a:rPr lang="hr-HR" smtClean="0"/>
              <a:t>13.4.2021.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ACD6D6B3-4D80-4746-A67F-D71CAE499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19C0C17E-52C9-44D0-9645-B2986C3AB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42A63-D798-4A12-A14E-58145036620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2973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A6E4327-CE8C-48CF-A1B1-531BD8472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56F668A0-E64F-4BE3-92B5-741754F862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2903FDC7-8F06-4EF8-AEEA-B2B288C571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5FEE8528-5F5A-4AA7-8920-EC1BD0471C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944A9259-25C8-48E6-A6A7-C1BF5F69D5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0A0990E1-6835-4C6E-92C4-C42D97CAB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DF405-A556-4AFD-9B6C-740A5962DF1E}" type="datetimeFigureOut">
              <a:rPr lang="hr-HR" smtClean="0"/>
              <a:t>13.4.2021.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94AADAB9-D441-454C-9077-EE645F7A2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D3CF0681-D1E3-49CF-B717-D34BD9788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42A63-D798-4A12-A14E-58145036620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6462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8F9B962-ED2F-4D51-972E-307AC2257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A6340EC9-5A61-4232-8A91-E06B420CE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DF405-A556-4AFD-9B6C-740A5962DF1E}" type="datetimeFigureOut">
              <a:rPr lang="hr-HR" smtClean="0"/>
              <a:t>13.4.2021.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96F67670-3F7B-4F99-8833-CF7F7CB06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1E5579A6-3BDF-4C5C-A1E6-411A24EA3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42A63-D798-4A12-A14E-58145036620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23494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21BA211D-510E-410E-9DF0-444849DD4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DF405-A556-4AFD-9B6C-740A5962DF1E}" type="datetimeFigureOut">
              <a:rPr lang="hr-HR" smtClean="0"/>
              <a:t>13.4.2021.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D4CED7B2-73C3-49DE-86DD-3304B09CD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EE8F5884-23E7-4331-B1D5-22EF2E35A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42A63-D798-4A12-A14E-58145036620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92984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68D84C3-EC04-4210-8B70-C4E98381B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A8F17D5-FD48-4332-830D-1B2E20FE51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58BFBDB3-9F42-4C7A-A7CC-74F738DF3D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CC848EBF-AE64-43EA-9438-8F5D205F8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DF405-A556-4AFD-9B6C-740A5962DF1E}" type="datetimeFigureOut">
              <a:rPr lang="hr-HR" smtClean="0"/>
              <a:t>13.4.2021.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D3CA3024-752F-4F21-B76C-BEB4FF89F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47D42966-B344-4BDE-9D6E-FDA8512D9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42A63-D798-4A12-A14E-58145036620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96267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3D0A69C-FFCD-4C4A-B340-972FDEA07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ED4E0169-4FBD-4F38-941C-F0C1CD71EF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163B60A4-44A3-4C07-8592-40730BE06F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A3A62FD4-3F88-4427-9C52-77AE1FCB47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DF405-A556-4AFD-9B6C-740A5962DF1E}" type="datetimeFigureOut">
              <a:rPr lang="hr-HR" smtClean="0"/>
              <a:t>13.4.2021.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26E053F8-A633-4E98-BF3F-B96958786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B7551C07-D7C8-468B-BFAD-D566F3D17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42A63-D798-4A12-A14E-58145036620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27595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4547DDF9-8225-4618-9E0B-C8A0861D0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7EE981B2-4FB0-4B15-B937-E64EB57B72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AA2658FE-9F67-4D19-8750-69723F42B6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EDF405-A556-4AFD-9B6C-740A5962DF1E}" type="datetimeFigureOut">
              <a:rPr lang="hr-HR" smtClean="0"/>
              <a:t>13.4.2021.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887F3562-C8BE-4D7B-B838-5700B02AD2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B7A44761-41EE-4CEB-94A9-98EF68CDC9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542A63-D798-4A12-A14E-58145036620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99698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674F15D-A7F5-481D-BECE-B2AB4087356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r-HR" sz="4800" dirty="0">
                <a:latin typeface="Palatino Linotype" panose="02040502050505030304" pitchFamily="18" charset="0"/>
              </a:rPr>
              <a:t>Četverotaktni benzinski motor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D0FC25CB-BC51-4EB5-B468-C5F223D294B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30509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C341738B-DDC1-4442-8D97-3412593760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3399"/>
          <a:stretch/>
        </p:blipFill>
        <p:spPr>
          <a:xfrm>
            <a:off x="687374" y="55324"/>
            <a:ext cx="10817251" cy="6802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9810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Document 9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E2AAC37D-649C-4771-BF5A-2247D2DE4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>
            <a:normAutofit/>
          </a:bodyPr>
          <a:lstStyle/>
          <a:p>
            <a:r>
              <a:rPr lang="hr-HR" sz="3200" dirty="0">
                <a:solidFill>
                  <a:schemeClr val="bg1"/>
                </a:solidFill>
                <a:latin typeface="Palatino Linotype" panose="02040502050505030304" pitchFamily="18" charset="0"/>
              </a:rPr>
              <a:t>1. takt: Usis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EA04E284-012F-4A9F-B18F-20FFD31F6D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1046" y="1119672"/>
            <a:ext cx="2663633" cy="5131837"/>
          </a:xfrm>
          <a:prstGeom prst="rect">
            <a:avLst/>
          </a:prstGeom>
        </p:spPr>
      </p:pic>
      <p:sp>
        <p:nvSpPr>
          <p:cNvPr id="7" name="Strelica: prema dolje 6">
            <a:extLst>
              <a:ext uri="{FF2B5EF4-FFF2-40B4-BE49-F238E27FC236}">
                <a16:creationId xmlns:a16="http://schemas.microsoft.com/office/drawing/2014/main" id="{816358C9-6C97-4906-8FE2-5B2B42BFFD62}"/>
              </a:ext>
            </a:extLst>
          </p:cNvPr>
          <p:cNvSpPr/>
          <p:nvPr/>
        </p:nvSpPr>
        <p:spPr>
          <a:xfrm>
            <a:off x="8070434" y="2784896"/>
            <a:ext cx="333375" cy="485775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700070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Document 9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E2AAC37D-649C-4771-BF5A-2247D2DE4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>
            <a:normAutofit/>
          </a:bodyPr>
          <a:lstStyle/>
          <a:p>
            <a:r>
              <a:rPr lang="hr-HR" sz="3200">
                <a:solidFill>
                  <a:srgbClr val="FFFFFF"/>
                </a:solidFill>
                <a:latin typeface="Palatino Linotype" panose="02040502050505030304" pitchFamily="18" charset="0"/>
              </a:rPr>
              <a:t>2. takt: Kompresija</a:t>
            </a:r>
          </a:p>
        </p:txBody>
      </p:sp>
      <p:pic>
        <p:nvPicPr>
          <p:cNvPr id="4" name="Slika 3" descr="Slika na kojoj se prikazuje objekt&#10;&#10;Opis je automatski generiran">
            <a:extLst>
              <a:ext uri="{FF2B5EF4-FFF2-40B4-BE49-F238E27FC236}">
                <a16:creationId xmlns:a16="http://schemas.microsoft.com/office/drawing/2014/main" id="{734016BA-5EB4-40D6-887F-15A0D727DB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371" y="985315"/>
            <a:ext cx="2747566" cy="5578816"/>
          </a:xfrm>
          <a:prstGeom prst="rect">
            <a:avLst/>
          </a:prstGeom>
        </p:spPr>
      </p:pic>
      <p:sp>
        <p:nvSpPr>
          <p:cNvPr id="5" name="Strelica: prema dolje 4">
            <a:extLst>
              <a:ext uri="{FF2B5EF4-FFF2-40B4-BE49-F238E27FC236}">
                <a16:creationId xmlns:a16="http://schemas.microsoft.com/office/drawing/2014/main" id="{385EA01D-3E81-4833-99B1-5F400ACAB7AE}"/>
              </a:ext>
            </a:extLst>
          </p:cNvPr>
          <p:cNvSpPr/>
          <p:nvPr/>
        </p:nvSpPr>
        <p:spPr>
          <a:xfrm rot="10800000">
            <a:off x="8064466" y="2784909"/>
            <a:ext cx="333375" cy="485775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32078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Document 8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rgbClr val="774E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5A592EA3-3CAC-44AD-8F92-75BF726C9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>
            <a:normAutofit/>
          </a:bodyPr>
          <a:lstStyle/>
          <a:p>
            <a:r>
              <a:rPr lang="hr-HR" sz="3200">
                <a:solidFill>
                  <a:srgbClr val="FFFFFF"/>
                </a:solidFill>
                <a:latin typeface="Palatino Linotype" panose="02040502050505030304" pitchFamily="18" charset="0"/>
              </a:rPr>
              <a:t>Paljenje smjese</a:t>
            </a:r>
          </a:p>
        </p:txBody>
      </p:sp>
      <p:pic>
        <p:nvPicPr>
          <p:cNvPr id="4" name="Slika 3" descr="Slika na kojoj se prikazuje objekt, stol&#10;&#10;Opis je automatski generiran">
            <a:extLst>
              <a:ext uri="{FF2B5EF4-FFF2-40B4-BE49-F238E27FC236}">
                <a16:creationId xmlns:a16="http://schemas.microsoft.com/office/drawing/2014/main" id="{A44F84A2-1652-4CCF-92A5-88114592C3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6344" y="1031966"/>
            <a:ext cx="2845196" cy="5578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5134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Document 9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2FC2ED1D-4076-41F7-AADD-5459D35E5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>
            <a:normAutofit/>
          </a:bodyPr>
          <a:lstStyle/>
          <a:p>
            <a:r>
              <a:rPr lang="hr-HR" sz="3200">
                <a:solidFill>
                  <a:srgbClr val="FFFFFF"/>
                </a:solidFill>
                <a:latin typeface="Palatino Linotype" panose="02040502050505030304" pitchFamily="18" charset="0"/>
              </a:rPr>
              <a:t>3. takt:</a:t>
            </a:r>
            <a:br>
              <a:rPr lang="hr-HR" sz="3200">
                <a:solidFill>
                  <a:srgbClr val="FFFFFF"/>
                </a:solidFill>
                <a:latin typeface="Palatino Linotype" panose="02040502050505030304" pitchFamily="18" charset="0"/>
              </a:rPr>
            </a:br>
            <a:r>
              <a:rPr lang="hr-HR" sz="3200">
                <a:solidFill>
                  <a:srgbClr val="FFFFFF"/>
                </a:solidFill>
                <a:latin typeface="Palatino Linotype" panose="02040502050505030304" pitchFamily="18" charset="0"/>
              </a:rPr>
              <a:t>Ekspanzija - radni takt</a:t>
            </a:r>
          </a:p>
        </p:txBody>
      </p:sp>
      <p:pic>
        <p:nvPicPr>
          <p:cNvPr id="4" name="Slika 3" descr="Slika na kojoj se prikazuje objekt, računalo, stol&#10;&#10;Opis je automatski generiran">
            <a:extLst>
              <a:ext uri="{FF2B5EF4-FFF2-40B4-BE49-F238E27FC236}">
                <a16:creationId xmlns:a16="http://schemas.microsoft.com/office/drawing/2014/main" id="{7AA72508-A6A8-46B8-9AE1-9737A2BF34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850" y="985313"/>
            <a:ext cx="2928879" cy="5578816"/>
          </a:xfrm>
          <a:prstGeom prst="rect">
            <a:avLst/>
          </a:prstGeom>
        </p:spPr>
      </p:pic>
      <p:sp>
        <p:nvSpPr>
          <p:cNvPr id="5" name="Strelica: prema dolje 4">
            <a:extLst>
              <a:ext uri="{FF2B5EF4-FFF2-40B4-BE49-F238E27FC236}">
                <a16:creationId xmlns:a16="http://schemas.microsoft.com/office/drawing/2014/main" id="{4679E2C4-0AF7-4B4F-844F-7BA83BCE4953}"/>
              </a:ext>
            </a:extLst>
          </p:cNvPr>
          <p:cNvSpPr/>
          <p:nvPr/>
        </p:nvSpPr>
        <p:spPr>
          <a:xfrm>
            <a:off x="8061106" y="3008831"/>
            <a:ext cx="333375" cy="485775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75355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Document 9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5504EA9E-A72F-41F6-ADD3-DAB206445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>
            <a:normAutofit/>
          </a:bodyPr>
          <a:lstStyle/>
          <a:p>
            <a:r>
              <a:rPr lang="hr-HR" sz="3200">
                <a:solidFill>
                  <a:srgbClr val="FFFFFF"/>
                </a:solidFill>
                <a:latin typeface="Palatino Linotype" panose="02040502050505030304" pitchFamily="18" charset="0"/>
              </a:rPr>
              <a:t>4. takt: Ispuh</a:t>
            </a:r>
          </a:p>
        </p:txBody>
      </p:sp>
      <p:pic>
        <p:nvPicPr>
          <p:cNvPr id="4" name="Slika 3" descr="Slika na kojoj se prikazuje računalo, stol&#10;&#10;Opis je automatski generiran">
            <a:extLst>
              <a:ext uri="{FF2B5EF4-FFF2-40B4-BE49-F238E27FC236}">
                <a16:creationId xmlns:a16="http://schemas.microsoft.com/office/drawing/2014/main" id="{C427E101-0CEB-4998-BF29-124682954B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123" y="1031967"/>
            <a:ext cx="2789408" cy="5578816"/>
          </a:xfrm>
          <a:prstGeom prst="rect">
            <a:avLst/>
          </a:prstGeom>
        </p:spPr>
      </p:pic>
      <p:sp>
        <p:nvSpPr>
          <p:cNvPr id="5" name="Strelica: prema dolje 4">
            <a:extLst>
              <a:ext uri="{FF2B5EF4-FFF2-40B4-BE49-F238E27FC236}">
                <a16:creationId xmlns:a16="http://schemas.microsoft.com/office/drawing/2014/main" id="{27302001-CCB7-4881-AD63-4F254F4777AC}"/>
              </a:ext>
            </a:extLst>
          </p:cNvPr>
          <p:cNvSpPr/>
          <p:nvPr/>
        </p:nvSpPr>
        <p:spPr>
          <a:xfrm rot="10800000">
            <a:off x="8055139" y="3008542"/>
            <a:ext cx="333375" cy="485775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2156056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29</Words>
  <Application>Microsoft Office PowerPoint</Application>
  <PresentationFormat>Široki zaslon</PresentationFormat>
  <Paragraphs>6</Paragraphs>
  <Slides>7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Palatino Linotype</vt:lpstr>
      <vt:lpstr>Tema sustava Office</vt:lpstr>
      <vt:lpstr>Četverotaktni benzinski motor</vt:lpstr>
      <vt:lpstr>PowerPoint prezentacija</vt:lpstr>
      <vt:lpstr>1. takt: Usis</vt:lpstr>
      <vt:lpstr>2. takt: Kompresija</vt:lpstr>
      <vt:lpstr>Paljenje smjese</vt:lpstr>
      <vt:lpstr>3. takt: Ekspanzija - radni takt</vt:lpstr>
      <vt:lpstr>4. takt: Ispuh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Četverotaktni benzinski motor</dc:title>
  <dc:creator>bosko.setka@skole.hr</dc:creator>
  <cp:lastModifiedBy>BOŠKO ŠETKA</cp:lastModifiedBy>
  <cp:revision>3</cp:revision>
  <dcterms:created xsi:type="dcterms:W3CDTF">2020-06-05T07:18:09Z</dcterms:created>
  <dcterms:modified xsi:type="dcterms:W3CDTF">2021-04-13T19:47:22Z</dcterms:modified>
</cp:coreProperties>
</file>