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6"/>
  </p:notesMasterIdLst>
  <p:sldIdLst>
    <p:sldId id="256" r:id="rId3"/>
    <p:sldId id="257" r:id="rId4"/>
    <p:sldId id="261" r:id="rId5"/>
  </p:sldIdLst>
  <p:sldSz cx="9144000" cy="6858000" type="screen4x3"/>
  <p:notesSz cx="6858000" cy="9144000"/>
  <p:custShowLst>
    <p:custShow name="Prilagođena projekcija 1" id="0">
      <p:sldLst>
        <p:sld r:id="rId4"/>
        <p:sld r:id="rId5"/>
      </p:sldLst>
    </p:custShow>
    <p:custShow name="Prilagođena projekcija 2" id="1">
      <p:sldLst/>
    </p:custShow>
    <p:custShow name="Prilagođena projekcija 3" id="2">
      <p:sldLst/>
    </p:custShow>
    <p:custShow name="Prilagođena projekcija START" id="3">
      <p:sldLst>
        <p:sld r:id="rId3"/>
      </p:sldLst>
    </p:custShow>
  </p:custShowLst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00"/>
    <a:srgbClr val="DDDDDD"/>
    <a:srgbClr val="FFFFF3"/>
    <a:srgbClr val="FFFFCC"/>
    <a:srgbClr val="CCECFF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6" autoAdjust="0"/>
    <p:restoredTop sz="94660"/>
  </p:normalViewPr>
  <p:slideViewPr>
    <p:cSldViewPr>
      <p:cViewPr varScale="1">
        <p:scale>
          <a:sx n="77" d="100"/>
          <a:sy n="77" d="100"/>
        </p:scale>
        <p:origin x="16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6E92BA3-8AFD-427C-B75D-3586817BCE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4AA245F-64E8-4BD0-89B1-276CDD2DE2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B12194F-DB15-4339-AAC8-FD0D9C645D9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9B6D22B6-1B09-455C-8966-4FE64A8F30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Kliknite da biste uredili stilove teksta matrice</a:t>
            </a:r>
          </a:p>
          <a:p>
            <a:pPr lvl="1"/>
            <a:r>
              <a:rPr lang="hr-HR" altLang="sr-Latn-RS" noProof="0"/>
              <a:t>Druga razina</a:t>
            </a:r>
          </a:p>
          <a:p>
            <a:pPr lvl="2"/>
            <a:r>
              <a:rPr lang="hr-HR" altLang="sr-Latn-RS" noProof="0"/>
              <a:t>Treća razina</a:t>
            </a:r>
          </a:p>
          <a:p>
            <a:pPr lvl="3"/>
            <a:r>
              <a:rPr lang="hr-HR" altLang="sr-Latn-RS" noProof="0"/>
              <a:t>Četvrta razina</a:t>
            </a:r>
          </a:p>
          <a:p>
            <a:pPr lvl="4"/>
            <a:r>
              <a:rPr lang="hr-HR" altLang="sr-Latn-RS" noProof="0"/>
              <a:t>Peta razina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C7E89864-E987-4A70-9947-3F1D647146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D7719693-0E94-4CC7-8FBE-3A1BA0A5B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3CD5326-F587-4399-BBB4-1108EE17033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3B73396-E6E4-49E1-BEDE-2A8ED95DD6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CCA6D4-5BF5-4AEF-B4A6-4168FF629BA5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F18160E-01B8-4B3B-B0B2-48718A7C5E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2024B10-EE32-4CE7-A5D4-4A45359CBC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1000" b="1"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Postupak crtanja pravokutnih projekcija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123784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339535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82695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4231288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482719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623601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753850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877206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746397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711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77563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2122280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558346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3397823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426575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375082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102701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407460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71909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13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206133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217805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>
            <a:extLst>
              <a:ext uri="{FF2B5EF4-FFF2-40B4-BE49-F238E27FC236}">
                <a16:creationId xmlns:a16="http://schemas.microsoft.com/office/drawing/2014/main" id="{F2EB0F8D-2A08-4B19-80E1-5EFD9CCD35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-5400000">
            <a:off x="-3209925" y="3187700"/>
            <a:ext cx="6858000" cy="482600"/>
          </a:xfrm>
          <a:prstGeom prst="rect">
            <a:avLst/>
          </a:prstGeom>
          <a:gradFill rotWithShape="1">
            <a:gsLst>
              <a:gs pos="0">
                <a:srgbClr val="666997"/>
              </a:gs>
              <a:gs pos="50000">
                <a:srgbClr val="A7ABF7"/>
              </a:gs>
              <a:gs pos="100000">
                <a:srgbClr val="666997"/>
              </a:gs>
            </a:gsLst>
            <a:lin ang="5400000" scaled="1"/>
          </a:gradFill>
          <a:ln>
            <a:noFill/>
          </a:ln>
          <a:effectLst/>
        </p:spPr>
        <p:txBody>
          <a:bodyPr tIns="118800" bIns="118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r-HR" altLang="sr-Latn-RS" sz="1600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	         </a:t>
            </a:r>
            <a:r>
              <a:rPr lang="hr-HR" altLang="sr-Latn-RS" sz="1200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Tehnička kultura, 5. razred - Tehničko crtanje</a:t>
            </a:r>
          </a:p>
        </p:txBody>
      </p:sp>
      <p:sp>
        <p:nvSpPr>
          <p:cNvPr id="1027" name="Rectangle 8">
            <a:extLst>
              <a:ext uri="{FF2B5EF4-FFF2-40B4-BE49-F238E27FC236}">
                <a16:creationId xmlns:a16="http://schemas.microsoft.com/office/drawing/2014/main" id="{3716E891-BD09-4E8D-8BDC-699D0D615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21388"/>
            <a:ext cx="442913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72D33CCA-4469-4A17-A86F-7B93FC94FB9C}" type="slidenum">
              <a:rPr lang="hr-HR" altLang="sr-Latn-RS" sz="1200" b="1">
                <a:solidFill>
                  <a:srgbClr val="003366"/>
                </a:solidFill>
                <a:latin typeface="Lucida Sans Unicode" panose="020B0602030504020204" pitchFamily="34" charset="0"/>
              </a:rPr>
              <a:pPr algn="ctr" eaLnBrk="1" hangingPunct="1"/>
              <a:t>‹#›</a:t>
            </a:fld>
            <a:endParaRPr lang="hr-HR" altLang="sr-Latn-RS" sz="1200" b="1">
              <a:solidFill>
                <a:srgbClr val="003366"/>
              </a:solidFill>
              <a:latin typeface="Lucida Sans Unicode" panose="020B0602030504020204" pitchFamily="34" charset="0"/>
            </a:endParaRPr>
          </a:p>
          <a:p>
            <a:pPr algn="ctr" eaLnBrk="1" hangingPunct="1"/>
            <a:r>
              <a:rPr lang="hr-HR" altLang="sr-Latn-RS" sz="1200" b="1">
                <a:solidFill>
                  <a:srgbClr val="003366"/>
                </a:solidFill>
                <a:latin typeface="Lucida Sans Unicode" panose="020B0602030504020204" pitchFamily="34" charset="0"/>
              </a:rPr>
              <a:t>3</a:t>
            </a:r>
          </a:p>
        </p:txBody>
      </p:sp>
      <p:sp>
        <p:nvSpPr>
          <p:cNvPr id="1028" name="Line 9">
            <a:extLst>
              <a:ext uri="{FF2B5EF4-FFF2-40B4-BE49-F238E27FC236}">
                <a16:creationId xmlns:a16="http://schemas.microsoft.com/office/drawing/2014/main" id="{B6306411-D8D6-45F3-B373-A80B1D23756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1438" y="6234113"/>
            <a:ext cx="287337" cy="0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1041" name="Picture 17">
            <a:extLst>
              <a:ext uri="{FF2B5EF4-FFF2-40B4-BE49-F238E27FC236}">
                <a16:creationId xmlns:a16="http://schemas.microsoft.com/office/drawing/2014/main" id="{F6C93096-16F9-401F-B3B7-D961A7AD6B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000080"/>
              </a:clrFrom>
              <a:clrTo>
                <a:srgbClr val="00008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25"/>
            <a:ext cx="6921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8">
            <a:extLst>
              <a:ext uri="{FF2B5EF4-FFF2-40B4-BE49-F238E27FC236}">
                <a16:creationId xmlns:a16="http://schemas.microsoft.com/office/drawing/2014/main" id="{039C4539-762F-4092-B7E8-DC52B26CDE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76375" y="908050"/>
            <a:ext cx="3384550" cy="2808288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Front">
              <a:rot lat="20099998" lon="1500000" rev="0"/>
            </a:camera>
            <a:lightRig rig="legacyFlat3" dir="r"/>
          </a:scene3d>
          <a:sp3d extrusionH="44180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r-Latn-RS" altLang="sr-Latn-RS"/>
          </a:p>
        </p:txBody>
      </p:sp>
      <p:pic>
        <p:nvPicPr>
          <p:cNvPr id="1031" name="Picture 27">
            <a:extLst>
              <a:ext uri="{FF2B5EF4-FFF2-40B4-BE49-F238E27FC236}">
                <a16:creationId xmlns:a16="http://schemas.microsoft.com/office/drawing/2014/main" id="{16A6D3E3-8633-486B-A107-1729575263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7629">
            <a:off x="1612900" y="765175"/>
            <a:ext cx="1824038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8">
            <a:extLst>
              <a:ext uri="{FF2B5EF4-FFF2-40B4-BE49-F238E27FC236}">
                <a16:creationId xmlns:a16="http://schemas.microsoft.com/office/drawing/2014/main" id="{F768E3C5-B66A-4B41-9E4D-D1EE7C990C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60000">
            <a:off x="3348038" y="5084763"/>
            <a:ext cx="18272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9">
            <a:extLst>
              <a:ext uri="{FF2B5EF4-FFF2-40B4-BE49-F238E27FC236}">
                <a16:creationId xmlns:a16="http://schemas.microsoft.com/office/drawing/2014/main" id="{25437BBA-39F1-43D8-AF28-28D5F1FBC7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3790">
            <a:off x="4859338" y="1125538"/>
            <a:ext cx="1757362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35">
            <a:extLst>
              <a:ext uri="{FF2B5EF4-FFF2-40B4-BE49-F238E27FC236}">
                <a16:creationId xmlns:a16="http://schemas.microsoft.com/office/drawing/2014/main" id="{748D580B-8251-4136-9697-A342075D5AE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925" y="1036638"/>
            <a:ext cx="395288" cy="2301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altLang="sr-Latn-RS" sz="500" i="1">
                <a:latin typeface="Microsoft Sans Serif" panose="020B0604020202020204" pitchFamily="34" charset="0"/>
              </a:rPr>
              <a:t>Autor:</a:t>
            </a:r>
            <a:r>
              <a:rPr lang="hr-HR" altLang="sr-Latn-RS" sz="500">
                <a:latin typeface="Microsoft Sans Serif" panose="020B0604020202020204" pitchFamily="34" charset="0"/>
              </a:rPr>
              <a:t> </a:t>
            </a:r>
            <a:br>
              <a:rPr lang="hr-HR" altLang="sr-Latn-RS" sz="500">
                <a:latin typeface="Microsoft Sans Serif" panose="020B0604020202020204" pitchFamily="34" charset="0"/>
              </a:rPr>
            </a:br>
            <a:r>
              <a:rPr lang="hr-HR" altLang="sr-Latn-RS" sz="500">
                <a:latin typeface="Microsoft Sans Serif" panose="020B0604020202020204" pitchFamily="34" charset="0"/>
              </a:rPr>
              <a:t>BOŠKO</a:t>
            </a:r>
            <a:br>
              <a:rPr lang="hr-HR" altLang="sr-Latn-RS" sz="500">
                <a:latin typeface="Microsoft Sans Serif" panose="020B0604020202020204" pitchFamily="34" charset="0"/>
              </a:rPr>
            </a:br>
            <a:r>
              <a:rPr lang="hr-HR" altLang="sr-Latn-RS" sz="500">
                <a:latin typeface="Microsoft Sans Serif" panose="020B0604020202020204" pitchFamily="34" charset="0"/>
              </a:rPr>
              <a:t>ŠETKA</a:t>
            </a:r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D7C7A49E-BAAB-40C6-9008-B2A3A58F9FA4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-3209925" y="3187700"/>
            <a:ext cx="6858000" cy="482600"/>
          </a:xfrm>
          <a:prstGeom prst="rect">
            <a:avLst/>
          </a:prstGeom>
          <a:gradFill rotWithShape="1">
            <a:gsLst>
              <a:gs pos="0">
                <a:srgbClr val="A7ABF7">
                  <a:gamma/>
                  <a:shade val="61176"/>
                  <a:invGamma/>
                </a:srgbClr>
              </a:gs>
              <a:gs pos="50000">
                <a:srgbClr val="A7ABF7"/>
              </a:gs>
              <a:gs pos="100000">
                <a:srgbClr val="A7ABF7">
                  <a:gamma/>
                  <a:shade val="61176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tIns="118800" bIns="1188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hr-HR" altLang="sr-Latn-RS" sz="16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	         </a:t>
            </a:r>
            <a:r>
              <a:rPr lang="hr-HR" altLang="sr-Latn-RS" sz="12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Tehnička kultura, 5. razred - Tehničko crtanje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C98E132-1B84-492E-8F8F-E9FA6DDBC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021388"/>
            <a:ext cx="442913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2EF5629E-CE8B-4EAE-BEFA-F73E14BB2752}" type="slidenum">
              <a:rPr lang="hr-HR" altLang="sr-Latn-RS" sz="1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pPr algn="ctr" eaLnBrk="1" hangingPunct="1"/>
              <a:t>‹#›</a:t>
            </a:fld>
            <a:endParaRPr lang="hr-HR" altLang="sr-Latn-RS" sz="12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anose="020B0602030504020204" pitchFamily="34" charset="0"/>
            </a:endParaRPr>
          </a:p>
          <a:p>
            <a:pPr algn="ctr" eaLnBrk="1" hangingPunct="1"/>
            <a:r>
              <a:rPr lang="hr-HR" altLang="sr-Latn-RS" sz="1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3</a:t>
            </a:r>
          </a:p>
        </p:txBody>
      </p:sp>
      <p:sp>
        <p:nvSpPr>
          <p:cNvPr id="2052" name="Line 4">
            <a:extLst>
              <a:ext uri="{FF2B5EF4-FFF2-40B4-BE49-F238E27FC236}">
                <a16:creationId xmlns:a16="http://schemas.microsoft.com/office/drawing/2014/main" id="{67F86227-85C5-4A63-81A5-6A5CE50DA09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1438" y="6234113"/>
            <a:ext cx="287337" cy="0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2053" name="Group 5">
            <a:extLst>
              <a:ext uri="{FF2B5EF4-FFF2-40B4-BE49-F238E27FC236}">
                <a16:creationId xmlns:a16="http://schemas.microsoft.com/office/drawing/2014/main" id="{3B80049F-5F65-4474-864C-0D84276F6B9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92150"/>
            <a:ext cx="682625" cy="312738"/>
            <a:chOff x="817" y="2006"/>
            <a:chExt cx="430" cy="197"/>
          </a:xfrm>
        </p:grpSpPr>
        <p:grpSp>
          <p:nvGrpSpPr>
            <p:cNvPr id="2056" name="Group 6">
              <a:extLst>
                <a:ext uri="{FF2B5EF4-FFF2-40B4-BE49-F238E27FC236}">
                  <a16:creationId xmlns:a16="http://schemas.microsoft.com/office/drawing/2014/main" id="{D8093EBD-1E9D-4F8A-B407-83DA477520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0" y="2006"/>
              <a:ext cx="352" cy="79"/>
              <a:chOff x="850" y="2006"/>
              <a:chExt cx="352" cy="79"/>
            </a:xfrm>
          </p:grpSpPr>
          <p:sp>
            <p:nvSpPr>
              <p:cNvPr id="2058" name="Text Box 7">
                <a:extLst>
                  <a:ext uri="{FF2B5EF4-FFF2-40B4-BE49-F238E27FC236}">
                    <a16:creationId xmlns:a16="http://schemas.microsoft.com/office/drawing/2014/main" id="{9A6D3AEB-9DA0-45BB-AB98-B2D5163433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850" y="2006"/>
                <a:ext cx="80" cy="7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lIns="0" tIns="1800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hr-HR" altLang="sr-Latn-RS" sz="700" b="1">
                    <a:solidFill>
                      <a:schemeClr val="bg1"/>
                    </a:solidFill>
                    <a:latin typeface="Lucida Sans Unicode" panose="020B0602030504020204" pitchFamily="34" charset="0"/>
                  </a:rPr>
                  <a:t>H</a:t>
                </a:r>
              </a:p>
            </p:txBody>
          </p:sp>
          <p:sp>
            <p:nvSpPr>
              <p:cNvPr id="2059" name="Text Box 8">
                <a:extLst>
                  <a:ext uri="{FF2B5EF4-FFF2-40B4-BE49-F238E27FC236}">
                    <a16:creationId xmlns:a16="http://schemas.microsoft.com/office/drawing/2014/main" id="{BA653A3A-9383-4C7C-B574-2C90DE7281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942" y="2007"/>
                <a:ext cx="78" cy="7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lIns="0" tIns="1800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hr-HR" altLang="sr-Latn-RS" sz="700" b="1">
                    <a:latin typeface="Lucida Sans Unicode" panose="020B0602030504020204" pitchFamily="34" charset="0"/>
                  </a:rPr>
                  <a:t>N</a:t>
                </a:r>
              </a:p>
            </p:txBody>
          </p:sp>
          <p:sp>
            <p:nvSpPr>
              <p:cNvPr id="2060" name="Text Box 9">
                <a:extLst>
                  <a:ext uri="{FF2B5EF4-FFF2-40B4-BE49-F238E27FC236}">
                    <a16:creationId xmlns:a16="http://schemas.microsoft.com/office/drawing/2014/main" id="{AFC2AF57-68F0-4B5D-8E39-ED37D47413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1031" y="2007"/>
                <a:ext cx="80" cy="78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lIns="0" tIns="1800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hr-HR" altLang="sr-Latn-RS" sz="700" b="1">
                    <a:solidFill>
                      <a:schemeClr val="bg1"/>
                    </a:solidFill>
                    <a:latin typeface="Lucida Sans Unicode" panose="020B0602030504020204" pitchFamily="34" charset="0"/>
                  </a:rPr>
                  <a:t>O</a:t>
                </a:r>
              </a:p>
            </p:txBody>
          </p:sp>
          <p:sp>
            <p:nvSpPr>
              <p:cNvPr id="2061" name="Text Box 10">
                <a:extLst>
                  <a:ext uri="{FF2B5EF4-FFF2-40B4-BE49-F238E27FC236}">
                    <a16:creationId xmlns:a16="http://schemas.microsoft.com/office/drawing/2014/main" id="{94C68C7E-3CB3-4637-932B-0A3ECFEF2A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1124" y="2007"/>
                <a:ext cx="78" cy="7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lIns="0" tIns="1800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hr-HR" altLang="sr-Latn-RS" sz="700" b="1">
                    <a:latin typeface="Lucida Sans Unicode" panose="020B0602030504020204" pitchFamily="34" charset="0"/>
                  </a:rPr>
                  <a:t>S</a:t>
                </a:r>
              </a:p>
            </p:txBody>
          </p:sp>
        </p:grpSp>
        <p:sp>
          <p:nvSpPr>
            <p:cNvPr id="2057" name="Text Box 11">
              <a:extLst>
                <a:ext uri="{FF2B5EF4-FFF2-40B4-BE49-F238E27FC236}">
                  <a16:creationId xmlns:a16="http://schemas.microsoft.com/office/drawing/2014/main" id="{5614B93E-AC53-4B11-B21F-CB99A7C6FD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7" y="2069"/>
              <a:ext cx="430" cy="1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r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hr-HR" altLang="sr-Latn-RS" sz="400">
                  <a:latin typeface="Lucida Sans Unicode" panose="020B0602030504020204" pitchFamily="34" charset="0"/>
                </a:rPr>
                <a:t>HRVATSKI NACIONALNI</a:t>
              </a:r>
              <a:br>
                <a:rPr lang="hr-HR" altLang="sr-Latn-RS" sz="400">
                  <a:latin typeface="Lucida Sans Unicode" panose="020B0602030504020204" pitchFamily="34" charset="0"/>
                </a:rPr>
              </a:br>
              <a:r>
                <a:rPr lang="hr-HR" altLang="sr-Latn-RS" sz="400">
                  <a:latin typeface="Lucida Sans Unicode" panose="020B0602030504020204" pitchFamily="34" charset="0"/>
                </a:rPr>
                <a:t>OBRAZOVNI STANDARD</a:t>
              </a:r>
            </a:p>
          </p:txBody>
        </p:sp>
      </p:grpSp>
      <p:pic>
        <p:nvPicPr>
          <p:cNvPr id="15372" name="Picture 12">
            <a:extLst>
              <a:ext uri="{FF2B5EF4-FFF2-40B4-BE49-F238E27FC236}">
                <a16:creationId xmlns:a16="http://schemas.microsoft.com/office/drawing/2014/main" id="{8440910A-21AE-4E22-9CC1-FFEA8D5FA1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000080"/>
              </a:clrFrom>
              <a:clrTo>
                <a:srgbClr val="00008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25"/>
            <a:ext cx="6921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13">
            <a:extLst>
              <a:ext uri="{FF2B5EF4-FFF2-40B4-BE49-F238E27FC236}">
                <a16:creationId xmlns:a16="http://schemas.microsoft.com/office/drawing/2014/main" id="{8A8FB54F-76E5-4A89-BCAC-E51BAD38E9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925" y="1036638"/>
            <a:ext cx="395288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altLang="sr-Latn-RS" sz="500" i="1">
                <a:latin typeface="Microsoft Sans Serif" panose="020B0604020202020204" pitchFamily="34" charset="0"/>
              </a:rPr>
              <a:t>Autor:</a:t>
            </a:r>
            <a:r>
              <a:rPr lang="hr-HR" altLang="sr-Latn-RS" sz="500">
                <a:latin typeface="Microsoft Sans Serif" panose="020B0604020202020204" pitchFamily="34" charset="0"/>
              </a:rPr>
              <a:t> </a:t>
            </a:r>
            <a:br>
              <a:rPr lang="hr-HR" altLang="sr-Latn-RS" sz="500">
                <a:latin typeface="Microsoft Sans Serif" panose="020B0604020202020204" pitchFamily="34" charset="0"/>
              </a:rPr>
            </a:br>
            <a:r>
              <a:rPr lang="hr-HR" altLang="sr-Latn-RS" sz="500">
                <a:latin typeface="Microsoft Sans Serif" panose="020B0604020202020204" pitchFamily="34" charset="0"/>
              </a:rPr>
              <a:t>BOŠKO</a:t>
            </a:r>
            <a:br>
              <a:rPr lang="hr-HR" altLang="sr-Latn-RS" sz="500">
                <a:latin typeface="Microsoft Sans Serif" panose="020B0604020202020204" pitchFamily="34" charset="0"/>
              </a:rPr>
            </a:br>
            <a:r>
              <a:rPr lang="hr-HR" altLang="sr-Latn-RS" sz="500">
                <a:latin typeface="Microsoft Sans Serif" panose="020B0604020202020204" pitchFamily="34" charset="0"/>
              </a:rPr>
              <a:t>ŠETKA</a:t>
            </a:r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5" name="Group 87">
            <a:extLst>
              <a:ext uri="{FF2B5EF4-FFF2-40B4-BE49-F238E27FC236}">
                <a16:creationId xmlns:a16="http://schemas.microsoft.com/office/drawing/2014/main" id="{624AE4E3-5217-4E1D-A497-7C99A6D7D347}"/>
              </a:ext>
            </a:extLst>
          </p:cNvPr>
          <p:cNvGrpSpPr>
            <a:grpSpLocks/>
          </p:cNvGrpSpPr>
          <p:nvPr/>
        </p:nvGrpSpPr>
        <p:grpSpPr bwMode="auto">
          <a:xfrm>
            <a:off x="3517900" y="3070225"/>
            <a:ext cx="2206625" cy="1871663"/>
            <a:chOff x="2034" y="1934"/>
            <a:chExt cx="1390" cy="1179"/>
          </a:xfrm>
        </p:grpSpPr>
        <p:sp>
          <p:nvSpPr>
            <p:cNvPr id="4154" name="AutoShape 88">
              <a:extLst>
                <a:ext uri="{FF2B5EF4-FFF2-40B4-BE49-F238E27FC236}">
                  <a16:creationId xmlns:a16="http://schemas.microsoft.com/office/drawing/2014/main" id="{C5C017E1-6E3E-4F41-873A-0FA3FF913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5" y="2662"/>
              <a:ext cx="45" cy="451"/>
            </a:xfrm>
            <a:prstGeom prst="can">
              <a:avLst>
                <a:gd name="adj" fmla="val 65191"/>
              </a:avLst>
            </a:pr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sp>
          <p:nvSpPr>
            <p:cNvPr id="4155" name="AutoShape 89">
              <a:extLst>
                <a:ext uri="{FF2B5EF4-FFF2-40B4-BE49-F238E27FC236}">
                  <a16:creationId xmlns:a16="http://schemas.microsoft.com/office/drawing/2014/main" id="{F06E99CA-5B15-434A-AB50-784CEAE9C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7" y="2527"/>
              <a:ext cx="43" cy="450"/>
            </a:xfrm>
            <a:prstGeom prst="can">
              <a:avLst>
                <a:gd name="adj" fmla="val 68072"/>
              </a:avLst>
            </a:pr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sp>
          <p:nvSpPr>
            <p:cNvPr id="4156" name="AutoShape 90">
              <a:extLst>
                <a:ext uri="{FF2B5EF4-FFF2-40B4-BE49-F238E27FC236}">
                  <a16:creationId xmlns:a16="http://schemas.microsoft.com/office/drawing/2014/main" id="{2799DDEF-8EB9-4BBE-9D86-B8AF0342A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2115"/>
              <a:ext cx="43" cy="451"/>
            </a:xfrm>
            <a:prstGeom prst="can">
              <a:avLst>
                <a:gd name="adj" fmla="val 68223"/>
              </a:avLst>
            </a:pr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pic>
          <p:nvPicPr>
            <p:cNvPr id="4157" name="Picture 91">
              <a:extLst>
                <a:ext uri="{FF2B5EF4-FFF2-40B4-BE49-F238E27FC236}">
                  <a16:creationId xmlns:a16="http://schemas.microsoft.com/office/drawing/2014/main" id="{AEF0B02E-75B3-4549-B156-617D674198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40000">
              <a:off x="2321" y="1647"/>
              <a:ext cx="816" cy="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52" name="Group 104">
            <a:extLst>
              <a:ext uri="{FF2B5EF4-FFF2-40B4-BE49-F238E27FC236}">
                <a16:creationId xmlns:a16="http://schemas.microsoft.com/office/drawing/2014/main" id="{AFAA5DC3-9A60-473E-80D9-0427AD0EC6F5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201863"/>
            <a:ext cx="1355725" cy="1096962"/>
            <a:chOff x="2064" y="1387"/>
            <a:chExt cx="854" cy="691"/>
          </a:xfrm>
        </p:grpSpPr>
        <p:grpSp>
          <p:nvGrpSpPr>
            <p:cNvPr id="4145" name="Group 105">
              <a:extLst>
                <a:ext uri="{FF2B5EF4-FFF2-40B4-BE49-F238E27FC236}">
                  <a16:creationId xmlns:a16="http://schemas.microsoft.com/office/drawing/2014/main" id="{7BB81950-BA36-4F52-B79F-C006F82043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387"/>
              <a:ext cx="854" cy="691"/>
              <a:chOff x="2064" y="1387"/>
              <a:chExt cx="854" cy="691"/>
            </a:xfrm>
          </p:grpSpPr>
          <p:grpSp>
            <p:nvGrpSpPr>
              <p:cNvPr id="4150" name="Group 106">
                <a:extLst>
                  <a:ext uri="{FF2B5EF4-FFF2-40B4-BE49-F238E27FC236}">
                    <a16:creationId xmlns:a16="http://schemas.microsoft.com/office/drawing/2014/main" id="{9EB1FC99-268A-48F7-BB9B-0C0C4C4EB7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4" y="1387"/>
                <a:ext cx="459" cy="455"/>
                <a:chOff x="2064" y="1387"/>
                <a:chExt cx="459" cy="455"/>
              </a:xfrm>
            </p:grpSpPr>
            <p:sp>
              <p:nvSpPr>
                <p:cNvPr id="4152" name="Freeform 107">
                  <a:hlinkHover r:id="" action="ppaction://noaction" highlightClick="1"/>
                  <a:extLst>
                    <a:ext uri="{FF2B5EF4-FFF2-40B4-BE49-F238E27FC236}">
                      <a16:creationId xmlns:a16="http://schemas.microsoft.com/office/drawing/2014/main" id="{45FD4F53-8A6B-432F-AC51-8DA2ED82B6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" y="1434"/>
                  <a:ext cx="453" cy="339"/>
                </a:xfrm>
                <a:custGeom>
                  <a:avLst/>
                  <a:gdLst>
                    <a:gd name="T0" fmla="*/ 0 w 453"/>
                    <a:gd name="T1" fmla="*/ 89 h 339"/>
                    <a:gd name="T2" fmla="*/ 453 w 453"/>
                    <a:gd name="T3" fmla="*/ 0 h 339"/>
                    <a:gd name="T4" fmla="*/ 453 w 453"/>
                    <a:gd name="T5" fmla="*/ 249 h 339"/>
                    <a:gd name="T6" fmla="*/ 0 w 453"/>
                    <a:gd name="T7" fmla="*/ 339 h 339"/>
                    <a:gd name="T8" fmla="*/ 0 w 453"/>
                    <a:gd name="T9" fmla="*/ 89 h 3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53" h="339">
                      <a:moveTo>
                        <a:pt x="0" y="89"/>
                      </a:moveTo>
                      <a:lnTo>
                        <a:pt x="453" y="0"/>
                      </a:lnTo>
                      <a:lnTo>
                        <a:pt x="453" y="249"/>
                      </a:lnTo>
                      <a:lnTo>
                        <a:pt x="0" y="339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pic>
              <p:nvPicPr>
                <p:cNvPr id="4153" name="Picture 108">
                  <a:extLst>
                    <a:ext uri="{FF2B5EF4-FFF2-40B4-BE49-F238E27FC236}">
                      <a16:creationId xmlns:a16="http://schemas.microsoft.com/office/drawing/2014/main" id="{B3FA11F6-655E-4756-AA54-B950AD8A6AD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94373">
                  <a:off x="2064" y="1387"/>
                  <a:ext cx="454" cy="4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4151" name="Rectangle 109">
                <a:extLst>
                  <a:ext uri="{FF2B5EF4-FFF2-40B4-BE49-F238E27FC236}">
                    <a16:creationId xmlns:a16="http://schemas.microsoft.com/office/drawing/2014/main" id="{93B6DAC6-555A-4936-8972-7B83D8737D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9" y="1806"/>
                <a:ext cx="499" cy="272"/>
              </a:xfrm>
              <a:prstGeom prst="rect">
                <a:avLst/>
              </a:prstGeom>
              <a:solidFill>
                <a:srgbClr val="6699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Front">
                  <a:rot lat="1500000" lon="20099996" rev="0"/>
                </a:camera>
                <a:lightRig rig="legacyFlat4" dir="t"/>
              </a:scene3d>
              <a:sp3d extrusionH="1370000" prstMaterial="legacyWireframe">
                <a:bevelT w="13500" h="13500" prst="angle"/>
                <a:bevelB w="13500" h="13500" prst="angle"/>
                <a:extrusionClr>
                  <a:srgbClr val="6699FF"/>
                </a:extrusionClr>
                <a:contourClr>
                  <a:srgbClr val="6699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</p:grpSp>
        <p:sp>
          <p:nvSpPr>
            <p:cNvPr id="4146" name="Line 110">
              <a:extLst>
                <a:ext uri="{FF2B5EF4-FFF2-40B4-BE49-F238E27FC236}">
                  <a16:creationId xmlns:a16="http://schemas.microsoft.com/office/drawing/2014/main" id="{ABAA0B6D-7654-4F28-94BD-607934A953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27" y="1684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47" name="Line 111">
              <a:extLst>
                <a:ext uri="{FF2B5EF4-FFF2-40B4-BE49-F238E27FC236}">
                  <a16:creationId xmlns:a16="http://schemas.microsoft.com/office/drawing/2014/main" id="{8DC63776-ECD7-4F32-B56C-CEBA92F1A4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74" y="1772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48" name="Line 112">
              <a:extLst>
                <a:ext uri="{FF2B5EF4-FFF2-40B4-BE49-F238E27FC236}">
                  <a16:creationId xmlns:a16="http://schemas.microsoft.com/office/drawing/2014/main" id="{96C60BD2-903D-484B-B0F2-19D6C159DB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4" y="1518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49" name="Line 113">
              <a:extLst>
                <a:ext uri="{FF2B5EF4-FFF2-40B4-BE49-F238E27FC236}">
                  <a16:creationId xmlns:a16="http://schemas.microsoft.com/office/drawing/2014/main" id="{FDCEE586-D453-48F5-8EC1-307C4B8A41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17" y="1430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162" name="Group 114">
            <a:extLst>
              <a:ext uri="{FF2B5EF4-FFF2-40B4-BE49-F238E27FC236}">
                <a16:creationId xmlns:a16="http://schemas.microsoft.com/office/drawing/2014/main" id="{E352777F-81DC-4245-BCE5-3E2CDF764A98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2636838"/>
            <a:ext cx="1584325" cy="1085850"/>
            <a:chOff x="2744" y="1661"/>
            <a:chExt cx="998" cy="684"/>
          </a:xfrm>
        </p:grpSpPr>
        <p:grpSp>
          <p:nvGrpSpPr>
            <p:cNvPr id="4136" name="Group 115">
              <a:extLst>
                <a:ext uri="{FF2B5EF4-FFF2-40B4-BE49-F238E27FC236}">
                  <a16:creationId xmlns:a16="http://schemas.microsoft.com/office/drawing/2014/main" id="{F965BC41-3AF7-45A5-8B6C-06F5DAE50A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4" y="1661"/>
              <a:ext cx="998" cy="684"/>
              <a:chOff x="2744" y="1661"/>
              <a:chExt cx="998" cy="684"/>
            </a:xfrm>
          </p:grpSpPr>
          <p:grpSp>
            <p:nvGrpSpPr>
              <p:cNvPr id="4141" name="Group 116">
                <a:extLst>
                  <a:ext uri="{FF2B5EF4-FFF2-40B4-BE49-F238E27FC236}">
                    <a16:creationId xmlns:a16="http://schemas.microsoft.com/office/drawing/2014/main" id="{3DF5F1B3-5C55-498F-BBAF-544B6D42D6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2" y="1661"/>
                <a:ext cx="374" cy="590"/>
                <a:chOff x="3322" y="1661"/>
                <a:chExt cx="374" cy="590"/>
              </a:xfrm>
            </p:grpSpPr>
            <p:sp>
              <p:nvSpPr>
                <p:cNvPr id="4143" name="Freeform 117">
                  <a:extLst>
                    <a:ext uri="{FF2B5EF4-FFF2-40B4-BE49-F238E27FC236}">
                      <a16:creationId xmlns:a16="http://schemas.microsoft.com/office/drawing/2014/main" id="{A2E7D3BB-D620-4D9F-9883-5F4DB1A859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2" y="1661"/>
                  <a:ext cx="374" cy="582"/>
                </a:xfrm>
                <a:custGeom>
                  <a:avLst/>
                  <a:gdLst>
                    <a:gd name="T0" fmla="*/ 0 w 374"/>
                    <a:gd name="T1" fmla="*/ 0 h 582"/>
                    <a:gd name="T2" fmla="*/ 374 w 374"/>
                    <a:gd name="T3" fmla="*/ 336 h 582"/>
                    <a:gd name="T4" fmla="*/ 374 w 374"/>
                    <a:gd name="T5" fmla="*/ 582 h 582"/>
                    <a:gd name="T6" fmla="*/ 2 w 374"/>
                    <a:gd name="T7" fmla="*/ 245 h 582"/>
                    <a:gd name="T8" fmla="*/ 0 w 374"/>
                    <a:gd name="T9" fmla="*/ 0 h 5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74" h="582">
                      <a:moveTo>
                        <a:pt x="0" y="0"/>
                      </a:moveTo>
                      <a:lnTo>
                        <a:pt x="374" y="336"/>
                      </a:lnTo>
                      <a:lnTo>
                        <a:pt x="374" y="582"/>
                      </a:lnTo>
                      <a:lnTo>
                        <a:pt x="2" y="2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CC33"/>
                </a:solidFill>
                <a:ln w="19050" cmpd="sng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pic>
              <p:nvPicPr>
                <p:cNvPr id="4144" name="Picture 118">
                  <a:extLst>
                    <a:ext uri="{FF2B5EF4-FFF2-40B4-BE49-F238E27FC236}">
                      <a16:creationId xmlns:a16="http://schemas.microsoft.com/office/drawing/2014/main" id="{9A9319B5-2C5A-46A2-99B4-F94E082A9B7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34" y="1735"/>
                  <a:ext cx="362" cy="5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336699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4142" name="Rectangle 119">
                <a:extLst>
                  <a:ext uri="{FF2B5EF4-FFF2-40B4-BE49-F238E27FC236}">
                    <a16:creationId xmlns:a16="http://schemas.microsoft.com/office/drawing/2014/main" id="{5B0E2AF4-4DA7-4F8A-91BB-AEE218141D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4" y="2073"/>
                <a:ext cx="998" cy="272"/>
              </a:xfrm>
              <a:prstGeom prst="rect">
                <a:avLst/>
              </a:prstGeom>
              <a:solidFill>
                <a:srgbClr val="6699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Front">
                  <a:rot lat="1500000" lon="20099996" rev="0"/>
                </a:camera>
                <a:lightRig rig="legacyFlat4" dir="t"/>
              </a:scene3d>
              <a:sp3d extrusionH="1370000" prstMaterial="legacyWireframe">
                <a:bevelT w="13500" h="13500" prst="angle"/>
                <a:bevelB w="13500" h="13500" prst="angle"/>
                <a:extrusionClr>
                  <a:srgbClr val="6699FF"/>
                </a:extrusionClr>
                <a:contourClr>
                  <a:srgbClr val="6699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</p:grpSp>
        <p:sp>
          <p:nvSpPr>
            <p:cNvPr id="4137" name="Line 120">
              <a:extLst>
                <a:ext uri="{FF2B5EF4-FFF2-40B4-BE49-F238E27FC236}">
                  <a16:creationId xmlns:a16="http://schemas.microsoft.com/office/drawing/2014/main" id="{0F57F6EF-A045-429B-A8CA-245392FB68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243" y="1666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38" name="Line 121">
              <a:extLst>
                <a:ext uri="{FF2B5EF4-FFF2-40B4-BE49-F238E27FC236}">
                  <a16:creationId xmlns:a16="http://schemas.microsoft.com/office/drawing/2014/main" id="{12BA5EDE-E056-4218-950D-9371331F454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616" y="2004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39" name="Line 122">
              <a:extLst>
                <a:ext uri="{FF2B5EF4-FFF2-40B4-BE49-F238E27FC236}">
                  <a16:creationId xmlns:a16="http://schemas.microsoft.com/office/drawing/2014/main" id="{19F939C4-ED01-498B-94BF-02A70A96F6F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243" y="1913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40" name="Line 123">
              <a:extLst>
                <a:ext uri="{FF2B5EF4-FFF2-40B4-BE49-F238E27FC236}">
                  <a16:creationId xmlns:a16="http://schemas.microsoft.com/office/drawing/2014/main" id="{298677FD-3A03-4A77-BC23-EFA901296E1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613" y="2251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172" name="Group 124">
            <a:extLst>
              <a:ext uri="{FF2B5EF4-FFF2-40B4-BE49-F238E27FC236}">
                <a16:creationId xmlns:a16="http://schemas.microsoft.com/office/drawing/2014/main" id="{13962C5D-6C2E-4499-B024-43C4CB24F4AE}"/>
              </a:ext>
            </a:extLst>
          </p:cNvPr>
          <p:cNvGrpSpPr>
            <a:grpSpLocks/>
          </p:cNvGrpSpPr>
          <p:nvPr/>
        </p:nvGrpSpPr>
        <p:grpSpPr bwMode="auto">
          <a:xfrm>
            <a:off x="3844925" y="3333750"/>
            <a:ext cx="1347788" cy="1270000"/>
            <a:chOff x="2422" y="2100"/>
            <a:chExt cx="849" cy="800"/>
          </a:xfrm>
        </p:grpSpPr>
        <p:grpSp>
          <p:nvGrpSpPr>
            <p:cNvPr id="4127" name="Group 125">
              <a:extLst>
                <a:ext uri="{FF2B5EF4-FFF2-40B4-BE49-F238E27FC236}">
                  <a16:creationId xmlns:a16="http://schemas.microsoft.com/office/drawing/2014/main" id="{C9AF70D4-9D2E-422B-AD93-7FBA6DC922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2" y="2100"/>
              <a:ext cx="849" cy="800"/>
              <a:chOff x="2422" y="2100"/>
              <a:chExt cx="849" cy="800"/>
            </a:xfrm>
          </p:grpSpPr>
          <p:grpSp>
            <p:nvGrpSpPr>
              <p:cNvPr id="4132" name="Group 126">
                <a:extLst>
                  <a:ext uri="{FF2B5EF4-FFF2-40B4-BE49-F238E27FC236}">
                    <a16:creationId xmlns:a16="http://schemas.microsoft.com/office/drawing/2014/main" id="{CD678389-9EC4-4B06-97CA-4C16D56983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22" y="2474"/>
                <a:ext cx="826" cy="426"/>
                <a:chOff x="4468" y="2387"/>
                <a:chExt cx="826" cy="426"/>
              </a:xfrm>
            </p:grpSpPr>
            <p:sp>
              <p:nvSpPr>
                <p:cNvPr id="4134" name="Freeform 127">
                  <a:hlinkHover r:id="" action="ppaction://noaction" highlightClick="1"/>
                  <a:extLst>
                    <a:ext uri="{FF2B5EF4-FFF2-40B4-BE49-F238E27FC236}">
                      <a16:creationId xmlns:a16="http://schemas.microsoft.com/office/drawing/2014/main" id="{4167179D-7548-4A42-84DC-1926B56C93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68" y="2387"/>
                  <a:ext cx="826" cy="426"/>
                </a:xfrm>
                <a:custGeom>
                  <a:avLst/>
                  <a:gdLst>
                    <a:gd name="T0" fmla="*/ 0 w 826"/>
                    <a:gd name="T1" fmla="*/ 90 h 426"/>
                    <a:gd name="T2" fmla="*/ 451 w 826"/>
                    <a:gd name="T3" fmla="*/ 0 h 426"/>
                    <a:gd name="T4" fmla="*/ 826 w 826"/>
                    <a:gd name="T5" fmla="*/ 338 h 426"/>
                    <a:gd name="T6" fmla="*/ 373 w 826"/>
                    <a:gd name="T7" fmla="*/ 426 h 426"/>
                    <a:gd name="T8" fmla="*/ 0 w 826"/>
                    <a:gd name="T9" fmla="*/ 90 h 4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26" h="426">
                      <a:moveTo>
                        <a:pt x="0" y="90"/>
                      </a:moveTo>
                      <a:lnTo>
                        <a:pt x="451" y="0"/>
                      </a:lnTo>
                      <a:lnTo>
                        <a:pt x="826" y="338"/>
                      </a:lnTo>
                      <a:lnTo>
                        <a:pt x="373" y="426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99FF"/>
                </a:solidFill>
                <a:ln w="19050" cmpd="sng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pic>
              <p:nvPicPr>
                <p:cNvPr id="4135" name="Picture 128">
                  <a:extLst>
                    <a:ext uri="{FF2B5EF4-FFF2-40B4-BE49-F238E27FC236}">
                      <a16:creationId xmlns:a16="http://schemas.microsoft.com/office/drawing/2014/main" id="{3A7E5304-5493-4EF4-8CB7-8E8A9A1B8E9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753523">
                  <a:off x="4604" y="2506"/>
                  <a:ext cx="552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2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4133" name="Rectangle 129">
                <a:extLst>
                  <a:ext uri="{FF2B5EF4-FFF2-40B4-BE49-F238E27FC236}">
                    <a16:creationId xmlns:a16="http://schemas.microsoft.com/office/drawing/2014/main" id="{7904BFDD-6029-4A2C-BB18-73B46163E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2" y="2100"/>
                <a:ext cx="499" cy="798"/>
              </a:xfrm>
              <a:prstGeom prst="rect">
                <a:avLst/>
              </a:prstGeom>
              <a:solidFill>
                <a:srgbClr val="6699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Front">
                  <a:rot lat="1500000" lon="20099996" rev="0"/>
                </a:camera>
                <a:lightRig rig="legacyFlat4" dir="t"/>
              </a:scene3d>
              <a:sp3d extrusionH="1370000" prstMaterial="legacyWireframe">
                <a:bevelT w="13500" h="13500" prst="angle"/>
                <a:bevelB w="13500" h="13500" prst="angle"/>
                <a:extrusionClr>
                  <a:srgbClr val="6699FF"/>
                </a:extrusionClr>
                <a:contourClr>
                  <a:srgbClr val="6699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</p:grpSp>
        <p:sp>
          <p:nvSpPr>
            <p:cNvPr id="4128" name="Line 130">
              <a:extLst>
                <a:ext uri="{FF2B5EF4-FFF2-40B4-BE49-F238E27FC236}">
                  <a16:creationId xmlns:a16="http://schemas.microsoft.com/office/drawing/2014/main" id="{FE5B015E-C1B7-47EB-8C11-694F820D09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3" y="2475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29" name="Line 131">
              <a:extLst>
                <a:ext uri="{FF2B5EF4-FFF2-40B4-BE49-F238E27FC236}">
                  <a16:creationId xmlns:a16="http://schemas.microsoft.com/office/drawing/2014/main" id="{1DD0100F-F61A-4EEA-AC69-E6C0B7597A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5" y="2806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30" name="Line 132">
              <a:extLst>
                <a:ext uri="{FF2B5EF4-FFF2-40B4-BE49-F238E27FC236}">
                  <a16:creationId xmlns:a16="http://schemas.microsoft.com/office/drawing/2014/main" id="{372FC3CD-DD02-4AEC-97E6-4DA6008C4C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6" y="2720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31" name="Line 133">
              <a:extLst>
                <a:ext uri="{FF2B5EF4-FFF2-40B4-BE49-F238E27FC236}">
                  <a16:creationId xmlns:a16="http://schemas.microsoft.com/office/drawing/2014/main" id="{9BCD43E0-BDEF-4B03-A32E-F8C218E6CA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4" y="2387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255" name="Group 207">
            <a:extLst>
              <a:ext uri="{FF2B5EF4-FFF2-40B4-BE49-F238E27FC236}">
                <a16:creationId xmlns:a16="http://schemas.microsoft.com/office/drawing/2014/main" id="{4E3887AE-6BBF-4FF3-B3AE-EBFE389C1FB3}"/>
              </a:ext>
            </a:extLst>
          </p:cNvPr>
          <p:cNvGrpSpPr>
            <a:grpSpLocks/>
          </p:cNvGrpSpPr>
          <p:nvPr/>
        </p:nvGrpSpPr>
        <p:grpSpPr bwMode="auto">
          <a:xfrm>
            <a:off x="4262438" y="1238250"/>
            <a:ext cx="452437" cy="930275"/>
            <a:chOff x="2685" y="780"/>
            <a:chExt cx="285" cy="586"/>
          </a:xfrm>
        </p:grpSpPr>
        <p:sp>
          <p:nvSpPr>
            <p:cNvPr id="4125" name="Rectangle 143">
              <a:extLst>
                <a:ext uri="{FF2B5EF4-FFF2-40B4-BE49-F238E27FC236}">
                  <a16:creationId xmlns:a16="http://schemas.microsoft.com/office/drawing/2014/main" id="{2D421452-F34E-4F46-BD16-8F285C23A1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749763">
              <a:off x="2614" y="851"/>
              <a:ext cx="337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1000" b="1">
                  <a:latin typeface="Lucida Sans Unicode" panose="020B0602030504020204" pitchFamily="34" charset="0"/>
                </a:rPr>
                <a:t>Pogled</a:t>
              </a:r>
              <a:br>
                <a:rPr lang="hr-HR" altLang="sr-Latn-RS" sz="1000" b="1">
                  <a:latin typeface="Lucida Sans Unicode" panose="020B0602030504020204" pitchFamily="34" charset="0"/>
                </a:rPr>
              </a:br>
              <a:r>
                <a:rPr lang="hr-HR" altLang="sr-Latn-RS" sz="1000" b="1">
                  <a:latin typeface="Lucida Sans Unicode" panose="020B0602030504020204" pitchFamily="34" charset="0"/>
                </a:rPr>
                <a:t>odgore</a:t>
              </a:r>
            </a:p>
          </p:txBody>
        </p:sp>
        <p:sp>
          <p:nvSpPr>
            <p:cNvPr id="4126" name="AutoShape 141">
              <a:extLst>
                <a:ext uri="{FF2B5EF4-FFF2-40B4-BE49-F238E27FC236}">
                  <a16:creationId xmlns:a16="http://schemas.microsoft.com/office/drawing/2014/main" id="{09FEE01E-64EB-4CB9-B55C-5284432D87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619" y="1015"/>
              <a:ext cx="521" cy="181"/>
            </a:xfrm>
            <a:prstGeom prst="rightArrow">
              <a:avLst>
                <a:gd name="adj1" fmla="val 50000"/>
                <a:gd name="adj2" fmla="val 71961"/>
              </a:avLst>
            </a:prstGeom>
            <a:gradFill rotWithShape="1">
              <a:gsLst>
                <a:gs pos="0">
                  <a:srgbClr val="00395F"/>
                </a:gs>
                <a:gs pos="50000">
                  <a:srgbClr val="0099FF"/>
                </a:gs>
                <a:gs pos="100000">
                  <a:srgbClr val="00395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TopLeft">
                <a:rot lat="1200000" lon="4500000" rev="0"/>
              </a:camera>
              <a:lightRig rig="legacyFlat2" dir="b"/>
            </a:scene3d>
            <a:sp3d extrusionH="227000" prstMaterial="legacyMatte">
              <a:bevelT w="13500" h="13500" prst="angle"/>
              <a:bevelB w="13500" h="13500" prst="angle"/>
              <a:extrusionClr>
                <a:srgbClr val="0099FF"/>
              </a:extrusionClr>
              <a:contourClr>
                <a:srgbClr val="00395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</p:grpSp>
      <p:grpSp>
        <p:nvGrpSpPr>
          <p:cNvPr id="2254" name="Group 206">
            <a:extLst>
              <a:ext uri="{FF2B5EF4-FFF2-40B4-BE49-F238E27FC236}">
                <a16:creationId xmlns:a16="http://schemas.microsoft.com/office/drawing/2014/main" id="{37D68A55-2C99-4ABD-B166-C56326B9F7F7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4652963"/>
            <a:ext cx="936625" cy="684212"/>
            <a:chOff x="3424" y="2931"/>
            <a:chExt cx="590" cy="431"/>
          </a:xfrm>
        </p:grpSpPr>
        <p:sp>
          <p:nvSpPr>
            <p:cNvPr id="4123" name="AutoShape 136">
              <a:extLst>
                <a:ext uri="{FF2B5EF4-FFF2-40B4-BE49-F238E27FC236}">
                  <a16:creationId xmlns:a16="http://schemas.microsoft.com/office/drawing/2014/main" id="{5CC5CDE1-4641-4FAF-A0D5-8A9DFCE0B1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336063">
              <a:off x="3424" y="2931"/>
              <a:ext cx="521" cy="181"/>
            </a:xfrm>
            <a:prstGeom prst="rightArrow">
              <a:avLst>
                <a:gd name="adj1" fmla="val 55269"/>
                <a:gd name="adj2" fmla="val 84128"/>
              </a:avLst>
            </a:prstGeom>
            <a:gradFill rotWithShape="1">
              <a:gsLst>
                <a:gs pos="0">
                  <a:srgbClr val="7A1800"/>
                </a:gs>
                <a:gs pos="100000">
                  <a:srgbClr val="FF3300"/>
                </a:gs>
              </a:gsLst>
              <a:lin ang="0" scaled="1"/>
            </a:gradFill>
            <a:ln w="9525">
              <a:miter lim="800000"/>
              <a:headEnd/>
              <a:tailEnd/>
            </a:ln>
            <a:effectLst/>
            <a:scene3d>
              <a:camera prst="legacyObliqueTopLeft">
                <a:rot lat="1500000" lon="4200000" rev="0"/>
              </a:camera>
              <a:lightRig rig="legacyFlat2" dir="b"/>
            </a:scene3d>
            <a:sp3d extrusionH="227000" prstMaterial="legacyMatt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7A18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pic>
          <p:nvPicPr>
            <p:cNvPr id="4124" name="Picture 204">
              <a:extLst>
                <a:ext uri="{FF2B5EF4-FFF2-40B4-BE49-F238E27FC236}">
                  <a16:creationId xmlns:a16="http://schemas.microsoft.com/office/drawing/2014/main" id="{8378E861-5AF3-43D5-AA65-CA51A51309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461131">
              <a:off x="3462" y="3158"/>
              <a:ext cx="55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43" name="Freeform 195">
            <a:extLst>
              <a:ext uri="{FF2B5EF4-FFF2-40B4-BE49-F238E27FC236}">
                <a16:creationId xmlns:a16="http://schemas.microsoft.com/office/drawing/2014/main" id="{6E4FC17D-772B-4A67-8AC6-9C826DBCC1FC}"/>
              </a:ext>
            </a:extLst>
          </p:cNvPr>
          <p:cNvSpPr>
            <a:spLocks/>
          </p:cNvSpPr>
          <p:nvPr/>
        </p:nvSpPr>
        <p:spPr bwMode="auto">
          <a:xfrm>
            <a:off x="4770438" y="530225"/>
            <a:ext cx="2033587" cy="4625975"/>
          </a:xfrm>
          <a:custGeom>
            <a:avLst/>
            <a:gdLst>
              <a:gd name="T0" fmla="*/ 2147483646 w 1281"/>
              <a:gd name="T1" fmla="*/ 2147483646 h 2914"/>
              <a:gd name="T2" fmla="*/ 2147483646 w 1281"/>
              <a:gd name="T3" fmla="*/ 2147483646 h 2914"/>
              <a:gd name="T4" fmla="*/ 2147483646 w 1281"/>
              <a:gd name="T5" fmla="*/ 2147483646 h 2914"/>
              <a:gd name="T6" fmla="*/ 2147483646 w 1281"/>
              <a:gd name="T7" fmla="*/ 2147483646 h 2914"/>
              <a:gd name="T8" fmla="*/ 2147483646 w 1281"/>
              <a:gd name="T9" fmla="*/ 942538438 h 2914"/>
              <a:gd name="T10" fmla="*/ 1925398902 w 1281"/>
              <a:gd name="T11" fmla="*/ 95765938 h 2914"/>
              <a:gd name="T12" fmla="*/ 685482331 w 1281"/>
              <a:gd name="T13" fmla="*/ 372983125 h 2914"/>
              <a:gd name="T14" fmla="*/ 0 w 1281"/>
              <a:gd name="T15" fmla="*/ 1401206875 h 29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81" h="2914">
                <a:moveTo>
                  <a:pt x="943" y="2819"/>
                </a:moveTo>
                <a:cubicBezTo>
                  <a:pt x="945" y="2815"/>
                  <a:pt x="923" y="2914"/>
                  <a:pt x="958" y="2789"/>
                </a:cubicBezTo>
                <a:cubicBezTo>
                  <a:pt x="993" y="2664"/>
                  <a:pt x="1101" y="2347"/>
                  <a:pt x="1154" y="2066"/>
                </a:cubicBezTo>
                <a:cubicBezTo>
                  <a:pt x="1207" y="1785"/>
                  <a:pt x="1267" y="1382"/>
                  <a:pt x="1274" y="1100"/>
                </a:cubicBezTo>
                <a:cubicBezTo>
                  <a:pt x="1281" y="818"/>
                  <a:pt x="1281" y="551"/>
                  <a:pt x="1196" y="374"/>
                </a:cubicBezTo>
                <a:cubicBezTo>
                  <a:pt x="1111" y="197"/>
                  <a:pt x="918" y="76"/>
                  <a:pt x="764" y="38"/>
                </a:cubicBezTo>
                <a:cubicBezTo>
                  <a:pt x="610" y="0"/>
                  <a:pt x="399" y="62"/>
                  <a:pt x="272" y="148"/>
                </a:cubicBezTo>
                <a:cubicBezTo>
                  <a:pt x="145" y="234"/>
                  <a:pt x="41" y="393"/>
                  <a:pt x="0" y="556"/>
                </a:cubicBezTo>
              </a:path>
            </a:pathLst>
          </a:custGeom>
          <a:noFill/>
          <a:ln w="19050" cap="flat" cmpd="sng">
            <a:solidFill>
              <a:srgbClr val="FF9900"/>
            </a:solidFill>
            <a:prstDash val="dash"/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4105" name="Group 212">
            <a:extLst>
              <a:ext uri="{FF2B5EF4-FFF2-40B4-BE49-F238E27FC236}">
                <a16:creationId xmlns:a16="http://schemas.microsoft.com/office/drawing/2014/main" id="{0755D500-4706-4154-A281-7E7F2941BA31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2224088"/>
            <a:ext cx="719138" cy="1758950"/>
            <a:chOff x="1066" y="1401"/>
            <a:chExt cx="453" cy="1108"/>
          </a:xfrm>
        </p:grpSpPr>
        <p:sp>
          <p:nvSpPr>
            <p:cNvPr id="4116" name="Freeform 213">
              <a:extLst>
                <a:ext uri="{FF2B5EF4-FFF2-40B4-BE49-F238E27FC236}">
                  <a16:creationId xmlns:a16="http://schemas.microsoft.com/office/drawing/2014/main" id="{CA0F35EF-DDA2-46B0-B15C-C624A27EBB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6" y="1401"/>
              <a:ext cx="453" cy="1043"/>
            </a:xfrm>
            <a:custGeom>
              <a:avLst/>
              <a:gdLst>
                <a:gd name="T0" fmla="*/ 0 w 453"/>
                <a:gd name="T1" fmla="*/ 1043 h 1043"/>
                <a:gd name="T2" fmla="*/ 453 w 453"/>
                <a:gd name="T3" fmla="*/ 953 h 1043"/>
                <a:gd name="T4" fmla="*/ 453 w 453"/>
                <a:gd name="T5" fmla="*/ 0 h 1043"/>
                <a:gd name="T6" fmla="*/ 0 w 453"/>
                <a:gd name="T7" fmla="*/ 91 h 1043"/>
                <a:gd name="T8" fmla="*/ 0 w 453"/>
                <a:gd name="T9" fmla="*/ 1043 h 10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3">
                  <a:moveTo>
                    <a:pt x="0" y="1043"/>
                  </a:moveTo>
                  <a:lnTo>
                    <a:pt x="453" y="953"/>
                  </a:lnTo>
                  <a:lnTo>
                    <a:pt x="453" y="0"/>
                  </a:lnTo>
                  <a:lnTo>
                    <a:pt x="0" y="91"/>
                  </a:lnTo>
                  <a:lnTo>
                    <a:pt x="0" y="104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17" name="Freeform 214">
              <a:extLst>
                <a:ext uri="{FF2B5EF4-FFF2-40B4-BE49-F238E27FC236}">
                  <a16:creationId xmlns:a16="http://schemas.microsoft.com/office/drawing/2014/main" id="{A8E27EF9-02BC-4E8C-BD55-342B86850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" y="1431"/>
              <a:ext cx="381" cy="984"/>
            </a:xfrm>
            <a:custGeom>
              <a:avLst/>
              <a:gdLst>
                <a:gd name="T0" fmla="*/ 0 w 381"/>
                <a:gd name="T1" fmla="*/ 984 h 984"/>
                <a:gd name="T2" fmla="*/ 378 w 381"/>
                <a:gd name="T3" fmla="*/ 894 h 984"/>
                <a:gd name="T4" fmla="*/ 381 w 381"/>
                <a:gd name="T5" fmla="*/ 0 h 984"/>
                <a:gd name="T6" fmla="*/ 0 w 381"/>
                <a:gd name="T7" fmla="*/ 78 h 984"/>
                <a:gd name="T8" fmla="*/ 0 w 381"/>
                <a:gd name="T9" fmla="*/ 984 h 9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1" h="984">
                  <a:moveTo>
                    <a:pt x="0" y="984"/>
                  </a:moveTo>
                  <a:lnTo>
                    <a:pt x="378" y="894"/>
                  </a:lnTo>
                  <a:lnTo>
                    <a:pt x="381" y="0"/>
                  </a:lnTo>
                  <a:lnTo>
                    <a:pt x="0" y="78"/>
                  </a:lnTo>
                  <a:lnTo>
                    <a:pt x="0" y="98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grpSp>
          <p:nvGrpSpPr>
            <p:cNvPr id="4118" name="Group 215">
              <a:extLst>
                <a:ext uri="{FF2B5EF4-FFF2-40B4-BE49-F238E27FC236}">
                  <a16:creationId xmlns:a16="http://schemas.microsoft.com/office/drawing/2014/main" id="{C7434D23-3916-4DCA-A362-B84E74A92F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1" y="1505"/>
              <a:ext cx="428" cy="1004"/>
              <a:chOff x="600" y="2948"/>
              <a:chExt cx="428" cy="982"/>
            </a:xfrm>
          </p:grpSpPr>
          <p:sp>
            <p:nvSpPr>
              <p:cNvPr id="4119" name="AutoShape 216">
                <a:extLst>
                  <a:ext uri="{FF2B5EF4-FFF2-40B4-BE49-F238E27FC236}">
                    <a16:creationId xmlns:a16="http://schemas.microsoft.com/office/drawing/2014/main" id="{287E355C-2116-4B6B-A269-0D8748889F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23" y="3225"/>
                <a:ext cx="982" cy="428"/>
              </a:xfrm>
              <a:prstGeom prst="parallelogram">
                <a:avLst>
                  <a:gd name="adj" fmla="val 17304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  <p:grpSp>
            <p:nvGrpSpPr>
              <p:cNvPr id="4120" name="Group 217">
                <a:extLst>
                  <a:ext uri="{FF2B5EF4-FFF2-40B4-BE49-F238E27FC236}">
                    <a16:creationId xmlns:a16="http://schemas.microsoft.com/office/drawing/2014/main" id="{E633E40B-D330-407C-AC6E-D214CFF759B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600000" flipH="1">
                <a:off x="893" y="3478"/>
                <a:ext cx="97" cy="38"/>
                <a:chOff x="1020" y="3422"/>
                <a:chExt cx="150" cy="54"/>
              </a:xfrm>
            </p:grpSpPr>
            <p:sp>
              <p:nvSpPr>
                <p:cNvPr id="4121" name="Oval 218">
                  <a:extLst>
                    <a:ext uri="{FF2B5EF4-FFF2-40B4-BE49-F238E27FC236}">
                      <a16:creationId xmlns:a16="http://schemas.microsoft.com/office/drawing/2014/main" id="{B6121642-F6C2-450A-B9AC-B61A929A51F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020" y="3430"/>
                  <a:ext cx="46" cy="46"/>
                </a:xfrm>
                <a:prstGeom prst="ellipse">
                  <a:avLst/>
                </a:prstGeom>
                <a:solidFill>
                  <a:srgbClr val="FF99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Latn-RS" altLang="sr-Latn-RS"/>
                </a:p>
              </p:txBody>
            </p:sp>
            <p:sp>
              <p:nvSpPr>
                <p:cNvPr id="4122" name="AutoShape 219">
                  <a:extLst>
                    <a:ext uri="{FF2B5EF4-FFF2-40B4-BE49-F238E27FC236}">
                      <a16:creationId xmlns:a16="http://schemas.microsoft.com/office/drawing/2014/main" id="{48863A52-437F-4277-92C7-81536413223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1079" y="3377"/>
                  <a:ext cx="46" cy="136"/>
                </a:xfrm>
                <a:prstGeom prst="moon">
                  <a:avLst>
                    <a:gd name="adj" fmla="val 50000"/>
                  </a:avLst>
                </a:prstGeom>
                <a:solidFill>
                  <a:srgbClr val="FF99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Latn-RS" altLang="sr-Latn-RS"/>
                </a:p>
              </p:txBody>
            </p:sp>
          </p:grpSp>
        </p:grpSp>
      </p:grpSp>
      <p:grpSp>
        <p:nvGrpSpPr>
          <p:cNvPr id="2253" name="Group 205">
            <a:extLst>
              <a:ext uri="{FF2B5EF4-FFF2-40B4-BE49-F238E27FC236}">
                <a16:creationId xmlns:a16="http://schemas.microsoft.com/office/drawing/2014/main" id="{F4D71F23-6085-47D9-8D4A-B4AEFE401F74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3644900"/>
            <a:ext cx="1028700" cy="576263"/>
            <a:chOff x="1474" y="2296"/>
            <a:chExt cx="648" cy="363"/>
          </a:xfrm>
        </p:grpSpPr>
        <p:sp>
          <p:nvSpPr>
            <p:cNvPr id="4114" name="AutoShape 147">
              <a:extLst>
                <a:ext uri="{FF2B5EF4-FFF2-40B4-BE49-F238E27FC236}">
                  <a16:creationId xmlns:a16="http://schemas.microsoft.com/office/drawing/2014/main" id="{ECDE6B47-7D81-4680-BE48-9FEAE5AB4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2296"/>
              <a:ext cx="521" cy="182"/>
            </a:xfrm>
            <a:prstGeom prst="rightArrow">
              <a:avLst>
                <a:gd name="adj1" fmla="val 50000"/>
                <a:gd name="adj2" fmla="val 71566"/>
              </a:avLst>
            </a:prstGeom>
            <a:gradFill rotWithShape="1">
              <a:gsLst>
                <a:gs pos="0">
                  <a:srgbClr val="134C13"/>
                </a:gs>
                <a:gs pos="50000">
                  <a:srgbClr val="33CC33"/>
                </a:gs>
                <a:gs pos="100000">
                  <a:srgbClr val="134C13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Front">
                <a:rot lat="1500000" lon="20099996" rev="0"/>
              </a:camera>
              <a:lightRig rig="legacyFlat4" dir="t"/>
            </a:scene3d>
            <a:sp3d extrusionH="290500" prstMaterial="legacyMatte">
              <a:bevelT w="13500" h="13500" prst="angle"/>
              <a:bevelB w="13500" h="13500" prst="angle"/>
              <a:extrusionClr>
                <a:srgbClr val="33CC33"/>
              </a:extrusionClr>
              <a:contourClr>
                <a:srgbClr val="134C1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pic>
          <p:nvPicPr>
            <p:cNvPr id="4115" name="Picture 202">
              <a:extLst>
                <a:ext uri="{FF2B5EF4-FFF2-40B4-BE49-F238E27FC236}">
                  <a16:creationId xmlns:a16="http://schemas.microsoft.com/office/drawing/2014/main" id="{6DFE880B-17D7-41C9-B503-AE6898BB78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660000">
              <a:off x="1474" y="2407"/>
              <a:ext cx="6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44" name="Freeform 196">
            <a:extLst>
              <a:ext uri="{FF2B5EF4-FFF2-40B4-BE49-F238E27FC236}">
                <a16:creationId xmlns:a16="http://schemas.microsoft.com/office/drawing/2014/main" id="{8F393F33-F326-4A90-A15B-83A03FE885A5}"/>
              </a:ext>
            </a:extLst>
          </p:cNvPr>
          <p:cNvSpPr>
            <a:spLocks/>
          </p:cNvSpPr>
          <p:nvPr/>
        </p:nvSpPr>
        <p:spPr bwMode="auto">
          <a:xfrm>
            <a:off x="1566863" y="3789363"/>
            <a:ext cx="4832350" cy="2141537"/>
          </a:xfrm>
          <a:custGeom>
            <a:avLst/>
            <a:gdLst>
              <a:gd name="T0" fmla="*/ 2147483646 w 3044"/>
              <a:gd name="T1" fmla="*/ 1943039221 h 1349"/>
              <a:gd name="T2" fmla="*/ 2147483646 w 3044"/>
              <a:gd name="T3" fmla="*/ 2147483646 h 1349"/>
              <a:gd name="T4" fmla="*/ 2147483646 w 3044"/>
              <a:gd name="T5" fmla="*/ 2147483646 h 1349"/>
              <a:gd name="T6" fmla="*/ 2147483646 w 3044"/>
              <a:gd name="T7" fmla="*/ 2147483646 h 1349"/>
              <a:gd name="T8" fmla="*/ 2147483646 w 3044"/>
              <a:gd name="T9" fmla="*/ 2147483646 h 1349"/>
              <a:gd name="T10" fmla="*/ 2147483646 w 3044"/>
              <a:gd name="T11" fmla="*/ 2147483646 h 1349"/>
              <a:gd name="T12" fmla="*/ 1625501575 w 3044"/>
              <a:gd name="T13" fmla="*/ 2147483646 h 1349"/>
              <a:gd name="T14" fmla="*/ 567035950 w 3044"/>
              <a:gd name="T15" fmla="*/ 2147483646 h 1349"/>
              <a:gd name="T16" fmla="*/ 113407825 w 3044"/>
              <a:gd name="T17" fmla="*/ 1514612759 h 1349"/>
              <a:gd name="T18" fmla="*/ 52924075 w 3044"/>
              <a:gd name="T19" fmla="*/ 834170730 h 1349"/>
              <a:gd name="T20" fmla="*/ 430947513 w 3044"/>
              <a:gd name="T21" fmla="*/ 199091504 h 1349"/>
              <a:gd name="T22" fmla="*/ 1227316888 w 3044"/>
              <a:gd name="T23" fmla="*/ 0 h 134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044" h="1349">
                <a:moveTo>
                  <a:pt x="2936" y="771"/>
                </a:moveTo>
                <a:cubicBezTo>
                  <a:pt x="2953" y="789"/>
                  <a:pt x="3034" y="830"/>
                  <a:pt x="3039" y="877"/>
                </a:cubicBezTo>
                <a:cubicBezTo>
                  <a:pt x="3044" y="924"/>
                  <a:pt x="3037" y="995"/>
                  <a:pt x="2967" y="1051"/>
                </a:cubicBezTo>
                <a:cubicBezTo>
                  <a:pt x="2897" y="1107"/>
                  <a:pt x="2784" y="1167"/>
                  <a:pt x="2619" y="1213"/>
                </a:cubicBezTo>
                <a:cubicBezTo>
                  <a:pt x="2454" y="1259"/>
                  <a:pt x="2201" y="1309"/>
                  <a:pt x="1977" y="1327"/>
                </a:cubicBezTo>
                <a:cubicBezTo>
                  <a:pt x="1753" y="1345"/>
                  <a:pt x="1497" y="1349"/>
                  <a:pt x="1275" y="1321"/>
                </a:cubicBezTo>
                <a:cubicBezTo>
                  <a:pt x="1053" y="1293"/>
                  <a:pt x="820" y="1232"/>
                  <a:pt x="645" y="1159"/>
                </a:cubicBezTo>
                <a:cubicBezTo>
                  <a:pt x="470" y="1086"/>
                  <a:pt x="325" y="976"/>
                  <a:pt x="225" y="883"/>
                </a:cubicBezTo>
                <a:cubicBezTo>
                  <a:pt x="125" y="790"/>
                  <a:pt x="79" y="693"/>
                  <a:pt x="45" y="601"/>
                </a:cubicBezTo>
                <a:cubicBezTo>
                  <a:pt x="11" y="509"/>
                  <a:pt x="0" y="418"/>
                  <a:pt x="21" y="331"/>
                </a:cubicBezTo>
                <a:cubicBezTo>
                  <a:pt x="42" y="244"/>
                  <a:pt x="93" y="134"/>
                  <a:pt x="171" y="79"/>
                </a:cubicBezTo>
                <a:cubicBezTo>
                  <a:pt x="249" y="24"/>
                  <a:pt x="421" y="16"/>
                  <a:pt x="487" y="0"/>
                </a:cubicBezTo>
              </a:path>
            </a:pathLst>
          </a:custGeom>
          <a:noFill/>
          <a:ln w="19050" cap="flat" cmpd="sng">
            <a:solidFill>
              <a:srgbClr val="FF9900"/>
            </a:solidFill>
            <a:prstDash val="dash"/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268" name="Text Box 220">
            <a:extLst>
              <a:ext uri="{FF2B5EF4-FFF2-40B4-BE49-F238E27FC236}">
                <a16:creationId xmlns:a16="http://schemas.microsoft.com/office/drawing/2014/main" id="{CFA6D8CD-0F91-4AB9-A0FD-43F660306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7272338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hr-HR" altLang="sr-Latn-RS" sz="16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Postupak nastajanja </a:t>
            </a:r>
            <a:r>
              <a:rPr lang="hr-HR" altLang="sr-Latn-RS" sz="1600" b="1" u="sng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pravokutnih projekcija</a:t>
            </a:r>
          </a:p>
        </p:txBody>
      </p:sp>
      <p:sp>
        <p:nvSpPr>
          <p:cNvPr id="2148" name="Rectangle 100">
            <a:extLst>
              <a:ext uri="{FF2B5EF4-FFF2-40B4-BE49-F238E27FC236}">
                <a16:creationId xmlns:a16="http://schemas.microsoft.com/office/drawing/2014/main" id="{546A29B2-6982-4049-98E8-913AD1149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5313" y="3381375"/>
            <a:ext cx="792162" cy="431800"/>
          </a:xfrm>
          <a:prstGeom prst="rect">
            <a:avLst/>
          </a:prstGeom>
          <a:solidFill>
            <a:srgbClr val="6699FF"/>
          </a:solidFill>
          <a:ln w="9525">
            <a:miter lim="800000"/>
            <a:headEnd/>
            <a:tailEnd/>
          </a:ln>
          <a:effectLst/>
          <a:scene3d>
            <a:camera prst="legacyObliqueFront">
              <a:rot lat="1500000" lon="20099996" rev="0"/>
            </a:camera>
            <a:lightRig rig="legacyFlat4" dir="t"/>
          </a:scene3d>
          <a:sp3d extrusionH="1370000" prstMaterial="legacyMatte">
            <a:bevelT w="13500" h="13500" prst="angle"/>
            <a:bevelB w="13500" h="13500" prst="angle"/>
            <a:extrusionClr>
              <a:srgbClr val="6699FF"/>
            </a:extrusionClr>
            <a:contourClr>
              <a:srgbClr val="66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2218" name="Freeform 170">
            <a:hlinkHover r:id="" action="ppaction://noaction" highlightClick="1">
              <a:snd r:embed="rId9" name="arrow.wav"/>
            </a:hlinkHover>
            <a:extLst>
              <a:ext uri="{FF2B5EF4-FFF2-40B4-BE49-F238E27FC236}">
                <a16:creationId xmlns:a16="http://schemas.microsoft.com/office/drawing/2014/main" id="{52CD7BD6-6B0D-4554-A9DF-BA5AAAE676FB}"/>
              </a:ext>
            </a:extLst>
          </p:cNvPr>
          <p:cNvSpPr>
            <a:spLocks/>
          </p:cNvSpPr>
          <p:nvPr/>
        </p:nvSpPr>
        <p:spPr bwMode="auto">
          <a:xfrm>
            <a:off x="3846513" y="2781300"/>
            <a:ext cx="1309687" cy="668338"/>
          </a:xfrm>
          <a:custGeom>
            <a:avLst/>
            <a:gdLst>
              <a:gd name="T0" fmla="*/ 0 w 825"/>
              <a:gd name="T1" fmla="*/ 226814232 h 421"/>
              <a:gd name="T2" fmla="*/ 1126508620 w 825"/>
              <a:gd name="T3" fmla="*/ 0 h 421"/>
              <a:gd name="T4" fmla="*/ 2079127319 w 825"/>
              <a:gd name="T5" fmla="*/ 834173137 h 421"/>
              <a:gd name="T6" fmla="*/ 937497767 w 825"/>
              <a:gd name="T7" fmla="*/ 1060987369 h 421"/>
              <a:gd name="T8" fmla="*/ 0 w 825"/>
              <a:gd name="T9" fmla="*/ 226814232 h 4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25" h="421">
                <a:moveTo>
                  <a:pt x="0" y="90"/>
                </a:moveTo>
                <a:lnTo>
                  <a:pt x="447" y="0"/>
                </a:lnTo>
                <a:lnTo>
                  <a:pt x="825" y="331"/>
                </a:lnTo>
                <a:lnTo>
                  <a:pt x="372" y="421"/>
                </a:lnTo>
                <a:lnTo>
                  <a:pt x="0" y="90"/>
                </a:lnTo>
                <a:close/>
              </a:path>
            </a:pathLst>
          </a:custGeom>
          <a:solidFill>
            <a:srgbClr val="6699FF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217" name="Freeform 169">
            <a:hlinkHover r:id="" action="ppaction://noaction" highlightClick="1">
              <a:snd r:embed="rId9" name="arrow.wav"/>
            </a:hlinkHover>
            <a:extLst>
              <a:ext uri="{FF2B5EF4-FFF2-40B4-BE49-F238E27FC236}">
                <a16:creationId xmlns:a16="http://schemas.microsoft.com/office/drawing/2014/main" id="{20CAFDCF-1866-42D3-B5E2-6448AE557EE1}"/>
              </a:ext>
            </a:extLst>
          </p:cNvPr>
          <p:cNvSpPr>
            <a:spLocks/>
          </p:cNvSpPr>
          <p:nvPr/>
        </p:nvSpPr>
        <p:spPr bwMode="auto">
          <a:xfrm>
            <a:off x="4437063" y="3317875"/>
            <a:ext cx="719137" cy="538163"/>
          </a:xfrm>
          <a:custGeom>
            <a:avLst/>
            <a:gdLst>
              <a:gd name="T0" fmla="*/ 0 w 453"/>
              <a:gd name="T1" fmla="*/ 224294908 h 339"/>
              <a:gd name="T2" fmla="*/ 1141629194 w 453"/>
              <a:gd name="T3" fmla="*/ 0 h 339"/>
              <a:gd name="T4" fmla="*/ 1141629194 w 453"/>
              <a:gd name="T5" fmla="*/ 627520283 h 339"/>
              <a:gd name="T6" fmla="*/ 0 w 453"/>
              <a:gd name="T7" fmla="*/ 854334556 h 339"/>
              <a:gd name="T8" fmla="*/ 0 w 453"/>
              <a:gd name="T9" fmla="*/ 224294908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3" h="339">
                <a:moveTo>
                  <a:pt x="0" y="89"/>
                </a:moveTo>
                <a:lnTo>
                  <a:pt x="453" y="0"/>
                </a:lnTo>
                <a:lnTo>
                  <a:pt x="453" y="249"/>
                </a:lnTo>
                <a:lnTo>
                  <a:pt x="0" y="339"/>
                </a:lnTo>
                <a:lnTo>
                  <a:pt x="0" y="89"/>
                </a:lnTo>
                <a:close/>
              </a:path>
            </a:pathLst>
          </a:custGeom>
          <a:solidFill>
            <a:srgbClr val="FF3300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216" name="Freeform 168">
            <a:hlinkHover r:id="" action="ppaction://noaction" highlightClick="1">
              <a:snd r:embed="rId9" name="arrow.wav"/>
            </a:hlinkHover>
            <a:extLst>
              <a:ext uri="{FF2B5EF4-FFF2-40B4-BE49-F238E27FC236}">
                <a16:creationId xmlns:a16="http://schemas.microsoft.com/office/drawing/2014/main" id="{7944F456-2F90-4E45-B202-A892AF0EA476}"/>
              </a:ext>
            </a:extLst>
          </p:cNvPr>
          <p:cNvSpPr>
            <a:spLocks/>
          </p:cNvSpPr>
          <p:nvPr/>
        </p:nvSpPr>
        <p:spPr bwMode="auto">
          <a:xfrm>
            <a:off x="3843338" y="2928938"/>
            <a:ext cx="596900" cy="920750"/>
          </a:xfrm>
          <a:custGeom>
            <a:avLst/>
            <a:gdLst>
              <a:gd name="T0" fmla="*/ 0 w 376"/>
              <a:gd name="T1" fmla="*/ 0 h 580"/>
              <a:gd name="T2" fmla="*/ 947578750 w 376"/>
              <a:gd name="T3" fmla="*/ 834172513 h 580"/>
              <a:gd name="T4" fmla="*/ 947578750 w 376"/>
              <a:gd name="T5" fmla="*/ 1461690625 h 580"/>
              <a:gd name="T6" fmla="*/ 0 w 376"/>
              <a:gd name="T7" fmla="*/ 619958438 h 580"/>
              <a:gd name="T8" fmla="*/ 0 w 376"/>
              <a:gd name="T9" fmla="*/ 0 h 5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6" h="580">
                <a:moveTo>
                  <a:pt x="0" y="0"/>
                </a:moveTo>
                <a:lnTo>
                  <a:pt x="376" y="331"/>
                </a:lnTo>
                <a:lnTo>
                  <a:pt x="376" y="580"/>
                </a:lnTo>
                <a:lnTo>
                  <a:pt x="0" y="246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269" name="Text Box 221">
            <a:extLst>
              <a:ext uri="{FF2B5EF4-FFF2-40B4-BE49-F238E27FC236}">
                <a16:creationId xmlns:a16="http://schemas.microsoft.com/office/drawing/2014/main" id="{DBD307D0-9A17-44E3-8C19-7DD2CA01A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2446338"/>
            <a:ext cx="2016125" cy="24320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hr-HR" altLang="sr-Latn-RS" sz="1400" b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Nacrt</a:t>
            </a:r>
            <a:br>
              <a:rPr lang="hr-HR" altLang="sr-Latn-RS" sz="1400" dirty="0">
                <a:solidFill>
                  <a:srgbClr val="FF3300"/>
                </a:solidFill>
                <a:latin typeface="Lucida Sans Unicode" panose="020B0602030504020204" pitchFamily="34" charset="0"/>
              </a:rPr>
            </a:br>
            <a:r>
              <a:rPr lang="hr-HR" altLang="sr-Latn-RS" sz="1400" dirty="0">
                <a:latin typeface="Lucida Sans Unicode" panose="020B0602030504020204" pitchFamily="34" charset="0"/>
              </a:rPr>
              <a:t>pogled na predmet sprijeda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hr-HR" altLang="sr-Latn-RS" sz="1400" b="1" u="sng" dirty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Tlocrt</a:t>
            </a:r>
            <a:br>
              <a:rPr lang="hr-HR" altLang="sr-Latn-RS" sz="1400" dirty="0">
                <a:latin typeface="Lucida Sans Unicode" panose="020B0602030504020204" pitchFamily="34" charset="0"/>
              </a:rPr>
            </a:br>
            <a:r>
              <a:rPr lang="hr-HR" altLang="sr-Latn-RS" sz="1400" dirty="0">
                <a:latin typeface="Lucida Sans Unicode" panose="020B0602030504020204" pitchFamily="34" charset="0"/>
              </a:rPr>
              <a:t>pogled </a:t>
            </a:r>
            <a:r>
              <a:rPr lang="hr-HR" altLang="sr-Latn-RS" sz="1400" dirty="0" err="1">
                <a:latin typeface="Lucida Sans Unicode" panose="020B0602030504020204" pitchFamily="34" charset="0"/>
              </a:rPr>
              <a:t>odgore</a:t>
            </a:r>
            <a:br>
              <a:rPr lang="hr-HR" altLang="sr-Latn-RS" sz="1400" dirty="0">
                <a:latin typeface="Lucida Sans Unicode" panose="020B0602030504020204" pitchFamily="34" charset="0"/>
              </a:rPr>
            </a:br>
            <a:r>
              <a:rPr lang="hr-HR" altLang="sr-Latn-RS" sz="1400" dirty="0">
                <a:latin typeface="Lucida Sans Unicode" panose="020B0602030504020204" pitchFamily="34" charset="0"/>
              </a:rPr>
              <a:t>iz smjera nacrta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hr-HR" altLang="sr-Latn-RS" sz="1400" b="1" u="sng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Bokocrt</a:t>
            </a:r>
            <a:br>
              <a:rPr lang="hr-HR" altLang="sr-Latn-RS" sz="1400" dirty="0">
                <a:latin typeface="Lucida Sans Unicode" panose="020B0602030504020204" pitchFamily="34" charset="0"/>
              </a:rPr>
            </a:br>
            <a:r>
              <a:rPr lang="hr-HR" altLang="sr-Latn-RS" sz="1400" dirty="0">
                <a:latin typeface="Lucida Sans Unicode" panose="020B0602030504020204" pitchFamily="34" charset="0"/>
              </a:rPr>
              <a:t>pogled s boka,</a:t>
            </a:r>
            <a:br>
              <a:rPr lang="hr-HR" altLang="sr-Latn-RS" sz="1400" dirty="0">
                <a:latin typeface="Lucida Sans Unicode" panose="020B0602030504020204" pitchFamily="34" charset="0"/>
              </a:rPr>
            </a:br>
            <a:r>
              <a:rPr lang="hr-HR" altLang="sr-Latn-RS" sz="1400" dirty="0">
                <a:latin typeface="Lucida Sans Unicode" panose="020B0602030504020204" pitchFamily="34" charset="0"/>
              </a:rPr>
              <a:t>s lijeve strane u odnosu na nacrt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2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1000"/>
                                        <p:tgtEl>
                                          <p:spTgt spid="2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1000"/>
                                        <p:tgtEl>
                                          <p:spTgt spid="2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12" name="Group 68">
            <a:extLst>
              <a:ext uri="{FF2B5EF4-FFF2-40B4-BE49-F238E27FC236}">
                <a16:creationId xmlns:a16="http://schemas.microsoft.com/office/drawing/2014/main" id="{CC2CBD54-BF65-4998-8E81-85508DE660C5}"/>
              </a:ext>
            </a:extLst>
          </p:cNvPr>
          <p:cNvGrpSpPr>
            <a:grpSpLocks/>
          </p:cNvGrpSpPr>
          <p:nvPr/>
        </p:nvGrpSpPr>
        <p:grpSpPr bwMode="auto">
          <a:xfrm>
            <a:off x="4262438" y="1238250"/>
            <a:ext cx="452437" cy="930275"/>
            <a:chOff x="2685" y="780"/>
            <a:chExt cx="285" cy="586"/>
          </a:xfrm>
        </p:grpSpPr>
        <p:sp>
          <p:nvSpPr>
            <p:cNvPr id="5192" name="Rectangle 69">
              <a:extLst>
                <a:ext uri="{FF2B5EF4-FFF2-40B4-BE49-F238E27FC236}">
                  <a16:creationId xmlns:a16="http://schemas.microsoft.com/office/drawing/2014/main" id="{B6516F9B-37C4-49C2-B5E7-6533D8DC94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749763">
              <a:off x="2614" y="851"/>
              <a:ext cx="337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1000" b="1">
                  <a:latin typeface="Lucida Sans Unicode" panose="020B0602030504020204" pitchFamily="34" charset="0"/>
                </a:rPr>
                <a:t>Pogled</a:t>
              </a:r>
              <a:br>
                <a:rPr lang="hr-HR" altLang="sr-Latn-RS" sz="1000" b="1">
                  <a:latin typeface="Lucida Sans Unicode" panose="020B0602030504020204" pitchFamily="34" charset="0"/>
                </a:rPr>
              </a:br>
              <a:r>
                <a:rPr lang="hr-HR" altLang="sr-Latn-RS" sz="1000" b="1">
                  <a:latin typeface="Lucida Sans Unicode" panose="020B0602030504020204" pitchFamily="34" charset="0"/>
                </a:rPr>
                <a:t>odgore</a:t>
              </a:r>
            </a:p>
          </p:txBody>
        </p:sp>
        <p:sp>
          <p:nvSpPr>
            <p:cNvPr id="5193" name="AutoShape 70">
              <a:extLst>
                <a:ext uri="{FF2B5EF4-FFF2-40B4-BE49-F238E27FC236}">
                  <a16:creationId xmlns:a16="http://schemas.microsoft.com/office/drawing/2014/main" id="{DBA4CFDF-7054-49CA-9152-8F79885DE4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619" y="1015"/>
              <a:ext cx="521" cy="181"/>
            </a:xfrm>
            <a:prstGeom prst="rightArrow">
              <a:avLst>
                <a:gd name="adj1" fmla="val 50000"/>
                <a:gd name="adj2" fmla="val 71961"/>
              </a:avLst>
            </a:prstGeom>
            <a:gradFill rotWithShape="1">
              <a:gsLst>
                <a:gs pos="0">
                  <a:srgbClr val="00395F"/>
                </a:gs>
                <a:gs pos="50000">
                  <a:srgbClr val="0099FF"/>
                </a:gs>
                <a:gs pos="100000">
                  <a:srgbClr val="00395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TopLeft">
                <a:rot lat="1200000" lon="4500000" rev="0"/>
              </a:camera>
              <a:lightRig rig="legacyFlat2" dir="b"/>
            </a:scene3d>
            <a:sp3d extrusionH="227000" prstMaterial="legacyMatte">
              <a:bevelT w="13500" h="13500" prst="angle"/>
              <a:bevelB w="13500" h="13500" prst="angle"/>
              <a:extrusionClr>
                <a:srgbClr val="0099FF"/>
              </a:extrusionClr>
              <a:contourClr>
                <a:srgbClr val="00395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</p:grpSp>
      <p:grpSp>
        <p:nvGrpSpPr>
          <p:cNvPr id="6218" name="Group 74">
            <a:extLst>
              <a:ext uri="{FF2B5EF4-FFF2-40B4-BE49-F238E27FC236}">
                <a16:creationId xmlns:a16="http://schemas.microsoft.com/office/drawing/2014/main" id="{302C209F-5DEA-4D9E-8BF8-8B135A43CC6C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4652963"/>
            <a:ext cx="936625" cy="684212"/>
            <a:chOff x="3424" y="2931"/>
            <a:chExt cx="590" cy="431"/>
          </a:xfrm>
        </p:grpSpPr>
        <p:sp>
          <p:nvSpPr>
            <p:cNvPr id="5190" name="AutoShape 75">
              <a:extLst>
                <a:ext uri="{FF2B5EF4-FFF2-40B4-BE49-F238E27FC236}">
                  <a16:creationId xmlns:a16="http://schemas.microsoft.com/office/drawing/2014/main" id="{EE4C3A31-DB48-4776-A23E-9EA6D5E08F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336063">
              <a:off x="3424" y="2931"/>
              <a:ext cx="521" cy="181"/>
            </a:xfrm>
            <a:prstGeom prst="rightArrow">
              <a:avLst>
                <a:gd name="adj1" fmla="val 55269"/>
                <a:gd name="adj2" fmla="val 84128"/>
              </a:avLst>
            </a:prstGeom>
            <a:gradFill rotWithShape="1">
              <a:gsLst>
                <a:gs pos="0">
                  <a:srgbClr val="7A1800"/>
                </a:gs>
                <a:gs pos="100000">
                  <a:srgbClr val="FF3300"/>
                </a:gs>
              </a:gsLst>
              <a:lin ang="0" scaled="1"/>
            </a:gradFill>
            <a:ln w="9525">
              <a:miter lim="800000"/>
              <a:headEnd/>
              <a:tailEnd/>
            </a:ln>
            <a:effectLst/>
            <a:scene3d>
              <a:camera prst="legacyObliqueTopLeft">
                <a:rot lat="1500000" lon="4200000" rev="0"/>
              </a:camera>
              <a:lightRig rig="legacyFlat2" dir="b"/>
            </a:scene3d>
            <a:sp3d extrusionH="227000" prstMaterial="legacyMatt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7A18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pic>
          <p:nvPicPr>
            <p:cNvPr id="5191" name="Picture 76">
              <a:extLst>
                <a:ext uri="{FF2B5EF4-FFF2-40B4-BE49-F238E27FC236}">
                  <a16:creationId xmlns:a16="http://schemas.microsoft.com/office/drawing/2014/main" id="{211B2587-A52A-420D-A38C-EC397CAF7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461131">
              <a:off x="3462" y="3158"/>
              <a:ext cx="55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221" name="Group 77">
            <a:extLst>
              <a:ext uri="{FF2B5EF4-FFF2-40B4-BE49-F238E27FC236}">
                <a16:creationId xmlns:a16="http://schemas.microsoft.com/office/drawing/2014/main" id="{05A74374-AF70-4CEF-BCE6-812D7F65A80F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201863"/>
            <a:ext cx="1355725" cy="1096962"/>
            <a:chOff x="2064" y="1387"/>
            <a:chExt cx="854" cy="691"/>
          </a:xfrm>
        </p:grpSpPr>
        <p:grpSp>
          <p:nvGrpSpPr>
            <p:cNvPr id="5181" name="Group 78">
              <a:extLst>
                <a:ext uri="{FF2B5EF4-FFF2-40B4-BE49-F238E27FC236}">
                  <a16:creationId xmlns:a16="http://schemas.microsoft.com/office/drawing/2014/main" id="{2A5853E3-08E8-422E-839F-D163220B58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387"/>
              <a:ext cx="854" cy="691"/>
              <a:chOff x="2064" y="1387"/>
              <a:chExt cx="854" cy="691"/>
            </a:xfrm>
          </p:grpSpPr>
          <p:grpSp>
            <p:nvGrpSpPr>
              <p:cNvPr id="5186" name="Group 79">
                <a:extLst>
                  <a:ext uri="{FF2B5EF4-FFF2-40B4-BE49-F238E27FC236}">
                    <a16:creationId xmlns:a16="http://schemas.microsoft.com/office/drawing/2014/main" id="{AA23FFD3-B593-4D65-BF31-FCFDB305F0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4" y="1387"/>
                <a:ext cx="459" cy="455"/>
                <a:chOff x="2064" y="1387"/>
                <a:chExt cx="459" cy="455"/>
              </a:xfrm>
            </p:grpSpPr>
            <p:sp>
              <p:nvSpPr>
                <p:cNvPr id="5188" name="Freeform 80">
                  <a:hlinkHover r:id="" action="ppaction://noaction" highlightClick="1"/>
                  <a:extLst>
                    <a:ext uri="{FF2B5EF4-FFF2-40B4-BE49-F238E27FC236}">
                      <a16:creationId xmlns:a16="http://schemas.microsoft.com/office/drawing/2014/main" id="{72E71365-6808-4443-8E91-4FE0CB41B5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" y="1434"/>
                  <a:ext cx="453" cy="339"/>
                </a:xfrm>
                <a:custGeom>
                  <a:avLst/>
                  <a:gdLst>
                    <a:gd name="T0" fmla="*/ 0 w 453"/>
                    <a:gd name="T1" fmla="*/ 89 h 339"/>
                    <a:gd name="T2" fmla="*/ 453 w 453"/>
                    <a:gd name="T3" fmla="*/ 0 h 339"/>
                    <a:gd name="T4" fmla="*/ 453 w 453"/>
                    <a:gd name="T5" fmla="*/ 249 h 339"/>
                    <a:gd name="T6" fmla="*/ 0 w 453"/>
                    <a:gd name="T7" fmla="*/ 339 h 339"/>
                    <a:gd name="T8" fmla="*/ 0 w 453"/>
                    <a:gd name="T9" fmla="*/ 89 h 3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53" h="339">
                      <a:moveTo>
                        <a:pt x="0" y="89"/>
                      </a:moveTo>
                      <a:lnTo>
                        <a:pt x="453" y="0"/>
                      </a:lnTo>
                      <a:lnTo>
                        <a:pt x="453" y="249"/>
                      </a:lnTo>
                      <a:lnTo>
                        <a:pt x="0" y="339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pic>
              <p:nvPicPr>
                <p:cNvPr id="5189" name="Picture 81">
                  <a:extLst>
                    <a:ext uri="{FF2B5EF4-FFF2-40B4-BE49-F238E27FC236}">
                      <a16:creationId xmlns:a16="http://schemas.microsoft.com/office/drawing/2014/main" id="{4FAD358B-C5ED-48D5-93BC-01A62581D69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94373">
                  <a:off x="2064" y="1387"/>
                  <a:ext cx="454" cy="4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5187" name="Rectangle 82">
                <a:extLst>
                  <a:ext uri="{FF2B5EF4-FFF2-40B4-BE49-F238E27FC236}">
                    <a16:creationId xmlns:a16="http://schemas.microsoft.com/office/drawing/2014/main" id="{E5C31D12-9937-4331-867F-2ADA15769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9" y="1806"/>
                <a:ext cx="499" cy="272"/>
              </a:xfrm>
              <a:prstGeom prst="rect">
                <a:avLst/>
              </a:prstGeom>
              <a:solidFill>
                <a:srgbClr val="6699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Front">
                  <a:rot lat="1500000" lon="20099996" rev="0"/>
                </a:camera>
                <a:lightRig rig="legacyFlat4" dir="t"/>
              </a:scene3d>
              <a:sp3d extrusionH="1370000" prstMaterial="legacyWireframe">
                <a:bevelT w="13500" h="13500" prst="angle"/>
                <a:bevelB w="13500" h="13500" prst="angle"/>
                <a:extrusionClr>
                  <a:srgbClr val="6699FF"/>
                </a:extrusionClr>
                <a:contourClr>
                  <a:srgbClr val="6699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</p:grpSp>
        <p:sp>
          <p:nvSpPr>
            <p:cNvPr id="5182" name="Line 83">
              <a:extLst>
                <a:ext uri="{FF2B5EF4-FFF2-40B4-BE49-F238E27FC236}">
                  <a16:creationId xmlns:a16="http://schemas.microsoft.com/office/drawing/2014/main" id="{BE28A48A-2C63-44A4-BA0A-3FA190CDC2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27" y="1684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83" name="Line 84">
              <a:extLst>
                <a:ext uri="{FF2B5EF4-FFF2-40B4-BE49-F238E27FC236}">
                  <a16:creationId xmlns:a16="http://schemas.microsoft.com/office/drawing/2014/main" id="{1A849633-C12E-42A3-BAAC-AE3F6F66A5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74" y="1772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84" name="Line 85">
              <a:extLst>
                <a:ext uri="{FF2B5EF4-FFF2-40B4-BE49-F238E27FC236}">
                  <a16:creationId xmlns:a16="http://schemas.microsoft.com/office/drawing/2014/main" id="{B6B3365C-A7F3-44A0-88FE-6BCABEA087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4" y="1518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85" name="Line 86">
              <a:extLst>
                <a:ext uri="{FF2B5EF4-FFF2-40B4-BE49-F238E27FC236}">
                  <a16:creationId xmlns:a16="http://schemas.microsoft.com/office/drawing/2014/main" id="{6501796C-622F-4D10-81F6-6D398D4A21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17" y="1430"/>
              <a:ext cx="45" cy="4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231" name="Group 87">
            <a:extLst>
              <a:ext uri="{FF2B5EF4-FFF2-40B4-BE49-F238E27FC236}">
                <a16:creationId xmlns:a16="http://schemas.microsoft.com/office/drawing/2014/main" id="{D6127C8C-3E60-45C0-938A-E0A1E42D9E68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2636838"/>
            <a:ext cx="1584325" cy="1085850"/>
            <a:chOff x="2744" y="1661"/>
            <a:chExt cx="998" cy="684"/>
          </a:xfrm>
        </p:grpSpPr>
        <p:grpSp>
          <p:nvGrpSpPr>
            <p:cNvPr id="5172" name="Group 88">
              <a:extLst>
                <a:ext uri="{FF2B5EF4-FFF2-40B4-BE49-F238E27FC236}">
                  <a16:creationId xmlns:a16="http://schemas.microsoft.com/office/drawing/2014/main" id="{7EBFCA10-9EE2-4163-B2E6-B711213AFE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4" y="1661"/>
              <a:ext cx="998" cy="684"/>
              <a:chOff x="2744" y="1661"/>
              <a:chExt cx="998" cy="684"/>
            </a:xfrm>
          </p:grpSpPr>
          <p:grpSp>
            <p:nvGrpSpPr>
              <p:cNvPr id="5177" name="Group 89">
                <a:extLst>
                  <a:ext uri="{FF2B5EF4-FFF2-40B4-BE49-F238E27FC236}">
                    <a16:creationId xmlns:a16="http://schemas.microsoft.com/office/drawing/2014/main" id="{851C6AE7-CFE2-478D-A44B-4CF6B0AE91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2" y="1661"/>
                <a:ext cx="374" cy="590"/>
                <a:chOff x="3322" y="1661"/>
                <a:chExt cx="374" cy="590"/>
              </a:xfrm>
            </p:grpSpPr>
            <p:sp>
              <p:nvSpPr>
                <p:cNvPr id="5179" name="Freeform 90">
                  <a:extLst>
                    <a:ext uri="{FF2B5EF4-FFF2-40B4-BE49-F238E27FC236}">
                      <a16:creationId xmlns:a16="http://schemas.microsoft.com/office/drawing/2014/main" id="{5FA05940-825D-4916-9319-8BB0A58473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2" y="1661"/>
                  <a:ext cx="374" cy="582"/>
                </a:xfrm>
                <a:custGeom>
                  <a:avLst/>
                  <a:gdLst>
                    <a:gd name="T0" fmla="*/ 0 w 374"/>
                    <a:gd name="T1" fmla="*/ 0 h 582"/>
                    <a:gd name="T2" fmla="*/ 374 w 374"/>
                    <a:gd name="T3" fmla="*/ 336 h 582"/>
                    <a:gd name="T4" fmla="*/ 374 w 374"/>
                    <a:gd name="T5" fmla="*/ 582 h 582"/>
                    <a:gd name="T6" fmla="*/ 2 w 374"/>
                    <a:gd name="T7" fmla="*/ 245 h 582"/>
                    <a:gd name="T8" fmla="*/ 0 w 374"/>
                    <a:gd name="T9" fmla="*/ 0 h 5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74" h="582">
                      <a:moveTo>
                        <a:pt x="0" y="0"/>
                      </a:moveTo>
                      <a:lnTo>
                        <a:pt x="374" y="336"/>
                      </a:lnTo>
                      <a:lnTo>
                        <a:pt x="374" y="582"/>
                      </a:lnTo>
                      <a:lnTo>
                        <a:pt x="2" y="2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CC33"/>
                </a:solidFill>
                <a:ln w="19050" cmpd="sng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pic>
              <p:nvPicPr>
                <p:cNvPr id="5180" name="Picture 91">
                  <a:extLst>
                    <a:ext uri="{FF2B5EF4-FFF2-40B4-BE49-F238E27FC236}">
                      <a16:creationId xmlns:a16="http://schemas.microsoft.com/office/drawing/2014/main" id="{A4553C97-EB83-4B1B-9D6B-F4D7DE8BAEE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34" y="1735"/>
                  <a:ext cx="362" cy="5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336699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5178" name="Rectangle 92">
                <a:extLst>
                  <a:ext uri="{FF2B5EF4-FFF2-40B4-BE49-F238E27FC236}">
                    <a16:creationId xmlns:a16="http://schemas.microsoft.com/office/drawing/2014/main" id="{4122F04E-C820-4ED1-9355-939EE318E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4" y="2073"/>
                <a:ext cx="998" cy="272"/>
              </a:xfrm>
              <a:prstGeom prst="rect">
                <a:avLst/>
              </a:prstGeom>
              <a:solidFill>
                <a:srgbClr val="6699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Front">
                  <a:rot lat="1500000" lon="20099996" rev="0"/>
                </a:camera>
                <a:lightRig rig="legacyFlat4" dir="t"/>
              </a:scene3d>
              <a:sp3d extrusionH="1370000" prstMaterial="legacyWireframe">
                <a:bevelT w="13500" h="13500" prst="angle"/>
                <a:bevelB w="13500" h="13500" prst="angle"/>
                <a:extrusionClr>
                  <a:srgbClr val="6699FF"/>
                </a:extrusionClr>
                <a:contourClr>
                  <a:srgbClr val="6699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</p:grpSp>
        <p:sp>
          <p:nvSpPr>
            <p:cNvPr id="5173" name="Line 93">
              <a:extLst>
                <a:ext uri="{FF2B5EF4-FFF2-40B4-BE49-F238E27FC236}">
                  <a16:creationId xmlns:a16="http://schemas.microsoft.com/office/drawing/2014/main" id="{65071EE9-8817-42F2-A47D-AECBCEB77A3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243" y="1666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4" name="Line 94">
              <a:extLst>
                <a:ext uri="{FF2B5EF4-FFF2-40B4-BE49-F238E27FC236}">
                  <a16:creationId xmlns:a16="http://schemas.microsoft.com/office/drawing/2014/main" id="{07E5ECEE-987E-4265-8AE6-CB1ECA86315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616" y="2004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5" name="Line 95">
              <a:extLst>
                <a:ext uri="{FF2B5EF4-FFF2-40B4-BE49-F238E27FC236}">
                  <a16:creationId xmlns:a16="http://schemas.microsoft.com/office/drawing/2014/main" id="{B8C97D4B-5730-42AA-8437-ABF8F7FCC14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243" y="1913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6" name="Line 96">
              <a:extLst>
                <a:ext uri="{FF2B5EF4-FFF2-40B4-BE49-F238E27FC236}">
                  <a16:creationId xmlns:a16="http://schemas.microsoft.com/office/drawing/2014/main" id="{A0B2A30E-4683-4AEF-9162-DED38248B8F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00000">
              <a:off x="3613" y="2251"/>
              <a:ext cx="8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241" name="Group 97">
            <a:extLst>
              <a:ext uri="{FF2B5EF4-FFF2-40B4-BE49-F238E27FC236}">
                <a16:creationId xmlns:a16="http://schemas.microsoft.com/office/drawing/2014/main" id="{201A93E3-3A98-4705-8862-FFD856BD7133}"/>
              </a:ext>
            </a:extLst>
          </p:cNvPr>
          <p:cNvGrpSpPr>
            <a:grpSpLocks/>
          </p:cNvGrpSpPr>
          <p:nvPr/>
        </p:nvGrpSpPr>
        <p:grpSpPr bwMode="auto">
          <a:xfrm>
            <a:off x="3844925" y="3333750"/>
            <a:ext cx="1347788" cy="1270000"/>
            <a:chOff x="2422" y="2100"/>
            <a:chExt cx="849" cy="800"/>
          </a:xfrm>
        </p:grpSpPr>
        <p:grpSp>
          <p:nvGrpSpPr>
            <p:cNvPr id="5163" name="Group 98">
              <a:extLst>
                <a:ext uri="{FF2B5EF4-FFF2-40B4-BE49-F238E27FC236}">
                  <a16:creationId xmlns:a16="http://schemas.microsoft.com/office/drawing/2014/main" id="{7FAD2680-28BD-46A5-A954-1E14E5788C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2" y="2100"/>
              <a:ext cx="849" cy="800"/>
              <a:chOff x="2422" y="2100"/>
              <a:chExt cx="849" cy="800"/>
            </a:xfrm>
          </p:grpSpPr>
          <p:grpSp>
            <p:nvGrpSpPr>
              <p:cNvPr id="5168" name="Group 99">
                <a:extLst>
                  <a:ext uri="{FF2B5EF4-FFF2-40B4-BE49-F238E27FC236}">
                    <a16:creationId xmlns:a16="http://schemas.microsoft.com/office/drawing/2014/main" id="{B82F14F4-A527-4E0F-98C7-6B4963C594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22" y="2474"/>
                <a:ext cx="826" cy="426"/>
                <a:chOff x="4468" y="2387"/>
                <a:chExt cx="826" cy="426"/>
              </a:xfrm>
            </p:grpSpPr>
            <p:sp>
              <p:nvSpPr>
                <p:cNvPr id="5170" name="Freeform 100">
                  <a:hlinkHover r:id="" action="ppaction://noaction" highlightClick="1"/>
                  <a:extLst>
                    <a:ext uri="{FF2B5EF4-FFF2-40B4-BE49-F238E27FC236}">
                      <a16:creationId xmlns:a16="http://schemas.microsoft.com/office/drawing/2014/main" id="{2B9B1959-D96E-450F-8917-AAA0FC249A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68" y="2387"/>
                  <a:ext cx="826" cy="426"/>
                </a:xfrm>
                <a:custGeom>
                  <a:avLst/>
                  <a:gdLst>
                    <a:gd name="T0" fmla="*/ 0 w 826"/>
                    <a:gd name="T1" fmla="*/ 90 h 426"/>
                    <a:gd name="T2" fmla="*/ 451 w 826"/>
                    <a:gd name="T3" fmla="*/ 0 h 426"/>
                    <a:gd name="T4" fmla="*/ 826 w 826"/>
                    <a:gd name="T5" fmla="*/ 338 h 426"/>
                    <a:gd name="T6" fmla="*/ 373 w 826"/>
                    <a:gd name="T7" fmla="*/ 426 h 426"/>
                    <a:gd name="T8" fmla="*/ 0 w 826"/>
                    <a:gd name="T9" fmla="*/ 90 h 4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26" h="426">
                      <a:moveTo>
                        <a:pt x="0" y="90"/>
                      </a:moveTo>
                      <a:lnTo>
                        <a:pt x="451" y="0"/>
                      </a:lnTo>
                      <a:lnTo>
                        <a:pt x="826" y="338"/>
                      </a:lnTo>
                      <a:lnTo>
                        <a:pt x="373" y="426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99FF"/>
                </a:solidFill>
                <a:ln w="19050" cmpd="sng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pic>
              <p:nvPicPr>
                <p:cNvPr id="5171" name="Picture 101">
                  <a:extLst>
                    <a:ext uri="{FF2B5EF4-FFF2-40B4-BE49-F238E27FC236}">
                      <a16:creationId xmlns:a16="http://schemas.microsoft.com/office/drawing/2014/main" id="{5218F436-6AA8-4D67-ABDF-15FB5303CB0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753523">
                  <a:off x="4604" y="2506"/>
                  <a:ext cx="552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2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5169" name="Rectangle 102">
                <a:extLst>
                  <a:ext uri="{FF2B5EF4-FFF2-40B4-BE49-F238E27FC236}">
                    <a16:creationId xmlns:a16="http://schemas.microsoft.com/office/drawing/2014/main" id="{8583F4DA-98AC-4789-8E0F-64E07FFCA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2" y="2100"/>
                <a:ext cx="499" cy="798"/>
              </a:xfrm>
              <a:prstGeom prst="rect">
                <a:avLst/>
              </a:prstGeom>
              <a:solidFill>
                <a:srgbClr val="6699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Front">
                  <a:rot lat="1500000" lon="20099996" rev="0"/>
                </a:camera>
                <a:lightRig rig="legacyFlat4" dir="t"/>
              </a:scene3d>
              <a:sp3d extrusionH="1370000" prstMaterial="legacyWireframe">
                <a:bevelT w="13500" h="13500" prst="angle"/>
                <a:bevelB w="13500" h="13500" prst="angle"/>
                <a:extrusionClr>
                  <a:srgbClr val="6699FF"/>
                </a:extrusionClr>
                <a:contourClr>
                  <a:srgbClr val="6699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</p:grpSp>
        <p:sp>
          <p:nvSpPr>
            <p:cNvPr id="5164" name="Line 103">
              <a:extLst>
                <a:ext uri="{FF2B5EF4-FFF2-40B4-BE49-F238E27FC236}">
                  <a16:creationId xmlns:a16="http://schemas.microsoft.com/office/drawing/2014/main" id="{5ECE0BB0-6BC7-4CA4-A215-09D8CA7D37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3" y="2475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5" name="Line 104">
              <a:extLst>
                <a:ext uri="{FF2B5EF4-FFF2-40B4-BE49-F238E27FC236}">
                  <a16:creationId xmlns:a16="http://schemas.microsoft.com/office/drawing/2014/main" id="{3ABC4D70-E6DC-4A34-98A0-868CB4990F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5" y="2806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6" name="Line 105">
              <a:extLst>
                <a:ext uri="{FF2B5EF4-FFF2-40B4-BE49-F238E27FC236}">
                  <a16:creationId xmlns:a16="http://schemas.microsoft.com/office/drawing/2014/main" id="{44C0EE9D-F52D-40B2-AF5F-6F9C7E81CC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6" y="2720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7" name="Line 106">
              <a:extLst>
                <a:ext uri="{FF2B5EF4-FFF2-40B4-BE49-F238E27FC236}">
                  <a16:creationId xmlns:a16="http://schemas.microsoft.com/office/drawing/2014/main" id="{0B712CBE-77B5-4AC5-8D46-20C1B02EEC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4" y="2387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251" name="Group 107">
            <a:extLst>
              <a:ext uri="{FF2B5EF4-FFF2-40B4-BE49-F238E27FC236}">
                <a16:creationId xmlns:a16="http://schemas.microsoft.com/office/drawing/2014/main" id="{3C14191F-61EC-4D87-A4EF-82474C2831A5}"/>
              </a:ext>
            </a:extLst>
          </p:cNvPr>
          <p:cNvGrpSpPr>
            <a:grpSpLocks/>
          </p:cNvGrpSpPr>
          <p:nvPr/>
        </p:nvGrpSpPr>
        <p:grpSpPr bwMode="auto">
          <a:xfrm>
            <a:off x="4229100" y="2935288"/>
            <a:ext cx="539750" cy="1266825"/>
            <a:chOff x="2664" y="1849"/>
            <a:chExt cx="340" cy="798"/>
          </a:xfrm>
        </p:grpSpPr>
        <p:grpSp>
          <p:nvGrpSpPr>
            <p:cNvPr id="5157" name="Group 108">
              <a:extLst>
                <a:ext uri="{FF2B5EF4-FFF2-40B4-BE49-F238E27FC236}">
                  <a16:creationId xmlns:a16="http://schemas.microsoft.com/office/drawing/2014/main" id="{B99D851E-3D9A-4205-88C3-EEC168062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4" y="1849"/>
              <a:ext cx="340" cy="798"/>
              <a:chOff x="2664" y="1849"/>
              <a:chExt cx="340" cy="798"/>
            </a:xfrm>
          </p:grpSpPr>
          <p:sp>
            <p:nvSpPr>
              <p:cNvPr id="5161" name="Freeform 109">
                <a:extLst>
                  <a:ext uri="{FF2B5EF4-FFF2-40B4-BE49-F238E27FC236}">
                    <a16:creationId xmlns:a16="http://schemas.microsoft.com/office/drawing/2014/main" id="{8E32197F-E332-4049-8045-CD45B39F4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4" y="2475"/>
                <a:ext cx="330" cy="152"/>
              </a:xfrm>
              <a:custGeom>
                <a:avLst/>
                <a:gdLst>
                  <a:gd name="T0" fmla="*/ 0 w 330"/>
                  <a:gd name="T1" fmla="*/ 41 h 152"/>
                  <a:gd name="T2" fmla="*/ 122 w 330"/>
                  <a:gd name="T3" fmla="*/ 152 h 152"/>
                  <a:gd name="T4" fmla="*/ 330 w 330"/>
                  <a:gd name="T5" fmla="*/ 110 h 152"/>
                  <a:gd name="T6" fmla="*/ 209 w 330"/>
                  <a:gd name="T7" fmla="*/ 0 h 152"/>
                  <a:gd name="T8" fmla="*/ 0 w 330"/>
                  <a:gd name="T9" fmla="*/ 41 h 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0" h="152">
                    <a:moveTo>
                      <a:pt x="0" y="41"/>
                    </a:moveTo>
                    <a:lnTo>
                      <a:pt x="122" y="152"/>
                    </a:lnTo>
                    <a:lnTo>
                      <a:pt x="330" y="110"/>
                    </a:lnTo>
                    <a:lnTo>
                      <a:pt x="209" y="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6699FF"/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162" name="Rectangle 110">
                <a:extLst>
                  <a:ext uri="{FF2B5EF4-FFF2-40B4-BE49-F238E27FC236}">
                    <a16:creationId xmlns:a16="http://schemas.microsoft.com/office/drawing/2014/main" id="{8D51EEF0-3D80-4E91-AB94-8FC909ECC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7" y="1849"/>
                <a:ext cx="227" cy="798"/>
              </a:xfrm>
              <a:prstGeom prst="rect">
                <a:avLst/>
              </a:prstGeom>
              <a:solidFill>
                <a:srgbClr val="6699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Front">
                  <a:rot lat="1500000" lon="20099996" rev="0"/>
                </a:camera>
                <a:lightRig rig="legacyFlat4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6699FF"/>
                </a:extrusionClr>
                <a:contourClr>
                  <a:srgbClr val="6699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</p:grpSp>
        <p:sp>
          <p:nvSpPr>
            <p:cNvPr id="5158" name="Line 111">
              <a:extLst>
                <a:ext uri="{FF2B5EF4-FFF2-40B4-BE49-F238E27FC236}">
                  <a16:creationId xmlns:a16="http://schemas.microsoft.com/office/drawing/2014/main" id="{1009E149-1A80-45AE-B6CF-048B846A5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5" y="2425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9" name="Line 112">
              <a:extLst>
                <a:ext uri="{FF2B5EF4-FFF2-40B4-BE49-F238E27FC236}">
                  <a16:creationId xmlns:a16="http://schemas.microsoft.com/office/drawing/2014/main" id="{E0DA1B12-2B20-4028-B046-A2F847C0FE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8" y="2534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0" name="Line 113">
              <a:extLst>
                <a:ext uri="{FF2B5EF4-FFF2-40B4-BE49-F238E27FC236}">
                  <a16:creationId xmlns:a16="http://schemas.microsoft.com/office/drawing/2014/main" id="{236BCC44-08AC-42D6-A783-63D3AD4EB4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2" y="2493"/>
              <a:ext cx="0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258" name="Group 114">
            <a:extLst>
              <a:ext uri="{FF2B5EF4-FFF2-40B4-BE49-F238E27FC236}">
                <a16:creationId xmlns:a16="http://schemas.microsoft.com/office/drawing/2014/main" id="{68837BDD-0C7F-4FE7-A30D-875880F5F05E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2198688"/>
            <a:ext cx="792162" cy="708025"/>
            <a:chOff x="2971" y="1385"/>
            <a:chExt cx="499" cy="446"/>
          </a:xfrm>
        </p:grpSpPr>
        <p:sp>
          <p:nvSpPr>
            <p:cNvPr id="5152" name="Freeform 115">
              <a:extLst>
                <a:ext uri="{FF2B5EF4-FFF2-40B4-BE49-F238E27FC236}">
                  <a16:creationId xmlns:a16="http://schemas.microsoft.com/office/drawing/2014/main" id="{AE4BE56C-D324-4AF6-A281-D244EFA795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1385"/>
              <a:ext cx="123" cy="388"/>
            </a:xfrm>
            <a:custGeom>
              <a:avLst/>
              <a:gdLst>
                <a:gd name="T0" fmla="*/ 0 w 123"/>
                <a:gd name="T1" fmla="*/ 0 h 388"/>
                <a:gd name="T2" fmla="*/ 0 w 123"/>
                <a:gd name="T3" fmla="*/ 276 h 388"/>
                <a:gd name="T4" fmla="*/ 122 w 123"/>
                <a:gd name="T5" fmla="*/ 388 h 388"/>
                <a:gd name="T6" fmla="*/ 123 w 123"/>
                <a:gd name="T7" fmla="*/ 109 h 388"/>
                <a:gd name="T8" fmla="*/ 0 w 123"/>
                <a:gd name="T9" fmla="*/ 0 h 3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3" h="388">
                  <a:moveTo>
                    <a:pt x="0" y="0"/>
                  </a:moveTo>
                  <a:lnTo>
                    <a:pt x="0" y="276"/>
                  </a:lnTo>
                  <a:lnTo>
                    <a:pt x="122" y="388"/>
                  </a:lnTo>
                  <a:lnTo>
                    <a:pt x="123" y="1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33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3" name="Rectangle 116">
              <a:extLst>
                <a:ext uri="{FF2B5EF4-FFF2-40B4-BE49-F238E27FC236}">
                  <a16:creationId xmlns:a16="http://schemas.microsoft.com/office/drawing/2014/main" id="{99266706-B778-4D7E-8140-809A57A06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525"/>
              <a:ext cx="499" cy="306"/>
            </a:xfrm>
            <a:prstGeom prst="rect">
              <a:avLst/>
            </a:prstGeom>
            <a:solidFill>
              <a:srgbClr val="6699FF"/>
            </a:solidFill>
            <a:ln w="9525">
              <a:miter lim="800000"/>
              <a:headEnd/>
              <a:tailEnd/>
            </a:ln>
            <a:effectLst/>
            <a:scene3d>
              <a:camera prst="legacyObliqueFront">
                <a:rot lat="1500000" lon="20099996" rev="0"/>
              </a:camera>
              <a:lightRig rig="legacyFlat4" dir="b"/>
            </a:scene3d>
            <a:sp3d extrusionH="430200" prstMaterial="legacyWireframe">
              <a:bevelT w="13500" h="13500" prst="angle"/>
              <a:bevelB w="13500" h="13500" prst="angle"/>
              <a:extrusionClr>
                <a:srgbClr val="6699FF"/>
              </a:extrusionClr>
              <a:contourClr>
                <a:srgbClr val="66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sp>
          <p:nvSpPr>
            <p:cNvPr id="5154" name="Line 117">
              <a:extLst>
                <a:ext uri="{FF2B5EF4-FFF2-40B4-BE49-F238E27FC236}">
                  <a16:creationId xmlns:a16="http://schemas.microsoft.com/office/drawing/2014/main" id="{4C1F91FE-DBA9-4424-85F9-8A953457F0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600000">
              <a:off x="3257" y="1391"/>
              <a:ext cx="6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5" name="Line 118">
              <a:extLst>
                <a:ext uri="{FF2B5EF4-FFF2-40B4-BE49-F238E27FC236}">
                  <a16:creationId xmlns:a16="http://schemas.microsoft.com/office/drawing/2014/main" id="{EC41884E-398D-4647-AEDB-9AE8ABEB067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600000">
              <a:off x="3379" y="1503"/>
              <a:ext cx="6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6" name="Line 119">
              <a:extLst>
                <a:ext uri="{FF2B5EF4-FFF2-40B4-BE49-F238E27FC236}">
                  <a16:creationId xmlns:a16="http://schemas.microsoft.com/office/drawing/2014/main" id="{0C2AC0D5-7CE3-43B7-B512-6EC0D095D64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600000">
              <a:off x="3379" y="1779"/>
              <a:ext cx="6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264" name="Group 120">
            <a:extLst>
              <a:ext uri="{FF2B5EF4-FFF2-40B4-BE49-F238E27FC236}">
                <a16:creationId xmlns:a16="http://schemas.microsoft.com/office/drawing/2014/main" id="{ACFE06BC-6EBC-4C7E-9C43-E07C8FFA5991}"/>
              </a:ext>
            </a:extLst>
          </p:cNvPr>
          <p:cNvGrpSpPr>
            <a:grpSpLocks/>
          </p:cNvGrpSpPr>
          <p:nvPr/>
        </p:nvGrpSpPr>
        <p:grpSpPr bwMode="auto">
          <a:xfrm>
            <a:off x="3667125" y="1835150"/>
            <a:ext cx="923925" cy="1017588"/>
            <a:chOff x="2310" y="1156"/>
            <a:chExt cx="582" cy="641"/>
          </a:xfrm>
        </p:grpSpPr>
        <p:sp>
          <p:nvSpPr>
            <p:cNvPr id="5147" name="Freeform 121">
              <a:extLst>
                <a:ext uri="{FF2B5EF4-FFF2-40B4-BE49-F238E27FC236}">
                  <a16:creationId xmlns:a16="http://schemas.microsoft.com/office/drawing/2014/main" id="{3FDEF692-5977-4303-B888-768C63040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0" y="1157"/>
              <a:ext cx="213" cy="318"/>
            </a:xfrm>
            <a:custGeom>
              <a:avLst/>
              <a:gdLst>
                <a:gd name="T0" fmla="*/ 2 w 213"/>
                <a:gd name="T1" fmla="*/ 39 h 318"/>
                <a:gd name="T2" fmla="*/ 213 w 213"/>
                <a:gd name="T3" fmla="*/ 0 h 318"/>
                <a:gd name="T4" fmla="*/ 213 w 213"/>
                <a:gd name="T5" fmla="*/ 276 h 318"/>
                <a:gd name="T6" fmla="*/ 0 w 213"/>
                <a:gd name="T7" fmla="*/ 318 h 318"/>
                <a:gd name="T8" fmla="*/ 2 w 213"/>
                <a:gd name="T9" fmla="*/ 39 h 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3" h="318">
                  <a:moveTo>
                    <a:pt x="2" y="39"/>
                  </a:moveTo>
                  <a:lnTo>
                    <a:pt x="213" y="0"/>
                  </a:lnTo>
                  <a:lnTo>
                    <a:pt x="213" y="276"/>
                  </a:lnTo>
                  <a:lnTo>
                    <a:pt x="0" y="318"/>
                  </a:lnTo>
                  <a:lnTo>
                    <a:pt x="2" y="39"/>
                  </a:lnTo>
                  <a:close/>
                </a:path>
              </a:pathLst>
            </a:custGeom>
            <a:solidFill>
              <a:srgbClr val="FF3300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8" name="Rectangle 122">
              <a:extLst>
                <a:ext uri="{FF2B5EF4-FFF2-40B4-BE49-F238E27FC236}">
                  <a16:creationId xmlns:a16="http://schemas.microsoft.com/office/drawing/2014/main" id="{CFA95E1B-B66B-4483-80B8-885746BDC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" y="1491"/>
              <a:ext cx="227" cy="306"/>
            </a:xfrm>
            <a:prstGeom prst="rect">
              <a:avLst/>
            </a:prstGeom>
            <a:solidFill>
              <a:srgbClr val="6699FF"/>
            </a:solidFill>
            <a:ln w="9525">
              <a:miter lim="800000"/>
              <a:headEnd/>
              <a:tailEnd/>
            </a:ln>
            <a:effectLst/>
            <a:scene3d>
              <a:camera prst="legacyObliqueFront">
                <a:rot lat="1500000" lon="20099996" rev="0"/>
              </a:camera>
              <a:lightRig rig="legacyFlat4" dir="b"/>
            </a:scene3d>
            <a:sp3d extrusionH="1344600" prstMaterial="legacyWireframe">
              <a:bevelT w="13500" h="13500" prst="angle"/>
              <a:bevelB w="13500" h="13500" prst="angle"/>
              <a:extrusionClr>
                <a:srgbClr val="6699FF"/>
              </a:extrusionClr>
              <a:contourClr>
                <a:srgbClr val="66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sp>
          <p:nvSpPr>
            <p:cNvPr id="5149" name="Line 123">
              <a:extLst>
                <a:ext uri="{FF2B5EF4-FFF2-40B4-BE49-F238E27FC236}">
                  <a16:creationId xmlns:a16="http://schemas.microsoft.com/office/drawing/2014/main" id="{E89AE39C-5648-4267-9491-5BDC334146E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20000" flipH="1" flipV="1">
              <a:off x="2523" y="1156"/>
              <a:ext cx="91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0" name="Line 124">
              <a:extLst>
                <a:ext uri="{FF2B5EF4-FFF2-40B4-BE49-F238E27FC236}">
                  <a16:creationId xmlns:a16="http://schemas.microsoft.com/office/drawing/2014/main" id="{35620B9D-97D5-4E97-9260-2588141E573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20000" flipH="1" flipV="1">
              <a:off x="2314" y="1471"/>
              <a:ext cx="91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1" name="Line 125">
              <a:extLst>
                <a:ext uri="{FF2B5EF4-FFF2-40B4-BE49-F238E27FC236}">
                  <a16:creationId xmlns:a16="http://schemas.microsoft.com/office/drawing/2014/main" id="{61B32FFB-1BC8-49E4-BA4E-77CE1B68A58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20000" flipH="1" flipV="1">
              <a:off x="2312" y="1192"/>
              <a:ext cx="91" cy="9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270" name="Freeform 126">
            <a:hlinkHover r:id="" action="ppaction://noaction" highlightClick="1">
              <a:snd r:embed="rId6" name="arrow.wav"/>
            </a:hlinkHover>
            <a:extLst>
              <a:ext uri="{FF2B5EF4-FFF2-40B4-BE49-F238E27FC236}">
                <a16:creationId xmlns:a16="http://schemas.microsoft.com/office/drawing/2014/main" id="{A199A62B-AEF7-4D2B-A381-40CB237BB031}"/>
              </a:ext>
            </a:extLst>
          </p:cNvPr>
          <p:cNvSpPr>
            <a:spLocks/>
          </p:cNvSpPr>
          <p:nvPr/>
        </p:nvSpPr>
        <p:spPr bwMode="auto">
          <a:xfrm>
            <a:off x="3843338" y="2932113"/>
            <a:ext cx="596900" cy="920750"/>
          </a:xfrm>
          <a:custGeom>
            <a:avLst/>
            <a:gdLst>
              <a:gd name="T0" fmla="*/ 0 w 376"/>
              <a:gd name="T1" fmla="*/ 0 h 580"/>
              <a:gd name="T2" fmla="*/ 947578750 w 376"/>
              <a:gd name="T3" fmla="*/ 834172513 h 580"/>
              <a:gd name="T4" fmla="*/ 947578750 w 376"/>
              <a:gd name="T5" fmla="*/ 1461690625 h 580"/>
              <a:gd name="T6" fmla="*/ 0 w 376"/>
              <a:gd name="T7" fmla="*/ 619958438 h 580"/>
              <a:gd name="T8" fmla="*/ 0 w 376"/>
              <a:gd name="T9" fmla="*/ 0 h 5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6" h="580">
                <a:moveTo>
                  <a:pt x="0" y="0"/>
                </a:moveTo>
                <a:lnTo>
                  <a:pt x="376" y="331"/>
                </a:lnTo>
                <a:lnTo>
                  <a:pt x="376" y="580"/>
                </a:lnTo>
                <a:lnTo>
                  <a:pt x="0" y="246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271" name="Freeform 127">
            <a:hlinkHover r:id="" action="ppaction://noaction" highlightClick="1">
              <a:snd r:embed="rId6" name="arrow.wav"/>
            </a:hlinkHover>
            <a:extLst>
              <a:ext uri="{FF2B5EF4-FFF2-40B4-BE49-F238E27FC236}">
                <a16:creationId xmlns:a16="http://schemas.microsoft.com/office/drawing/2014/main" id="{A7DC5AE2-67A7-42D8-9383-122E526613BA}"/>
              </a:ext>
            </a:extLst>
          </p:cNvPr>
          <p:cNvSpPr>
            <a:spLocks/>
          </p:cNvSpPr>
          <p:nvPr/>
        </p:nvSpPr>
        <p:spPr bwMode="auto">
          <a:xfrm>
            <a:off x="4437063" y="3313113"/>
            <a:ext cx="719137" cy="538162"/>
          </a:xfrm>
          <a:custGeom>
            <a:avLst/>
            <a:gdLst>
              <a:gd name="T0" fmla="*/ 0 w 453"/>
              <a:gd name="T1" fmla="*/ 224292904 h 339"/>
              <a:gd name="T2" fmla="*/ 1141629194 w 453"/>
              <a:gd name="T3" fmla="*/ 0 h 339"/>
              <a:gd name="T4" fmla="*/ 1141629194 w 453"/>
              <a:gd name="T5" fmla="*/ 627517529 h 339"/>
              <a:gd name="T6" fmla="*/ 0 w 453"/>
              <a:gd name="T7" fmla="*/ 854331381 h 339"/>
              <a:gd name="T8" fmla="*/ 0 w 453"/>
              <a:gd name="T9" fmla="*/ 224292904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3" h="339">
                <a:moveTo>
                  <a:pt x="0" y="89"/>
                </a:moveTo>
                <a:lnTo>
                  <a:pt x="453" y="0"/>
                </a:lnTo>
                <a:lnTo>
                  <a:pt x="453" y="249"/>
                </a:lnTo>
                <a:lnTo>
                  <a:pt x="0" y="339"/>
                </a:lnTo>
                <a:lnTo>
                  <a:pt x="0" y="89"/>
                </a:lnTo>
                <a:close/>
              </a:path>
            </a:pathLst>
          </a:custGeom>
          <a:solidFill>
            <a:srgbClr val="FF3300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272" name="Freeform 128">
            <a:hlinkHover r:id="" action="ppaction://noaction" highlightClick="1">
              <a:snd r:embed="rId6" name="arrow.wav"/>
            </a:hlinkHover>
            <a:extLst>
              <a:ext uri="{FF2B5EF4-FFF2-40B4-BE49-F238E27FC236}">
                <a16:creationId xmlns:a16="http://schemas.microsoft.com/office/drawing/2014/main" id="{1A8F3F00-33DC-4518-BC95-90B3F58A2454}"/>
              </a:ext>
            </a:extLst>
          </p:cNvPr>
          <p:cNvSpPr>
            <a:spLocks/>
          </p:cNvSpPr>
          <p:nvPr/>
        </p:nvSpPr>
        <p:spPr bwMode="auto">
          <a:xfrm>
            <a:off x="3843338" y="2781300"/>
            <a:ext cx="1309687" cy="668338"/>
          </a:xfrm>
          <a:custGeom>
            <a:avLst/>
            <a:gdLst>
              <a:gd name="T0" fmla="*/ 0 w 825"/>
              <a:gd name="T1" fmla="*/ 226814232 h 421"/>
              <a:gd name="T2" fmla="*/ 1126508620 w 825"/>
              <a:gd name="T3" fmla="*/ 0 h 421"/>
              <a:gd name="T4" fmla="*/ 2079127319 w 825"/>
              <a:gd name="T5" fmla="*/ 834173137 h 421"/>
              <a:gd name="T6" fmla="*/ 937497767 w 825"/>
              <a:gd name="T7" fmla="*/ 1060987369 h 421"/>
              <a:gd name="T8" fmla="*/ 0 w 825"/>
              <a:gd name="T9" fmla="*/ 226814232 h 4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25" h="421">
                <a:moveTo>
                  <a:pt x="0" y="90"/>
                </a:moveTo>
                <a:lnTo>
                  <a:pt x="447" y="0"/>
                </a:lnTo>
                <a:lnTo>
                  <a:pt x="825" y="331"/>
                </a:lnTo>
                <a:lnTo>
                  <a:pt x="372" y="421"/>
                </a:lnTo>
                <a:lnTo>
                  <a:pt x="0" y="90"/>
                </a:lnTo>
                <a:close/>
              </a:path>
            </a:pathLst>
          </a:custGeom>
          <a:solidFill>
            <a:srgbClr val="6699FF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273" name="Freeform 129">
            <a:hlinkHover r:id="" action="ppaction://noaction" highlightClick="1">
              <a:snd r:embed="rId6" name="arrow.wav"/>
            </a:hlinkHover>
            <a:extLst>
              <a:ext uri="{FF2B5EF4-FFF2-40B4-BE49-F238E27FC236}">
                <a16:creationId xmlns:a16="http://schemas.microsoft.com/office/drawing/2014/main" id="{8A8AC006-25C6-4CDE-B33D-47CE65C913DE}"/>
              </a:ext>
            </a:extLst>
          </p:cNvPr>
          <p:cNvSpPr>
            <a:spLocks/>
          </p:cNvSpPr>
          <p:nvPr/>
        </p:nvSpPr>
        <p:spPr bwMode="auto">
          <a:xfrm>
            <a:off x="4422775" y="2514600"/>
            <a:ext cx="328613" cy="493713"/>
          </a:xfrm>
          <a:custGeom>
            <a:avLst/>
            <a:gdLst>
              <a:gd name="T0" fmla="*/ 0 w 207"/>
              <a:gd name="T1" fmla="*/ 95766034 h 311"/>
              <a:gd name="T2" fmla="*/ 0 w 207"/>
              <a:gd name="T3" fmla="*/ 783770181 h 311"/>
              <a:gd name="T4" fmla="*/ 521673931 w 207"/>
              <a:gd name="T5" fmla="*/ 700604147 h 311"/>
              <a:gd name="T6" fmla="*/ 521673931 w 207"/>
              <a:gd name="T7" fmla="*/ 0 h 311"/>
              <a:gd name="T8" fmla="*/ 0 w 207"/>
              <a:gd name="T9" fmla="*/ 95766034 h 3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7" h="311">
                <a:moveTo>
                  <a:pt x="0" y="38"/>
                </a:moveTo>
                <a:lnTo>
                  <a:pt x="0" y="311"/>
                </a:lnTo>
                <a:lnTo>
                  <a:pt x="207" y="278"/>
                </a:lnTo>
                <a:lnTo>
                  <a:pt x="207" y="0"/>
                </a:lnTo>
                <a:lnTo>
                  <a:pt x="0" y="38"/>
                </a:lnTo>
                <a:close/>
              </a:path>
            </a:pathLst>
          </a:custGeom>
          <a:solidFill>
            <a:srgbClr val="FF3300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274" name="Freeform 130">
            <a:hlinkHover r:id="" action="ppaction://noaction" highlightClick="1">
              <a:snd r:embed="rId6" name="arrow.wav"/>
            </a:hlinkHover>
            <a:extLst>
              <a:ext uri="{FF2B5EF4-FFF2-40B4-BE49-F238E27FC236}">
                <a16:creationId xmlns:a16="http://schemas.microsoft.com/office/drawing/2014/main" id="{1DF69D54-F6C9-4E28-98E9-7BF3DF79C090}"/>
              </a:ext>
            </a:extLst>
          </p:cNvPr>
          <p:cNvSpPr>
            <a:spLocks/>
          </p:cNvSpPr>
          <p:nvPr/>
        </p:nvSpPr>
        <p:spPr bwMode="auto">
          <a:xfrm>
            <a:off x="4229100" y="2338388"/>
            <a:ext cx="522288" cy="236537"/>
          </a:xfrm>
          <a:custGeom>
            <a:avLst/>
            <a:gdLst>
              <a:gd name="T0" fmla="*/ 0 w 329"/>
              <a:gd name="T1" fmla="*/ 103325394 h 149"/>
              <a:gd name="T2" fmla="*/ 309980309 w 329"/>
              <a:gd name="T3" fmla="*/ 375501694 h 149"/>
              <a:gd name="T4" fmla="*/ 829132994 w 329"/>
              <a:gd name="T5" fmla="*/ 277216602 h 149"/>
              <a:gd name="T6" fmla="*/ 519152684 w 329"/>
              <a:gd name="T7" fmla="*/ 0 h 149"/>
              <a:gd name="T8" fmla="*/ 0 w 329"/>
              <a:gd name="T9" fmla="*/ 103325394 h 1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9" h="149">
                <a:moveTo>
                  <a:pt x="0" y="41"/>
                </a:moveTo>
                <a:lnTo>
                  <a:pt x="123" y="149"/>
                </a:lnTo>
                <a:lnTo>
                  <a:pt x="329" y="110"/>
                </a:lnTo>
                <a:lnTo>
                  <a:pt x="206" y="0"/>
                </a:lnTo>
                <a:lnTo>
                  <a:pt x="0" y="41"/>
                </a:lnTo>
                <a:close/>
              </a:path>
            </a:pathLst>
          </a:custGeom>
          <a:solidFill>
            <a:srgbClr val="6699FF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275" name="Freeform 131">
            <a:hlinkHover r:id="" action="ppaction://noaction" highlightClick="1">
              <a:snd r:embed="rId6" name="arrow.wav"/>
            </a:hlinkHover>
            <a:extLst>
              <a:ext uri="{FF2B5EF4-FFF2-40B4-BE49-F238E27FC236}">
                <a16:creationId xmlns:a16="http://schemas.microsoft.com/office/drawing/2014/main" id="{C5A6C452-2397-4DFF-A935-57D46CA0254E}"/>
              </a:ext>
            </a:extLst>
          </p:cNvPr>
          <p:cNvSpPr>
            <a:spLocks/>
          </p:cNvSpPr>
          <p:nvPr/>
        </p:nvSpPr>
        <p:spPr bwMode="auto">
          <a:xfrm>
            <a:off x="4227513" y="2405063"/>
            <a:ext cx="196850" cy="603250"/>
          </a:xfrm>
          <a:custGeom>
            <a:avLst/>
            <a:gdLst>
              <a:gd name="T0" fmla="*/ 0 w 124"/>
              <a:gd name="T1" fmla="*/ 0 h 380"/>
              <a:gd name="T2" fmla="*/ 2520950 w 124"/>
              <a:gd name="T3" fmla="*/ 700603438 h 380"/>
              <a:gd name="T4" fmla="*/ 312499375 w 124"/>
              <a:gd name="T5" fmla="*/ 957659375 h 380"/>
              <a:gd name="T6" fmla="*/ 312499375 w 124"/>
              <a:gd name="T7" fmla="*/ 262096250 h 380"/>
              <a:gd name="T8" fmla="*/ 0 w 124"/>
              <a:gd name="T9" fmla="*/ 0 h 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" h="380">
                <a:moveTo>
                  <a:pt x="0" y="0"/>
                </a:moveTo>
                <a:lnTo>
                  <a:pt x="1" y="278"/>
                </a:lnTo>
                <a:lnTo>
                  <a:pt x="124" y="380"/>
                </a:lnTo>
                <a:lnTo>
                  <a:pt x="124" y="104"/>
                </a:lnTo>
                <a:lnTo>
                  <a:pt x="0" y="0"/>
                </a:lnTo>
                <a:close/>
              </a:path>
            </a:pathLst>
          </a:custGeom>
          <a:solidFill>
            <a:srgbClr val="00CC00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5136" name="Group 132">
            <a:extLst>
              <a:ext uri="{FF2B5EF4-FFF2-40B4-BE49-F238E27FC236}">
                <a16:creationId xmlns:a16="http://schemas.microsoft.com/office/drawing/2014/main" id="{6EB86ACF-68B7-491C-A30D-6D051F4AD291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2224088"/>
            <a:ext cx="719138" cy="1758950"/>
            <a:chOff x="1066" y="1401"/>
            <a:chExt cx="453" cy="1108"/>
          </a:xfrm>
        </p:grpSpPr>
        <p:sp>
          <p:nvSpPr>
            <p:cNvPr id="5140" name="Freeform 133">
              <a:extLst>
                <a:ext uri="{FF2B5EF4-FFF2-40B4-BE49-F238E27FC236}">
                  <a16:creationId xmlns:a16="http://schemas.microsoft.com/office/drawing/2014/main" id="{5F728F50-2DD7-43F0-B288-9CF70994D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6" y="1401"/>
              <a:ext cx="453" cy="1043"/>
            </a:xfrm>
            <a:custGeom>
              <a:avLst/>
              <a:gdLst>
                <a:gd name="T0" fmla="*/ 0 w 453"/>
                <a:gd name="T1" fmla="*/ 1043 h 1043"/>
                <a:gd name="T2" fmla="*/ 453 w 453"/>
                <a:gd name="T3" fmla="*/ 953 h 1043"/>
                <a:gd name="T4" fmla="*/ 453 w 453"/>
                <a:gd name="T5" fmla="*/ 0 h 1043"/>
                <a:gd name="T6" fmla="*/ 0 w 453"/>
                <a:gd name="T7" fmla="*/ 91 h 1043"/>
                <a:gd name="T8" fmla="*/ 0 w 453"/>
                <a:gd name="T9" fmla="*/ 1043 h 10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3">
                  <a:moveTo>
                    <a:pt x="0" y="1043"/>
                  </a:moveTo>
                  <a:lnTo>
                    <a:pt x="453" y="953"/>
                  </a:lnTo>
                  <a:lnTo>
                    <a:pt x="453" y="0"/>
                  </a:lnTo>
                  <a:lnTo>
                    <a:pt x="0" y="91"/>
                  </a:lnTo>
                  <a:lnTo>
                    <a:pt x="0" y="104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1" name="Freeform 134">
              <a:extLst>
                <a:ext uri="{FF2B5EF4-FFF2-40B4-BE49-F238E27FC236}">
                  <a16:creationId xmlns:a16="http://schemas.microsoft.com/office/drawing/2014/main" id="{C7A1086C-17AA-4CD9-B0D7-4B662DB2B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" y="1431"/>
              <a:ext cx="381" cy="984"/>
            </a:xfrm>
            <a:custGeom>
              <a:avLst/>
              <a:gdLst>
                <a:gd name="T0" fmla="*/ 0 w 381"/>
                <a:gd name="T1" fmla="*/ 984 h 984"/>
                <a:gd name="T2" fmla="*/ 378 w 381"/>
                <a:gd name="T3" fmla="*/ 894 h 984"/>
                <a:gd name="T4" fmla="*/ 381 w 381"/>
                <a:gd name="T5" fmla="*/ 0 h 984"/>
                <a:gd name="T6" fmla="*/ 0 w 381"/>
                <a:gd name="T7" fmla="*/ 78 h 984"/>
                <a:gd name="T8" fmla="*/ 0 w 381"/>
                <a:gd name="T9" fmla="*/ 984 h 9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1" h="984">
                  <a:moveTo>
                    <a:pt x="0" y="984"/>
                  </a:moveTo>
                  <a:lnTo>
                    <a:pt x="378" y="894"/>
                  </a:lnTo>
                  <a:lnTo>
                    <a:pt x="381" y="0"/>
                  </a:lnTo>
                  <a:lnTo>
                    <a:pt x="0" y="78"/>
                  </a:lnTo>
                  <a:lnTo>
                    <a:pt x="0" y="98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grpSp>
          <p:nvGrpSpPr>
            <p:cNvPr id="5142" name="Group 135">
              <a:extLst>
                <a:ext uri="{FF2B5EF4-FFF2-40B4-BE49-F238E27FC236}">
                  <a16:creationId xmlns:a16="http://schemas.microsoft.com/office/drawing/2014/main" id="{B1813CBC-3D07-4CD4-9B1C-B4AA0ADBAF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1" y="1505"/>
              <a:ext cx="428" cy="1004"/>
              <a:chOff x="600" y="2948"/>
              <a:chExt cx="428" cy="982"/>
            </a:xfrm>
          </p:grpSpPr>
          <p:sp>
            <p:nvSpPr>
              <p:cNvPr id="5143" name="AutoShape 136">
                <a:extLst>
                  <a:ext uri="{FF2B5EF4-FFF2-40B4-BE49-F238E27FC236}">
                    <a16:creationId xmlns:a16="http://schemas.microsoft.com/office/drawing/2014/main" id="{534F3763-B61A-4652-9D85-5994617BE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23" y="3225"/>
                <a:ext cx="982" cy="428"/>
              </a:xfrm>
              <a:prstGeom prst="parallelogram">
                <a:avLst>
                  <a:gd name="adj" fmla="val 17304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RS" altLang="sr-Latn-RS"/>
              </a:p>
            </p:txBody>
          </p:sp>
          <p:grpSp>
            <p:nvGrpSpPr>
              <p:cNvPr id="5144" name="Group 137">
                <a:extLst>
                  <a:ext uri="{FF2B5EF4-FFF2-40B4-BE49-F238E27FC236}">
                    <a16:creationId xmlns:a16="http://schemas.microsoft.com/office/drawing/2014/main" id="{8D22F790-F156-433F-93FF-12BAB80D99C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600000" flipH="1">
                <a:off x="893" y="3478"/>
                <a:ext cx="97" cy="38"/>
                <a:chOff x="1020" y="3422"/>
                <a:chExt cx="150" cy="54"/>
              </a:xfrm>
            </p:grpSpPr>
            <p:sp>
              <p:nvSpPr>
                <p:cNvPr id="5145" name="Oval 138">
                  <a:extLst>
                    <a:ext uri="{FF2B5EF4-FFF2-40B4-BE49-F238E27FC236}">
                      <a16:creationId xmlns:a16="http://schemas.microsoft.com/office/drawing/2014/main" id="{3C3E7714-879B-4CD3-8CD7-497A88D04E8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020" y="3430"/>
                  <a:ext cx="46" cy="46"/>
                </a:xfrm>
                <a:prstGeom prst="ellipse">
                  <a:avLst/>
                </a:prstGeom>
                <a:solidFill>
                  <a:srgbClr val="FF99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Latn-RS" altLang="sr-Latn-RS"/>
                </a:p>
              </p:txBody>
            </p:sp>
            <p:sp>
              <p:nvSpPr>
                <p:cNvPr id="5146" name="AutoShape 139">
                  <a:extLst>
                    <a:ext uri="{FF2B5EF4-FFF2-40B4-BE49-F238E27FC236}">
                      <a16:creationId xmlns:a16="http://schemas.microsoft.com/office/drawing/2014/main" id="{9D7E3301-7475-4340-8A18-5166951718C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1079" y="3377"/>
                  <a:ext cx="46" cy="136"/>
                </a:xfrm>
                <a:prstGeom prst="moon">
                  <a:avLst>
                    <a:gd name="adj" fmla="val 50000"/>
                  </a:avLst>
                </a:prstGeom>
                <a:solidFill>
                  <a:srgbClr val="FF99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Latn-RS" altLang="sr-Latn-RS"/>
                </a:p>
              </p:txBody>
            </p:sp>
          </p:grpSp>
        </p:grpSp>
      </p:grpSp>
      <p:grpSp>
        <p:nvGrpSpPr>
          <p:cNvPr id="6215" name="Group 71">
            <a:extLst>
              <a:ext uri="{FF2B5EF4-FFF2-40B4-BE49-F238E27FC236}">
                <a16:creationId xmlns:a16="http://schemas.microsoft.com/office/drawing/2014/main" id="{58322A84-F966-455A-8957-6D380C9F9591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3644900"/>
            <a:ext cx="1028700" cy="576263"/>
            <a:chOff x="1474" y="2296"/>
            <a:chExt cx="648" cy="363"/>
          </a:xfrm>
        </p:grpSpPr>
        <p:sp>
          <p:nvSpPr>
            <p:cNvPr id="5138" name="AutoShape 72">
              <a:extLst>
                <a:ext uri="{FF2B5EF4-FFF2-40B4-BE49-F238E27FC236}">
                  <a16:creationId xmlns:a16="http://schemas.microsoft.com/office/drawing/2014/main" id="{45526FA7-AE78-4561-B958-4B84959ED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2296"/>
              <a:ext cx="521" cy="182"/>
            </a:xfrm>
            <a:prstGeom prst="rightArrow">
              <a:avLst>
                <a:gd name="adj1" fmla="val 50000"/>
                <a:gd name="adj2" fmla="val 71566"/>
              </a:avLst>
            </a:prstGeom>
            <a:gradFill rotWithShape="1">
              <a:gsLst>
                <a:gs pos="0">
                  <a:srgbClr val="134C13"/>
                </a:gs>
                <a:gs pos="50000">
                  <a:srgbClr val="33CC33"/>
                </a:gs>
                <a:gs pos="100000">
                  <a:srgbClr val="134C13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Front">
                <a:rot lat="1500000" lon="20099996" rev="0"/>
              </a:camera>
              <a:lightRig rig="legacyFlat4" dir="t"/>
            </a:scene3d>
            <a:sp3d extrusionH="290500" prstMaterial="legacyMatte">
              <a:bevelT w="13500" h="13500" prst="angle"/>
              <a:bevelB w="13500" h="13500" prst="angle"/>
              <a:extrusionClr>
                <a:srgbClr val="33CC33"/>
              </a:extrusionClr>
              <a:contourClr>
                <a:srgbClr val="134C1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 altLang="sr-Latn-RS"/>
            </a:p>
          </p:txBody>
        </p:sp>
        <p:pic>
          <p:nvPicPr>
            <p:cNvPr id="5139" name="Picture 73">
              <a:extLst>
                <a:ext uri="{FF2B5EF4-FFF2-40B4-BE49-F238E27FC236}">
                  <a16:creationId xmlns:a16="http://schemas.microsoft.com/office/drawing/2014/main" id="{F1D2E24D-84EA-475C-A899-18FFD542BE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660000">
              <a:off x="1474" y="2407"/>
              <a:ext cx="6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6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6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6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9" name="Text Box 25">
            <a:extLst>
              <a:ext uri="{FF2B5EF4-FFF2-40B4-BE49-F238E27FC236}">
                <a16:creationId xmlns:a16="http://schemas.microsoft.com/office/drawing/2014/main" id="{9EE1582C-C123-428B-BEC3-7C03EFC6E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238" y="619125"/>
            <a:ext cx="360045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hr-HR" altLang="sr-Latn-RS" sz="1600" b="1" u="sng"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Crtanje pravokutnih projekcija</a:t>
            </a:r>
          </a:p>
        </p:txBody>
      </p:sp>
      <p:sp>
        <p:nvSpPr>
          <p:cNvPr id="6147" name="AutoShape 56">
            <a:hlinkClick r:id="" action="ppaction://noaction" highlightClick="1"/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3A95265A-566F-4029-8210-CBCDEFD83557}"/>
              </a:ext>
            </a:extLst>
          </p:cNvPr>
          <p:cNvSpPr>
            <a:spLocks noChangeArrowheads="1"/>
          </p:cNvSpPr>
          <p:nvPr/>
        </p:nvSpPr>
        <p:spPr bwMode="auto">
          <a:xfrm rot="10336063">
            <a:off x="3275013" y="4668838"/>
            <a:ext cx="827087" cy="287337"/>
          </a:xfrm>
          <a:prstGeom prst="rightArrow">
            <a:avLst>
              <a:gd name="adj1" fmla="val 55269"/>
              <a:gd name="adj2" fmla="val 84128"/>
            </a:avLst>
          </a:prstGeom>
          <a:gradFill rotWithShape="1">
            <a:gsLst>
              <a:gs pos="0">
                <a:srgbClr val="7A1800"/>
              </a:gs>
              <a:gs pos="100000">
                <a:srgbClr val="FF3300"/>
              </a:gs>
            </a:gsLst>
            <a:lin ang="0" scaled="1"/>
          </a:gradFill>
          <a:ln w="9525">
            <a:miter lim="800000"/>
            <a:headEnd/>
            <a:tailEnd/>
          </a:ln>
          <a:effectLst/>
          <a:scene3d>
            <a:camera prst="legacyObliqueTopLeft">
              <a:rot lat="1500000" lon="4200000" rev="0"/>
            </a:camera>
            <a:lightRig rig="legacyFlat2" dir="b"/>
          </a:scene3d>
          <a:sp3d extrusionH="2270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7A18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6148" name="AutoShape 57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68156894-30BE-477D-93CB-D10D6AF47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019550"/>
            <a:ext cx="827088" cy="288925"/>
          </a:xfrm>
          <a:prstGeom prst="rightArrow">
            <a:avLst>
              <a:gd name="adj1" fmla="val 50000"/>
              <a:gd name="adj2" fmla="val 71566"/>
            </a:avLst>
          </a:prstGeom>
          <a:gradFill rotWithShape="1">
            <a:gsLst>
              <a:gs pos="0">
                <a:srgbClr val="134C13"/>
              </a:gs>
              <a:gs pos="50000">
                <a:srgbClr val="33CC33"/>
              </a:gs>
              <a:gs pos="100000">
                <a:srgbClr val="134C13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Front">
              <a:rot lat="1500000" lon="20099996" rev="0"/>
            </a:camera>
            <a:lightRig rig="legacyFlat4" dir="t"/>
          </a:scene3d>
          <a:sp3d extrusionH="2905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134C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16442" name="Text Box 58">
            <a:extLst>
              <a:ext uri="{FF2B5EF4-FFF2-40B4-BE49-F238E27FC236}">
                <a16:creationId xmlns:a16="http://schemas.microsoft.com/office/drawing/2014/main" id="{1A440A69-3722-4254-B034-E76E4A085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4883150"/>
            <a:ext cx="647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hr-HR" altLang="sr-Latn-RS" sz="1200" b="1"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Nacrt</a:t>
            </a:r>
          </a:p>
        </p:txBody>
      </p:sp>
      <p:sp>
        <p:nvSpPr>
          <p:cNvPr id="16443" name="Text Box 59">
            <a:extLst>
              <a:ext uri="{FF2B5EF4-FFF2-40B4-BE49-F238E27FC236}">
                <a16:creationId xmlns:a16="http://schemas.microsoft.com/office/drawing/2014/main" id="{022D4539-66AF-4CDE-B1FB-42BDA9502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1787525"/>
            <a:ext cx="719138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hr-HR" altLang="sr-Latn-RS" sz="1200" b="1"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Tlocrt</a:t>
            </a:r>
          </a:p>
        </p:txBody>
      </p:sp>
      <p:sp>
        <p:nvSpPr>
          <p:cNvPr id="16444" name="Text Box 60">
            <a:extLst>
              <a:ext uri="{FF2B5EF4-FFF2-40B4-BE49-F238E27FC236}">
                <a16:creationId xmlns:a16="http://schemas.microsoft.com/office/drawing/2014/main" id="{4ACA965F-6D9C-4F1A-BD52-91CCB7E98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308475"/>
            <a:ext cx="8636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hr-HR" altLang="sr-Latn-RS" sz="1200" b="1"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anose="020B0602030504020204" pitchFamily="34" charset="0"/>
              </a:rPr>
              <a:t>Bokocrt</a:t>
            </a:r>
          </a:p>
        </p:txBody>
      </p:sp>
      <p:sp>
        <p:nvSpPr>
          <p:cNvPr id="6152" name="Freeform 88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DBA107E3-C275-4CB1-AD42-2A61D3D97CCD}"/>
              </a:ext>
            </a:extLst>
          </p:cNvPr>
          <p:cNvSpPr>
            <a:spLocks/>
          </p:cNvSpPr>
          <p:nvPr/>
        </p:nvSpPr>
        <p:spPr bwMode="auto">
          <a:xfrm>
            <a:off x="2914650" y="3914775"/>
            <a:ext cx="719138" cy="538163"/>
          </a:xfrm>
          <a:custGeom>
            <a:avLst/>
            <a:gdLst>
              <a:gd name="T0" fmla="*/ 0 w 453"/>
              <a:gd name="T1" fmla="*/ 224294908 h 339"/>
              <a:gd name="T2" fmla="*/ 1141632369 w 453"/>
              <a:gd name="T3" fmla="*/ 0 h 339"/>
              <a:gd name="T4" fmla="*/ 1141632369 w 453"/>
              <a:gd name="T5" fmla="*/ 627520283 h 339"/>
              <a:gd name="T6" fmla="*/ 0 w 453"/>
              <a:gd name="T7" fmla="*/ 854334556 h 339"/>
              <a:gd name="T8" fmla="*/ 0 w 453"/>
              <a:gd name="T9" fmla="*/ 224294908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3" h="339">
                <a:moveTo>
                  <a:pt x="0" y="89"/>
                </a:moveTo>
                <a:lnTo>
                  <a:pt x="453" y="0"/>
                </a:lnTo>
                <a:lnTo>
                  <a:pt x="453" y="249"/>
                </a:lnTo>
                <a:lnTo>
                  <a:pt x="0" y="339"/>
                </a:lnTo>
                <a:lnTo>
                  <a:pt x="0" y="89"/>
                </a:lnTo>
                <a:close/>
              </a:path>
            </a:pathLst>
          </a:custGeom>
          <a:solidFill>
            <a:srgbClr val="FF3300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3" name="Freeform 89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FFE1BFF9-BCFD-4356-B60D-E24747B6A8C5}"/>
              </a:ext>
            </a:extLst>
          </p:cNvPr>
          <p:cNvSpPr>
            <a:spLocks/>
          </p:cNvSpPr>
          <p:nvPr/>
        </p:nvSpPr>
        <p:spPr bwMode="auto">
          <a:xfrm>
            <a:off x="2324100" y="3386138"/>
            <a:ext cx="1309688" cy="668337"/>
          </a:xfrm>
          <a:custGeom>
            <a:avLst/>
            <a:gdLst>
              <a:gd name="T0" fmla="*/ 0 w 825"/>
              <a:gd name="T1" fmla="*/ 226813893 h 421"/>
              <a:gd name="T2" fmla="*/ 1126511068 w 825"/>
              <a:gd name="T3" fmla="*/ 0 h 421"/>
              <a:gd name="T4" fmla="*/ 2079130494 w 825"/>
              <a:gd name="T5" fmla="*/ 834170301 h 421"/>
              <a:gd name="T6" fmla="*/ 937498483 w 825"/>
              <a:gd name="T7" fmla="*/ 1060984194 h 421"/>
              <a:gd name="T8" fmla="*/ 0 w 825"/>
              <a:gd name="T9" fmla="*/ 226813893 h 4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25" h="421">
                <a:moveTo>
                  <a:pt x="0" y="90"/>
                </a:moveTo>
                <a:lnTo>
                  <a:pt x="447" y="0"/>
                </a:lnTo>
                <a:lnTo>
                  <a:pt x="825" y="331"/>
                </a:lnTo>
                <a:lnTo>
                  <a:pt x="372" y="421"/>
                </a:lnTo>
                <a:lnTo>
                  <a:pt x="0" y="90"/>
                </a:lnTo>
                <a:close/>
              </a:path>
            </a:pathLst>
          </a:custGeom>
          <a:solidFill>
            <a:srgbClr val="6699FF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4" name="Freeform 90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7B95D094-8C75-49E0-9500-EA75B958D29F}"/>
              </a:ext>
            </a:extLst>
          </p:cNvPr>
          <p:cNvSpPr>
            <a:spLocks/>
          </p:cNvSpPr>
          <p:nvPr/>
        </p:nvSpPr>
        <p:spPr bwMode="auto">
          <a:xfrm>
            <a:off x="2900363" y="3116263"/>
            <a:ext cx="328612" cy="493712"/>
          </a:xfrm>
          <a:custGeom>
            <a:avLst/>
            <a:gdLst>
              <a:gd name="T0" fmla="*/ 0 w 207"/>
              <a:gd name="T1" fmla="*/ 95765841 h 311"/>
              <a:gd name="T2" fmla="*/ 0 w 207"/>
              <a:gd name="T3" fmla="*/ 783767006 h 311"/>
              <a:gd name="T4" fmla="*/ 521670756 w 207"/>
              <a:gd name="T5" fmla="*/ 700602728 h 311"/>
              <a:gd name="T6" fmla="*/ 521670756 w 207"/>
              <a:gd name="T7" fmla="*/ 0 h 311"/>
              <a:gd name="T8" fmla="*/ 0 w 207"/>
              <a:gd name="T9" fmla="*/ 95765841 h 3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7" h="311">
                <a:moveTo>
                  <a:pt x="0" y="38"/>
                </a:moveTo>
                <a:lnTo>
                  <a:pt x="0" y="311"/>
                </a:lnTo>
                <a:lnTo>
                  <a:pt x="207" y="278"/>
                </a:lnTo>
                <a:lnTo>
                  <a:pt x="207" y="0"/>
                </a:lnTo>
                <a:lnTo>
                  <a:pt x="0" y="38"/>
                </a:lnTo>
                <a:close/>
              </a:path>
            </a:pathLst>
          </a:custGeom>
          <a:solidFill>
            <a:srgbClr val="FF3300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5" name="Freeform 91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A636FBF9-FDD1-43A9-9147-A4FA8AEB2AAE}"/>
              </a:ext>
            </a:extLst>
          </p:cNvPr>
          <p:cNvSpPr>
            <a:spLocks/>
          </p:cNvSpPr>
          <p:nvPr/>
        </p:nvSpPr>
        <p:spPr bwMode="auto">
          <a:xfrm>
            <a:off x="2706688" y="2940050"/>
            <a:ext cx="522287" cy="236538"/>
          </a:xfrm>
          <a:custGeom>
            <a:avLst/>
            <a:gdLst>
              <a:gd name="T0" fmla="*/ 0 w 329"/>
              <a:gd name="T1" fmla="*/ 103327418 h 149"/>
              <a:gd name="T2" fmla="*/ 309978128 w 329"/>
              <a:gd name="T3" fmla="*/ 375504869 h 149"/>
              <a:gd name="T4" fmla="*/ 829129819 w 329"/>
              <a:gd name="T5" fmla="*/ 277217773 h 149"/>
              <a:gd name="T6" fmla="*/ 519151691 w 329"/>
              <a:gd name="T7" fmla="*/ 0 h 149"/>
              <a:gd name="T8" fmla="*/ 0 w 329"/>
              <a:gd name="T9" fmla="*/ 103327418 h 1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9" h="149">
                <a:moveTo>
                  <a:pt x="0" y="41"/>
                </a:moveTo>
                <a:lnTo>
                  <a:pt x="123" y="149"/>
                </a:lnTo>
                <a:lnTo>
                  <a:pt x="329" y="110"/>
                </a:lnTo>
                <a:lnTo>
                  <a:pt x="206" y="0"/>
                </a:lnTo>
                <a:lnTo>
                  <a:pt x="0" y="41"/>
                </a:lnTo>
                <a:close/>
              </a:path>
            </a:pathLst>
          </a:custGeom>
          <a:solidFill>
            <a:srgbClr val="6699FF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6" name="Freeform 92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DE9280E1-07A5-48B8-AC0A-D37557DF28CF}"/>
              </a:ext>
            </a:extLst>
          </p:cNvPr>
          <p:cNvSpPr>
            <a:spLocks/>
          </p:cNvSpPr>
          <p:nvPr/>
        </p:nvSpPr>
        <p:spPr bwMode="auto">
          <a:xfrm>
            <a:off x="2705100" y="3006725"/>
            <a:ext cx="196850" cy="603250"/>
          </a:xfrm>
          <a:custGeom>
            <a:avLst/>
            <a:gdLst>
              <a:gd name="T0" fmla="*/ 0 w 124"/>
              <a:gd name="T1" fmla="*/ 0 h 380"/>
              <a:gd name="T2" fmla="*/ 2520950 w 124"/>
              <a:gd name="T3" fmla="*/ 700603438 h 380"/>
              <a:gd name="T4" fmla="*/ 312499375 w 124"/>
              <a:gd name="T5" fmla="*/ 957659375 h 380"/>
              <a:gd name="T6" fmla="*/ 312499375 w 124"/>
              <a:gd name="T7" fmla="*/ 262096250 h 380"/>
              <a:gd name="T8" fmla="*/ 0 w 124"/>
              <a:gd name="T9" fmla="*/ 0 h 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" h="380">
                <a:moveTo>
                  <a:pt x="0" y="0"/>
                </a:moveTo>
                <a:lnTo>
                  <a:pt x="1" y="278"/>
                </a:lnTo>
                <a:lnTo>
                  <a:pt x="124" y="380"/>
                </a:lnTo>
                <a:lnTo>
                  <a:pt x="124" y="104"/>
                </a:lnTo>
                <a:lnTo>
                  <a:pt x="0" y="0"/>
                </a:lnTo>
                <a:close/>
              </a:path>
            </a:pathLst>
          </a:custGeom>
          <a:solidFill>
            <a:srgbClr val="00CC00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7" name="AutoShape 55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2EC48E01-06A1-4488-952D-DEC269636A0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573338" y="2311400"/>
            <a:ext cx="827088" cy="287337"/>
          </a:xfrm>
          <a:prstGeom prst="rightArrow">
            <a:avLst>
              <a:gd name="adj1" fmla="val 50000"/>
              <a:gd name="adj2" fmla="val 71961"/>
            </a:avLst>
          </a:prstGeom>
          <a:gradFill rotWithShape="1">
            <a:gsLst>
              <a:gs pos="0">
                <a:srgbClr val="00395F"/>
              </a:gs>
              <a:gs pos="50000">
                <a:srgbClr val="0099FF"/>
              </a:gs>
              <a:gs pos="100000">
                <a:srgbClr val="00395F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Left">
              <a:rot lat="1200000" lon="4500000" rev="0"/>
            </a:camera>
            <a:lightRig rig="legacyFlat2" dir="b"/>
          </a:scene3d>
          <a:sp3d extrusionH="227000" prstMaterial="legacyMatte">
            <a:bevelT w="13500" h="13500" prst="angle"/>
            <a:bevelB w="13500" h="13500" prst="angle"/>
            <a:extrusionClr>
              <a:srgbClr val="0099FF"/>
            </a:extrusionClr>
            <a:contourClr>
              <a:srgbClr val="00395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6158" name="Freeform 80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F2FE6018-D7F6-4B72-A3E3-780BA832847B}"/>
              </a:ext>
            </a:extLst>
          </p:cNvPr>
          <p:cNvSpPr>
            <a:spLocks/>
          </p:cNvSpPr>
          <p:nvPr/>
        </p:nvSpPr>
        <p:spPr bwMode="auto">
          <a:xfrm>
            <a:off x="2701925" y="2932113"/>
            <a:ext cx="331788" cy="69850"/>
          </a:xfrm>
          <a:custGeom>
            <a:avLst/>
            <a:gdLst>
              <a:gd name="T0" fmla="*/ 0 w 209"/>
              <a:gd name="T1" fmla="*/ 110886875 h 44"/>
              <a:gd name="T2" fmla="*/ 526714244 w 209"/>
              <a:gd name="T3" fmla="*/ 0 h 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9" h="44">
                <a:moveTo>
                  <a:pt x="0" y="44"/>
                </a:moveTo>
                <a:lnTo>
                  <a:pt x="209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9" name="Freeform 84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E85851D2-A49B-4BE7-BB93-3696E901A28D}"/>
              </a:ext>
            </a:extLst>
          </p:cNvPr>
          <p:cNvSpPr>
            <a:spLocks/>
          </p:cNvSpPr>
          <p:nvPr/>
        </p:nvSpPr>
        <p:spPr bwMode="auto">
          <a:xfrm>
            <a:off x="2914650" y="3113088"/>
            <a:ext cx="330200" cy="63500"/>
          </a:xfrm>
          <a:custGeom>
            <a:avLst/>
            <a:gdLst>
              <a:gd name="T0" fmla="*/ 0 w 208"/>
              <a:gd name="T1" fmla="*/ 100806250 h 40"/>
              <a:gd name="T2" fmla="*/ 524192500 w 208"/>
              <a:gd name="T3" fmla="*/ 0 h 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8" h="40">
                <a:moveTo>
                  <a:pt x="0" y="40"/>
                </a:moveTo>
                <a:lnTo>
                  <a:pt x="208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0" name="Freeform 79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F3832282-6BE0-45C0-87C1-ABC085275914}"/>
              </a:ext>
            </a:extLst>
          </p:cNvPr>
          <p:cNvSpPr>
            <a:spLocks noChangeAspect="1"/>
          </p:cNvSpPr>
          <p:nvPr/>
        </p:nvSpPr>
        <p:spPr bwMode="auto">
          <a:xfrm>
            <a:off x="2698750" y="3001963"/>
            <a:ext cx="207963" cy="165100"/>
          </a:xfrm>
          <a:custGeom>
            <a:avLst/>
            <a:gdLst>
              <a:gd name="T0" fmla="*/ 0 w 116"/>
              <a:gd name="T1" fmla="*/ 0 h 92"/>
              <a:gd name="T2" fmla="*/ 372832839 w 116"/>
              <a:gd name="T3" fmla="*/ 296282717 h 9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6" h="92">
                <a:moveTo>
                  <a:pt x="0" y="0"/>
                </a:moveTo>
                <a:lnTo>
                  <a:pt x="116" y="9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1" name="Freeform 85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286C0E16-EF5F-47E2-88DC-7B874D1FF33F}"/>
              </a:ext>
            </a:extLst>
          </p:cNvPr>
          <p:cNvSpPr>
            <a:spLocks noChangeAspect="1"/>
          </p:cNvSpPr>
          <p:nvPr/>
        </p:nvSpPr>
        <p:spPr bwMode="auto">
          <a:xfrm>
            <a:off x="3025775" y="2932113"/>
            <a:ext cx="203200" cy="171450"/>
          </a:xfrm>
          <a:custGeom>
            <a:avLst/>
            <a:gdLst>
              <a:gd name="T0" fmla="*/ 0 w 128"/>
              <a:gd name="T1" fmla="*/ 0 h 108"/>
              <a:gd name="T2" fmla="*/ 322580000 w 128"/>
              <a:gd name="T3" fmla="*/ 272176875 h 1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8" h="108">
                <a:moveTo>
                  <a:pt x="0" y="0"/>
                </a:moveTo>
                <a:lnTo>
                  <a:pt x="128" y="108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2" name="Freeform 82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157A2C21-EA1F-4FA8-950B-C03C83188921}"/>
              </a:ext>
            </a:extLst>
          </p:cNvPr>
          <p:cNvSpPr>
            <a:spLocks/>
          </p:cNvSpPr>
          <p:nvPr/>
        </p:nvSpPr>
        <p:spPr bwMode="auto">
          <a:xfrm>
            <a:off x="3225800" y="3135313"/>
            <a:ext cx="3175" cy="438150"/>
          </a:xfrm>
          <a:custGeom>
            <a:avLst/>
            <a:gdLst>
              <a:gd name="T0" fmla="*/ 5040313 w 2"/>
              <a:gd name="T1" fmla="*/ 0 h 276"/>
              <a:gd name="T2" fmla="*/ 0 w 2"/>
              <a:gd name="T3" fmla="*/ 695563125 h 2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" h="276">
                <a:moveTo>
                  <a:pt x="2" y="0"/>
                </a:moveTo>
                <a:lnTo>
                  <a:pt x="0" y="276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3" name="Freeform 83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D22B0326-9539-474D-BF20-0DA1DDEABCA6}"/>
              </a:ext>
            </a:extLst>
          </p:cNvPr>
          <p:cNvSpPr>
            <a:spLocks/>
          </p:cNvSpPr>
          <p:nvPr/>
        </p:nvSpPr>
        <p:spPr bwMode="auto">
          <a:xfrm>
            <a:off x="2705100" y="3013075"/>
            <a:ext cx="1588" cy="431800"/>
          </a:xfrm>
          <a:custGeom>
            <a:avLst/>
            <a:gdLst>
              <a:gd name="T0" fmla="*/ 0 w 1"/>
              <a:gd name="T1" fmla="*/ 0 h 272"/>
              <a:gd name="T2" fmla="*/ 0 w 1"/>
              <a:gd name="T3" fmla="*/ 685482500 h 27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72">
                <a:moveTo>
                  <a:pt x="0" y="0"/>
                </a:moveTo>
                <a:lnTo>
                  <a:pt x="0" y="27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4" name="Freeform 93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4DD4CADC-D7B7-4590-BC84-6517E660E3E8}"/>
              </a:ext>
            </a:extLst>
          </p:cNvPr>
          <p:cNvSpPr>
            <a:spLocks/>
          </p:cNvSpPr>
          <p:nvPr/>
        </p:nvSpPr>
        <p:spPr bwMode="auto">
          <a:xfrm>
            <a:off x="2913063" y="3184525"/>
            <a:ext cx="1587" cy="431800"/>
          </a:xfrm>
          <a:custGeom>
            <a:avLst/>
            <a:gdLst>
              <a:gd name="T0" fmla="*/ 0 w 1"/>
              <a:gd name="T1" fmla="*/ 0 h 272"/>
              <a:gd name="T2" fmla="*/ 0 w 1"/>
              <a:gd name="T3" fmla="*/ 685482500 h 27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72">
                <a:moveTo>
                  <a:pt x="0" y="0"/>
                </a:moveTo>
                <a:lnTo>
                  <a:pt x="0" y="27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5" name="Freeform 87"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00720A9A-95DF-4442-8C9B-B662E7B0FD2E}"/>
              </a:ext>
            </a:extLst>
          </p:cNvPr>
          <p:cNvSpPr>
            <a:spLocks/>
          </p:cNvSpPr>
          <p:nvPr/>
        </p:nvSpPr>
        <p:spPr bwMode="auto">
          <a:xfrm>
            <a:off x="2320925" y="3533775"/>
            <a:ext cx="596900" cy="920750"/>
          </a:xfrm>
          <a:custGeom>
            <a:avLst/>
            <a:gdLst>
              <a:gd name="T0" fmla="*/ 0 w 376"/>
              <a:gd name="T1" fmla="*/ 0 h 580"/>
              <a:gd name="T2" fmla="*/ 947578750 w 376"/>
              <a:gd name="T3" fmla="*/ 834172513 h 580"/>
              <a:gd name="T4" fmla="*/ 947578750 w 376"/>
              <a:gd name="T5" fmla="*/ 1461690625 h 580"/>
              <a:gd name="T6" fmla="*/ 0 w 376"/>
              <a:gd name="T7" fmla="*/ 619958438 h 580"/>
              <a:gd name="T8" fmla="*/ 0 w 376"/>
              <a:gd name="T9" fmla="*/ 0 h 5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6" h="580">
                <a:moveTo>
                  <a:pt x="0" y="0"/>
                </a:moveTo>
                <a:lnTo>
                  <a:pt x="376" y="331"/>
                </a:lnTo>
                <a:lnTo>
                  <a:pt x="376" y="580"/>
                </a:lnTo>
                <a:lnTo>
                  <a:pt x="0" y="246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6" name="Freeform 76"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AD98C9E0-2275-406A-A1B5-E2E063D65EAE}"/>
              </a:ext>
            </a:extLst>
          </p:cNvPr>
          <p:cNvSpPr>
            <a:spLocks/>
          </p:cNvSpPr>
          <p:nvPr/>
        </p:nvSpPr>
        <p:spPr bwMode="auto">
          <a:xfrm>
            <a:off x="2338388" y="3549650"/>
            <a:ext cx="576262" cy="514350"/>
          </a:xfrm>
          <a:custGeom>
            <a:avLst/>
            <a:gdLst>
              <a:gd name="T0" fmla="*/ 0 w 369"/>
              <a:gd name="T1" fmla="*/ 0 h 330"/>
              <a:gd name="T2" fmla="*/ 899940088 w 369"/>
              <a:gd name="T3" fmla="*/ 801684614 h 3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9" h="330">
                <a:moveTo>
                  <a:pt x="0" y="0"/>
                </a:moveTo>
                <a:lnTo>
                  <a:pt x="369" y="330"/>
                </a:lnTo>
              </a:path>
            </a:pathLst>
          </a:custGeom>
          <a:solidFill>
            <a:schemeClr val="bg1"/>
          </a:solidFill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7" name="Freeform 77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51D50376-E834-4B28-BB44-15C72513689B}"/>
              </a:ext>
            </a:extLst>
          </p:cNvPr>
          <p:cNvSpPr>
            <a:spLocks/>
          </p:cNvSpPr>
          <p:nvPr/>
        </p:nvSpPr>
        <p:spPr bwMode="auto">
          <a:xfrm>
            <a:off x="2319338" y="3533775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619958438 h 24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6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8" name="Freeform 78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50B1C781-F82C-4162-98E3-932B6E139ADC}"/>
              </a:ext>
            </a:extLst>
          </p:cNvPr>
          <p:cNvSpPr>
            <a:spLocks/>
          </p:cNvSpPr>
          <p:nvPr/>
        </p:nvSpPr>
        <p:spPr bwMode="auto">
          <a:xfrm>
            <a:off x="2314575" y="3919538"/>
            <a:ext cx="600075" cy="533400"/>
          </a:xfrm>
          <a:custGeom>
            <a:avLst/>
            <a:gdLst>
              <a:gd name="T0" fmla="*/ 0 w 378"/>
              <a:gd name="T1" fmla="*/ 0 h 336"/>
              <a:gd name="T2" fmla="*/ 952619063 w 378"/>
              <a:gd name="T3" fmla="*/ 846772500 h 3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8" h="336">
                <a:moveTo>
                  <a:pt x="0" y="0"/>
                </a:moveTo>
                <a:lnTo>
                  <a:pt x="378" y="336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69" name="Freeform 72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0FA78572-53B4-42E0-BA65-464027195474}"/>
              </a:ext>
            </a:extLst>
          </p:cNvPr>
          <p:cNvSpPr>
            <a:spLocks/>
          </p:cNvSpPr>
          <p:nvPr/>
        </p:nvSpPr>
        <p:spPr bwMode="auto">
          <a:xfrm flipH="1">
            <a:off x="2844800" y="4043363"/>
            <a:ext cx="69850" cy="409575"/>
          </a:xfrm>
          <a:custGeom>
            <a:avLst/>
            <a:gdLst>
              <a:gd name="T0" fmla="*/ 0 w 1"/>
              <a:gd name="T1" fmla="*/ 0 h 252"/>
              <a:gd name="T2" fmla="*/ 0 w 1"/>
              <a:gd name="T3" fmla="*/ 665681272 h 2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52">
                <a:moveTo>
                  <a:pt x="0" y="0"/>
                </a:moveTo>
                <a:lnTo>
                  <a:pt x="0" y="25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0" name="Freeform 74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63DD7412-A1F6-4A76-BBA3-40EB197383E7}"/>
              </a:ext>
            </a:extLst>
          </p:cNvPr>
          <p:cNvSpPr>
            <a:spLocks/>
          </p:cNvSpPr>
          <p:nvPr/>
        </p:nvSpPr>
        <p:spPr bwMode="auto">
          <a:xfrm>
            <a:off x="2924175" y="4308475"/>
            <a:ext cx="709613" cy="142875"/>
          </a:xfrm>
          <a:custGeom>
            <a:avLst/>
            <a:gdLst>
              <a:gd name="T0" fmla="*/ 0 w 447"/>
              <a:gd name="T1" fmla="*/ 226814063 h 90"/>
              <a:gd name="T2" fmla="*/ 1126511431 w 447"/>
              <a:gd name="T3" fmla="*/ 0 h 9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7" h="90">
                <a:moveTo>
                  <a:pt x="0" y="90"/>
                </a:moveTo>
                <a:lnTo>
                  <a:pt x="447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1" name="Freeform 73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CBC172BF-18A2-4469-ABF9-E25DC71606F3}"/>
              </a:ext>
            </a:extLst>
          </p:cNvPr>
          <p:cNvSpPr>
            <a:spLocks/>
          </p:cNvSpPr>
          <p:nvPr/>
        </p:nvSpPr>
        <p:spPr bwMode="auto">
          <a:xfrm>
            <a:off x="3632200" y="39036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642638256 h 25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2" name="Freeform 70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CD987B46-AC5E-4243-B036-D83011CB1F45}"/>
              </a:ext>
            </a:extLst>
          </p:cNvPr>
          <p:cNvSpPr>
            <a:spLocks noChangeAspect="1"/>
          </p:cNvSpPr>
          <p:nvPr/>
        </p:nvSpPr>
        <p:spPr bwMode="auto">
          <a:xfrm>
            <a:off x="2914650" y="3911600"/>
            <a:ext cx="723900" cy="146050"/>
          </a:xfrm>
          <a:custGeom>
            <a:avLst/>
            <a:gdLst>
              <a:gd name="T0" fmla="*/ 0 w 456"/>
              <a:gd name="T1" fmla="*/ 231854375 h 92"/>
              <a:gd name="T2" fmla="*/ 1149191250 w 456"/>
              <a:gd name="T3" fmla="*/ 0 h 9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56" h="92">
                <a:moveTo>
                  <a:pt x="0" y="92"/>
                </a:moveTo>
                <a:lnTo>
                  <a:pt x="456" y="0"/>
                </a:lnTo>
              </a:path>
            </a:pathLst>
          </a:custGeom>
          <a:solidFill>
            <a:srgbClr val="DDDDDD"/>
          </a:solidFill>
          <a:ln w="57150" cmpd="sng">
            <a:solidFill>
              <a:schemeClr val="tx1"/>
            </a:solidFill>
            <a:round/>
            <a:headEnd type="none" w="sm" len="sm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3" name="Line 94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D89DFA3A-3266-4ED3-957B-4D69D1D57C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8388" y="3454400"/>
            <a:ext cx="360362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4" name="Freeform 95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535BA12C-629B-439A-9BC6-8FF377F9B817}"/>
              </a:ext>
            </a:extLst>
          </p:cNvPr>
          <p:cNvSpPr>
            <a:spLocks/>
          </p:cNvSpPr>
          <p:nvPr/>
        </p:nvSpPr>
        <p:spPr bwMode="auto">
          <a:xfrm>
            <a:off x="3235325" y="3567113"/>
            <a:ext cx="393700" cy="342900"/>
          </a:xfrm>
          <a:custGeom>
            <a:avLst/>
            <a:gdLst>
              <a:gd name="T0" fmla="*/ 0 w 248"/>
              <a:gd name="T1" fmla="*/ 0 h 216"/>
              <a:gd name="T2" fmla="*/ 624998750 w 248"/>
              <a:gd name="T3" fmla="*/ 544353750 h 2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48" h="216">
                <a:moveTo>
                  <a:pt x="0" y="0"/>
                </a:moveTo>
                <a:lnTo>
                  <a:pt x="248" y="216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5" name="Freeform 96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E7EAFF92-560A-46AC-863A-FF5DBFFBDC29}"/>
              </a:ext>
            </a:extLst>
          </p:cNvPr>
          <p:cNvSpPr>
            <a:spLocks/>
          </p:cNvSpPr>
          <p:nvPr/>
        </p:nvSpPr>
        <p:spPr bwMode="auto">
          <a:xfrm>
            <a:off x="2698750" y="3443288"/>
            <a:ext cx="206375" cy="168275"/>
          </a:xfrm>
          <a:custGeom>
            <a:avLst/>
            <a:gdLst>
              <a:gd name="T0" fmla="*/ 0 w 130"/>
              <a:gd name="T1" fmla="*/ 0 h 106"/>
              <a:gd name="T2" fmla="*/ 327620313 w 130"/>
              <a:gd name="T3" fmla="*/ 267136563 h 10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0" h="106">
                <a:moveTo>
                  <a:pt x="0" y="0"/>
                </a:moveTo>
                <a:lnTo>
                  <a:pt x="130" y="106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6" name="Freeform 97">
            <a:hlinkClick r:id="" action="ppaction://noaction" highlightClick="1"/>
            <a:hlinkHover r:id="" action="ppaction://noaction" highlightClick="1">
              <a:snd r:embed="rId4" name="click.wav"/>
            </a:hlinkHover>
            <a:extLst>
              <a:ext uri="{FF2B5EF4-FFF2-40B4-BE49-F238E27FC236}">
                <a16:creationId xmlns:a16="http://schemas.microsoft.com/office/drawing/2014/main" id="{D1063966-8FAB-4565-A367-E9180605A02E}"/>
              </a:ext>
            </a:extLst>
          </p:cNvPr>
          <p:cNvSpPr>
            <a:spLocks/>
          </p:cNvSpPr>
          <p:nvPr/>
        </p:nvSpPr>
        <p:spPr bwMode="auto">
          <a:xfrm>
            <a:off x="2911475" y="3548063"/>
            <a:ext cx="311150" cy="63500"/>
          </a:xfrm>
          <a:custGeom>
            <a:avLst/>
            <a:gdLst>
              <a:gd name="T0" fmla="*/ 0 w 196"/>
              <a:gd name="T1" fmla="*/ 100806250 h 40"/>
              <a:gd name="T2" fmla="*/ 493950625 w 196"/>
              <a:gd name="T3" fmla="*/ 0 h 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6" h="40">
                <a:moveTo>
                  <a:pt x="0" y="40"/>
                </a:moveTo>
                <a:lnTo>
                  <a:pt x="196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id="{0386A9C8-DDDA-4F20-9458-1BA28702552F}"/>
              </a:ext>
            </a:extLst>
          </p:cNvPr>
          <p:cNvGrpSpPr>
            <a:grpSpLocks/>
          </p:cNvGrpSpPr>
          <p:nvPr/>
        </p:nvGrpSpPr>
        <p:grpSpPr bwMode="auto">
          <a:xfrm>
            <a:off x="5434013" y="4027488"/>
            <a:ext cx="938212" cy="1298575"/>
            <a:chOff x="5434013" y="4027488"/>
            <a:chExt cx="938212" cy="1298575"/>
          </a:xfrm>
        </p:grpSpPr>
        <p:sp>
          <p:nvSpPr>
            <p:cNvPr id="6205" name="Line 14">
              <a:extLst>
                <a:ext uri="{FF2B5EF4-FFF2-40B4-BE49-F238E27FC236}">
                  <a16:creationId xmlns:a16="http://schemas.microsoft.com/office/drawing/2014/main" id="{56361FDB-3023-4BF4-9F30-AE96676A53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4013" y="4029075"/>
              <a:ext cx="936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6" name="Line 16">
              <a:extLst>
                <a:ext uri="{FF2B5EF4-FFF2-40B4-BE49-F238E27FC236}">
                  <a16:creationId xmlns:a16="http://schemas.microsoft.com/office/drawing/2014/main" id="{7D863792-A987-4BDD-B002-400E6D6279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4013" y="5324475"/>
              <a:ext cx="936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7" name="Line 23">
              <a:extLst>
                <a:ext uri="{FF2B5EF4-FFF2-40B4-BE49-F238E27FC236}">
                  <a16:creationId xmlns:a16="http://schemas.microsoft.com/office/drawing/2014/main" id="{504AB401-C786-4990-AF3E-C09889583B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0638" y="4029075"/>
              <a:ext cx="0" cy="12969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8" name="Line 44">
              <a:extLst>
                <a:ext uri="{FF2B5EF4-FFF2-40B4-BE49-F238E27FC236}">
                  <a16:creationId xmlns:a16="http://schemas.microsoft.com/office/drawing/2014/main" id="{869FEEE5-BB0D-41C4-B56D-B64CC36FD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8838" y="4029075"/>
              <a:ext cx="0" cy="468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9" name="Line 45">
              <a:extLst>
                <a:ext uri="{FF2B5EF4-FFF2-40B4-BE49-F238E27FC236}">
                  <a16:creationId xmlns:a16="http://schemas.microsoft.com/office/drawing/2014/main" id="{217A44FE-58DD-4C4B-ADE7-AE8015D6B2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38838" y="44973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10" name="Line 22">
              <a:extLst>
                <a:ext uri="{FF2B5EF4-FFF2-40B4-BE49-F238E27FC236}">
                  <a16:creationId xmlns:a16="http://schemas.microsoft.com/office/drawing/2014/main" id="{13392AEE-B791-4851-AEE7-E8E279924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5600" y="4029075"/>
              <a:ext cx="0" cy="12969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11" name="Line 98">
              <a:extLst>
                <a:ext uri="{FF2B5EF4-FFF2-40B4-BE49-F238E27FC236}">
                  <a16:creationId xmlns:a16="http://schemas.microsoft.com/office/drawing/2014/main" id="{EFBFFD96-77B5-467E-8BA7-AC39CCEAC0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40425" y="40274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12" name="Line 99">
              <a:extLst>
                <a:ext uri="{FF2B5EF4-FFF2-40B4-BE49-F238E27FC236}">
                  <a16:creationId xmlns:a16="http://schemas.microsoft.com/office/drawing/2014/main" id="{E62865EF-3534-4733-A916-DC1AC59AFB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2225" y="4027488"/>
              <a:ext cx="0" cy="468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" name="Grupa 3">
            <a:extLst>
              <a:ext uri="{FF2B5EF4-FFF2-40B4-BE49-F238E27FC236}">
                <a16:creationId xmlns:a16="http://schemas.microsoft.com/office/drawing/2014/main" id="{FF639B37-C8F1-4864-9878-060AAFC13485}"/>
              </a:ext>
            </a:extLst>
          </p:cNvPr>
          <p:cNvGrpSpPr>
            <a:grpSpLocks/>
          </p:cNvGrpSpPr>
          <p:nvPr/>
        </p:nvGrpSpPr>
        <p:grpSpPr bwMode="auto">
          <a:xfrm>
            <a:off x="7237413" y="2238375"/>
            <a:ext cx="1295400" cy="973138"/>
            <a:chOff x="7237413" y="2238375"/>
            <a:chExt cx="1295400" cy="973138"/>
          </a:xfrm>
        </p:grpSpPr>
        <p:sp>
          <p:nvSpPr>
            <p:cNvPr id="6197" name="Line 13">
              <a:extLst>
                <a:ext uri="{FF2B5EF4-FFF2-40B4-BE49-F238E27FC236}">
                  <a16:creationId xmlns:a16="http://schemas.microsoft.com/office/drawing/2014/main" id="{2AB1F086-F7D5-4A92-B42B-E42185CBF7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7413" y="2743200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8" name="Line 17">
              <a:extLst>
                <a:ext uri="{FF2B5EF4-FFF2-40B4-BE49-F238E27FC236}">
                  <a16:creationId xmlns:a16="http://schemas.microsoft.com/office/drawing/2014/main" id="{FC59DEBD-8877-4CD6-B793-9C8AD0232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7413" y="3211513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9" name="Line 20">
              <a:extLst>
                <a:ext uri="{FF2B5EF4-FFF2-40B4-BE49-F238E27FC236}">
                  <a16:creationId xmlns:a16="http://schemas.microsoft.com/office/drawing/2014/main" id="{D8EDB20E-F29E-491A-9D44-034446E0A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7413" y="2743200"/>
              <a:ext cx="0" cy="468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0" name="Line 21">
              <a:extLst>
                <a:ext uri="{FF2B5EF4-FFF2-40B4-BE49-F238E27FC236}">
                  <a16:creationId xmlns:a16="http://schemas.microsoft.com/office/drawing/2014/main" id="{FC050554-C1DF-41DE-8217-DD5BEC1837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2813" y="2743200"/>
              <a:ext cx="0" cy="468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1" name="Line 46">
              <a:extLst>
                <a:ext uri="{FF2B5EF4-FFF2-40B4-BE49-F238E27FC236}">
                  <a16:creationId xmlns:a16="http://schemas.microsoft.com/office/drawing/2014/main" id="{8376A365-BDAC-469D-BB1D-3803270AC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7413" y="2238375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2" name="Line 47">
              <a:extLst>
                <a:ext uri="{FF2B5EF4-FFF2-40B4-BE49-F238E27FC236}">
                  <a16:creationId xmlns:a16="http://schemas.microsoft.com/office/drawing/2014/main" id="{1CC8E88A-D14B-4C45-8CAF-0EEE3893EC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7413" y="2238375"/>
              <a:ext cx="468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3" name="Line 48">
              <a:extLst>
                <a:ext uri="{FF2B5EF4-FFF2-40B4-BE49-F238E27FC236}">
                  <a16:creationId xmlns:a16="http://schemas.microsoft.com/office/drawing/2014/main" id="{C0A9445A-10A7-46BA-8D6F-00220AC685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05725" y="2238375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4" name="Line 100">
              <a:extLst>
                <a:ext uri="{FF2B5EF4-FFF2-40B4-BE49-F238E27FC236}">
                  <a16:creationId xmlns:a16="http://schemas.microsoft.com/office/drawing/2014/main" id="{BCAAFDC0-28B8-4861-9D1F-CA5400743A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7413" y="2743200"/>
              <a:ext cx="468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id="{BBA5228F-BB54-4660-B9F3-865E34A7C1F5}"/>
              </a:ext>
            </a:extLst>
          </p:cNvPr>
          <p:cNvGrpSpPr>
            <a:grpSpLocks/>
          </p:cNvGrpSpPr>
          <p:nvPr/>
        </p:nvGrpSpPr>
        <p:grpSpPr bwMode="auto">
          <a:xfrm>
            <a:off x="5434013" y="2238375"/>
            <a:ext cx="938212" cy="973138"/>
            <a:chOff x="5434013" y="2238375"/>
            <a:chExt cx="938212" cy="973138"/>
          </a:xfrm>
        </p:grpSpPr>
        <p:sp>
          <p:nvSpPr>
            <p:cNvPr id="6189" name="Line 12">
              <a:extLst>
                <a:ext uri="{FF2B5EF4-FFF2-40B4-BE49-F238E27FC236}">
                  <a16:creationId xmlns:a16="http://schemas.microsoft.com/office/drawing/2014/main" id="{6601D0B3-4CDF-4015-AF37-4BB6E3DA1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4013" y="2743200"/>
              <a:ext cx="936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0" name="Line 15">
              <a:extLst>
                <a:ext uri="{FF2B5EF4-FFF2-40B4-BE49-F238E27FC236}">
                  <a16:creationId xmlns:a16="http://schemas.microsoft.com/office/drawing/2014/main" id="{42866504-37BB-4422-8F95-D4CBECAC3A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4013" y="3211513"/>
              <a:ext cx="936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1" name="Line 18">
              <a:extLst>
                <a:ext uri="{FF2B5EF4-FFF2-40B4-BE49-F238E27FC236}">
                  <a16:creationId xmlns:a16="http://schemas.microsoft.com/office/drawing/2014/main" id="{7165C2F9-953E-4CDB-9F2E-39523A161F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4013" y="2743200"/>
              <a:ext cx="0" cy="468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2" name="Line 19">
              <a:extLst>
                <a:ext uri="{FF2B5EF4-FFF2-40B4-BE49-F238E27FC236}">
                  <a16:creationId xmlns:a16="http://schemas.microsoft.com/office/drawing/2014/main" id="{4B1B6926-1E6F-4C0D-9138-55C202EF0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0638" y="2743200"/>
              <a:ext cx="0" cy="468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3" name="Line 41">
              <a:extLst>
                <a:ext uri="{FF2B5EF4-FFF2-40B4-BE49-F238E27FC236}">
                  <a16:creationId xmlns:a16="http://schemas.microsoft.com/office/drawing/2014/main" id="{F53346B8-C043-42AF-A11C-99C60F33CC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8838" y="2238375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4" name="Line 42">
              <a:extLst>
                <a:ext uri="{FF2B5EF4-FFF2-40B4-BE49-F238E27FC236}">
                  <a16:creationId xmlns:a16="http://schemas.microsoft.com/office/drawing/2014/main" id="{9767DAA4-EB11-4CA4-8D8A-DAE38AE2D0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8838" y="2238375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5" name="Line 43">
              <a:extLst>
                <a:ext uri="{FF2B5EF4-FFF2-40B4-BE49-F238E27FC236}">
                  <a16:creationId xmlns:a16="http://schemas.microsoft.com/office/drawing/2014/main" id="{3024F3C8-A933-481C-A1AC-5F373897CF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0638" y="2238375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96" name="Line 101">
              <a:extLst>
                <a:ext uri="{FF2B5EF4-FFF2-40B4-BE49-F238E27FC236}">
                  <a16:creationId xmlns:a16="http://schemas.microsoft.com/office/drawing/2014/main" id="{2D91C87F-BD15-409D-A1CB-88C2E55CE2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0425" y="2743200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" name="Grupa 4">
            <a:extLst>
              <a:ext uri="{FF2B5EF4-FFF2-40B4-BE49-F238E27FC236}">
                <a16:creationId xmlns:a16="http://schemas.microsoft.com/office/drawing/2014/main" id="{6CE27192-E0D4-4684-A90A-AE65F19F831F}"/>
              </a:ext>
            </a:extLst>
          </p:cNvPr>
          <p:cNvGrpSpPr>
            <a:grpSpLocks/>
          </p:cNvGrpSpPr>
          <p:nvPr/>
        </p:nvGrpSpPr>
        <p:grpSpPr bwMode="auto">
          <a:xfrm>
            <a:off x="5938838" y="2233613"/>
            <a:ext cx="1763712" cy="979487"/>
            <a:chOff x="5938837" y="2233613"/>
            <a:chExt cx="1764000" cy="979487"/>
          </a:xfrm>
        </p:grpSpPr>
        <p:sp>
          <p:nvSpPr>
            <p:cNvPr id="6186" name="Line 6">
              <a:extLst>
                <a:ext uri="{FF2B5EF4-FFF2-40B4-BE49-F238E27FC236}">
                  <a16:creationId xmlns:a16="http://schemas.microsoft.com/office/drawing/2014/main" id="{EABDAE4F-18F9-4501-BFAB-EB06364630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8837" y="2746375"/>
              <a:ext cx="17640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7" name="Line 6">
              <a:extLst>
                <a:ext uri="{FF2B5EF4-FFF2-40B4-BE49-F238E27FC236}">
                  <a16:creationId xmlns:a16="http://schemas.microsoft.com/office/drawing/2014/main" id="{CB6C8C16-2223-4FC6-941A-DE8905F6FE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8837" y="2233613"/>
              <a:ext cx="17640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8" name="Line 6">
              <a:extLst>
                <a:ext uri="{FF2B5EF4-FFF2-40B4-BE49-F238E27FC236}">
                  <a16:creationId xmlns:a16="http://schemas.microsoft.com/office/drawing/2014/main" id="{73C199BE-1979-463D-96BE-F595AB1AA6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8837" y="3213100"/>
              <a:ext cx="17640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" name="Grupa 5">
            <a:extLst>
              <a:ext uri="{FF2B5EF4-FFF2-40B4-BE49-F238E27FC236}">
                <a16:creationId xmlns:a16="http://schemas.microsoft.com/office/drawing/2014/main" id="{2FF8F2C7-3180-474D-A4C0-65D1496E72BB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2708275"/>
            <a:ext cx="936625" cy="1339850"/>
            <a:chOff x="5435600" y="2708275"/>
            <a:chExt cx="936625" cy="1339850"/>
          </a:xfrm>
        </p:grpSpPr>
        <p:sp>
          <p:nvSpPr>
            <p:cNvPr id="6183" name="Line 4">
              <a:extLst>
                <a:ext uri="{FF2B5EF4-FFF2-40B4-BE49-F238E27FC236}">
                  <a16:creationId xmlns:a16="http://schemas.microsoft.com/office/drawing/2014/main" id="{767BBD22-CEC9-4483-8E2B-4D38344408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2225" y="3141663"/>
              <a:ext cx="0" cy="9001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4" name="Line 4">
              <a:extLst>
                <a:ext uri="{FF2B5EF4-FFF2-40B4-BE49-F238E27FC236}">
                  <a16:creationId xmlns:a16="http://schemas.microsoft.com/office/drawing/2014/main" id="{402B8653-4A18-452E-AD76-129C6A042A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5600" y="3184525"/>
              <a:ext cx="0" cy="8636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5" name="Line 4">
              <a:extLst>
                <a:ext uri="{FF2B5EF4-FFF2-40B4-BE49-F238E27FC236}">
                  <a16:creationId xmlns:a16="http://schemas.microsoft.com/office/drawing/2014/main" id="{DAB4979D-378D-4EC2-A811-4E5D9A7B1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0425" y="2708275"/>
              <a:ext cx="0" cy="13319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8" name="Pravokutnik 7">
            <a:extLst>
              <a:ext uri="{FF2B5EF4-FFF2-40B4-BE49-F238E27FC236}">
                <a16:creationId xmlns:a16="http://schemas.microsoft.com/office/drawing/2014/main" id="{BBCFA0FA-4277-40E7-A82F-9DB3047BFB4F}"/>
              </a:ext>
            </a:extLst>
          </p:cNvPr>
          <p:cNvSpPr/>
          <p:nvPr/>
        </p:nvSpPr>
        <p:spPr>
          <a:xfrm>
            <a:off x="971550" y="1557338"/>
            <a:ext cx="3671888" cy="3816350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Zadani dizajn">
  <a:themeElements>
    <a:clrScheme name="1_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18</Words>
  <Application>Microsoft Office PowerPoint</Application>
  <PresentationFormat>Prikaz na zaslonu (4:3)</PresentationFormat>
  <Paragraphs>12</Paragraphs>
  <Slides>3</Slides>
  <Notes>1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3</vt:i4>
      </vt:variant>
      <vt:variant>
        <vt:lpstr>Prilagođene projekcije</vt:lpstr>
      </vt:variant>
      <vt:variant>
        <vt:i4>4</vt:i4>
      </vt:variant>
    </vt:vector>
  </HeadingPairs>
  <TitlesOfParts>
    <vt:vector size="12" baseType="lpstr">
      <vt:lpstr>Arial</vt:lpstr>
      <vt:lpstr>Lucida Sans Unicode</vt:lpstr>
      <vt:lpstr>Microsoft Sans Serif</vt:lpstr>
      <vt:lpstr>Zadani dizajn</vt:lpstr>
      <vt:lpstr>1_Zadani dizajn</vt:lpstr>
      <vt:lpstr>PowerPoint prezentacija</vt:lpstr>
      <vt:lpstr>PowerPoint prezentacija</vt:lpstr>
      <vt:lpstr>PowerPoint prezentacija</vt:lpstr>
      <vt:lpstr>Prilagođena projekcija 1</vt:lpstr>
      <vt:lpstr>Prilagođena projekcija 2</vt:lpstr>
      <vt:lpstr>Prilagođena projekcija 3</vt:lpstr>
      <vt:lpstr>Prilagođena projekcija START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Boško</dc:creator>
  <cp:lastModifiedBy>Boško Šetka</cp:lastModifiedBy>
  <cp:revision>125</cp:revision>
  <dcterms:created xsi:type="dcterms:W3CDTF">2006-07-05T12:04:01Z</dcterms:created>
  <dcterms:modified xsi:type="dcterms:W3CDTF">2024-09-15T11:22:24Z</dcterms:modified>
</cp:coreProperties>
</file>