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71" r:id="rId10"/>
    <p:sldId id="262" r:id="rId11"/>
    <p:sldId id="263" r:id="rId1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3300"/>
    <a:srgbClr val="339933"/>
    <a:srgbClr val="969696"/>
    <a:srgbClr val="DDDDDD"/>
    <a:srgbClr val="99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0E0DA6-41C6-4166-B951-D6D15279A52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25398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1E72-7670-46A4-BC68-6A6DC07AC767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0152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1A1F-A61C-48BC-987E-4D231DBEEA7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5401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D3D20-1C40-49FB-887B-7A8BBBFF7F7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6658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B81BF-366A-43D9-9324-E71398C10267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956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E1784-024A-4FFC-BA85-27C21076AB0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711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A637-834D-40EB-BB30-20FD006A6511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2160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7636-247A-43F4-8C1F-FEADF5D1E5B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56407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DAEB-FCB7-47F7-A6A3-7A49D96E801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5371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69F20-4014-434D-B15D-E90BD73DFEAC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0272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595CD-0BEB-4262-A3ED-2ED2CBDE424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8312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5712B-8027-4C72-B402-832C9396EEE9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6050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altLang="sr-Latn-R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altLang="sr-Latn-R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E713-7DA5-4848-8573-02385D54B91C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049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dirty="0"/>
              <a:t>Moja škola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1547664" y="1773238"/>
            <a:ext cx="3610124" cy="1143000"/>
          </a:xfrm>
        </p:spPr>
        <p:txBody>
          <a:bodyPr>
            <a:normAutofit/>
          </a:bodyPr>
          <a:lstStyle/>
          <a:p>
            <a:pPr algn="l"/>
            <a:r>
              <a:rPr lang="hr-HR" altLang="sr-Latn-RS" sz="4000" dirty="0"/>
              <a:t>Sakrij me!</a:t>
            </a:r>
          </a:p>
        </p:txBody>
      </p:sp>
      <p:pic>
        <p:nvPicPr>
          <p:cNvPr id="43013" name="Picture 5" descr="zmaj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00808"/>
            <a:ext cx="2539965" cy="302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4000" dirty="0"/>
              <a:t>Još zmajeva…</a:t>
            </a:r>
          </a:p>
        </p:txBody>
      </p:sp>
      <p:pic>
        <p:nvPicPr>
          <p:cNvPr id="45061" name="Picture 5" descr="zmaj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35"/>
          <a:stretch>
            <a:fillRect/>
          </a:stretch>
        </p:blipFill>
        <p:spPr bwMode="auto">
          <a:xfrm rot="-1249435">
            <a:off x="5724525" y="260350"/>
            <a:ext cx="2232025" cy="213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2" name="Picture 6" descr="zmaj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57563"/>
            <a:ext cx="3003550" cy="301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3" name="Picture 7" descr="zmaj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73463"/>
            <a:ext cx="2379662" cy="24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31"/>
          <a:stretch/>
        </p:blipFill>
        <p:spPr>
          <a:xfrm>
            <a:off x="-10544" y="2709242"/>
            <a:ext cx="6408000" cy="1079500"/>
          </a:xfrm>
          <a:prstGeom prst="rect">
            <a:avLst/>
          </a:prstGeom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dirty="0"/>
              <a:t>Panorama škole</a:t>
            </a:r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-8091" y="2709540"/>
            <a:ext cx="2555775" cy="1079500"/>
            <a:chOff x="0" y="1207"/>
            <a:chExt cx="2018" cy="772"/>
          </a:xfrm>
          <a:solidFill>
            <a:srgbClr val="FFC000"/>
          </a:solidFill>
        </p:grpSpPr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0" y="1207"/>
              <a:ext cx="2018" cy="77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hr-HR" altLang="sr-Latn-RS" sz="1600" dirty="0">
                  <a:latin typeface="Candara" panose="020E0502030303020204" pitchFamily="34" charset="0"/>
                </a:rPr>
                <a:t>Osnovna škola Rogoznica</a:t>
              </a:r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018" y="1261"/>
              <a:ext cx="0" cy="68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6397456" y="2709540"/>
            <a:ext cx="2746544" cy="1079500"/>
            <a:chOff x="3696" y="1207"/>
            <a:chExt cx="2064" cy="772"/>
          </a:xfrm>
          <a:solidFill>
            <a:srgbClr val="FFC000"/>
          </a:solidFill>
        </p:grpSpPr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3696" y="1207"/>
              <a:ext cx="2064" cy="77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hr-HR" altLang="sr-Latn-RS" sz="1600" dirty="0">
                  <a:latin typeface="Candara" panose="020E0502030303020204" pitchFamily="34" charset="0"/>
                </a:rPr>
                <a:t>Ante Starčevića 76</a:t>
              </a:r>
            </a:p>
            <a:p>
              <a:pPr algn="ctr"/>
              <a:r>
                <a:rPr lang="hr-HR" altLang="sr-Latn-RS" sz="1600" dirty="0">
                  <a:latin typeface="Candara" panose="020E0502030303020204" pitchFamily="34" charset="0"/>
                </a:rPr>
                <a:t>22 203 Rogoznica</a:t>
              </a: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3696" y="1257"/>
              <a:ext cx="0" cy="68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dirty="0"/>
              <a:t>Učenička zadruga </a:t>
            </a:r>
            <a:r>
              <a:rPr lang="hr-HR" altLang="sr-Latn-RS" sz="4000" dirty="0" err="1"/>
              <a:t>Krtol</a:t>
            </a:r>
            <a:endParaRPr lang="hr-HR" altLang="sr-Latn-RS" sz="4000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72916"/>
            <a:ext cx="3672408" cy="27543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dirty="0"/>
              <a:t>Eko škola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915150" y="2420938"/>
            <a:ext cx="217488" cy="3671887"/>
          </a:xfrm>
          <a:prstGeom prst="can">
            <a:avLst>
              <a:gd name="adj" fmla="val 22589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5146675" y="765175"/>
            <a:ext cx="3746500" cy="3492500"/>
            <a:chOff x="2018" y="-505"/>
            <a:chExt cx="2360" cy="2200"/>
          </a:xfrm>
        </p:grpSpPr>
        <p:sp>
          <p:nvSpPr>
            <p:cNvPr id="9223" name="Oval 7"/>
            <p:cNvSpPr>
              <a:spLocks noChangeArrowheads="1"/>
            </p:cNvSpPr>
            <p:nvPr/>
          </p:nvSpPr>
          <p:spPr bwMode="auto">
            <a:xfrm>
              <a:off x="2018" y="527"/>
              <a:ext cx="1180" cy="1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A7A7A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 rot="7200000">
              <a:off x="2902" y="17"/>
              <a:ext cx="1180" cy="1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A7A7A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 rot="14400000">
              <a:off x="2902" y="1037"/>
              <a:ext cx="1180" cy="1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A7A7A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3198" y="527"/>
              <a:ext cx="1180" cy="13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50000">
                        <a:schemeClr val="bg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A7A7A7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3149" y="551"/>
              <a:ext cx="91" cy="91"/>
            </a:xfrm>
            <a:prstGeom prst="ellipse">
              <a:avLst/>
            </a:prstGeom>
            <a:solidFill>
              <a:srgbClr val="A7A7A7"/>
            </a:solidFill>
            <a:ln w="9525">
              <a:solidFill>
                <a:srgbClr val="C7C7C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pic>
        <p:nvPicPr>
          <p:cNvPr id="3" name="Slika 2">
            <a:extLst>
              <a:ext uri="{FF2B5EF4-FFF2-40B4-BE49-F238E27FC236}">
                <a16:creationId xmlns:a16="http://schemas.microsoft.com/office/drawing/2014/main" id="{FEC1746D-F4A8-4427-A52F-33FE75144F0F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0" y="2799000"/>
            <a:ext cx="1800000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000" dirty="0"/>
              <a:t>Dani kruha i plodova zemlje</a:t>
            </a:r>
          </a:p>
        </p:txBody>
      </p:sp>
      <p:pic>
        <p:nvPicPr>
          <p:cNvPr id="2" name="Slika 1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" r="16809" b="2508"/>
          <a:stretch/>
        </p:blipFill>
        <p:spPr>
          <a:xfrm>
            <a:off x="2699792" y="2091708"/>
            <a:ext cx="3744416" cy="26745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4000" dirty="0"/>
              <a:t>Geometrija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914650" y="3357563"/>
            <a:ext cx="1944688" cy="13668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hr-HR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4859338" y="3357563"/>
            <a:ext cx="2376487" cy="1368425"/>
          </a:xfrm>
          <a:prstGeom prst="rtTriangle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hr-HR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4175125" y="4046538"/>
            <a:ext cx="1368425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hr-HR"/>
          </a:p>
        </p:txBody>
      </p:sp>
      <p:sp>
        <p:nvSpPr>
          <p:cNvPr id="38920" name="WordArt 8"/>
          <p:cNvSpPr>
            <a:spLocks noChangeArrowheads="1" noChangeShapeType="1" noTextEdit="1"/>
          </p:cNvSpPr>
          <p:nvPr/>
        </p:nvSpPr>
        <p:spPr bwMode="auto">
          <a:xfrm>
            <a:off x="5508625" y="3500438"/>
            <a:ext cx="12969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hr-HR" sz="20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sy="50000" kx="-2453608" algn="br" rotWithShape="0">
                    <a:srgbClr val="868686">
                      <a:alpha val="50000"/>
                    </a:srgbClr>
                  </a:outerShdw>
                </a:effectLst>
                <a:latin typeface="Tahoma"/>
                <a:ea typeface="Tahoma"/>
                <a:cs typeface="Tahoma"/>
              </a:rPr>
              <a:t>Geometrijski</a:t>
            </a:r>
          </a:p>
          <a:p>
            <a:pPr algn="r"/>
            <a:r>
              <a:rPr lang="hr-HR" sz="2000" kern="1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sy="50000" kx="-2453608" algn="br" rotWithShape="0">
                    <a:srgbClr val="868686">
                      <a:alpha val="50000"/>
                    </a:srgbClr>
                  </a:outerShdw>
                </a:effectLst>
                <a:latin typeface="Tahoma"/>
                <a:ea typeface="Tahoma"/>
                <a:cs typeface="Tahoma"/>
              </a:rPr>
              <a:t>likovi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187450" y="1916113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…nije bauk!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4000" dirty="0"/>
              <a:t>Zmajev skok</a:t>
            </a:r>
          </a:p>
        </p:txBody>
      </p:sp>
      <p:pic>
        <p:nvPicPr>
          <p:cNvPr id="40965" name="Picture 5" descr="HMV-S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10" y="1976438"/>
            <a:ext cx="7272338" cy="39608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6" name="Picture 6" descr="zmaj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510" y="2492375"/>
            <a:ext cx="581025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7" name="Picture 7" descr="HMV-S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1"/>
          <a:stretch>
            <a:fillRect/>
          </a:stretch>
        </p:blipFill>
        <p:spPr bwMode="auto">
          <a:xfrm>
            <a:off x="1332110" y="4090988"/>
            <a:ext cx="7272338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CC33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2449DB-B102-416C-BACF-DD33689C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Tablica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D078EFD1-3A09-4EBE-89B3-13592D5C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9638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C7FED1-2AE0-4FC5-ABB7-53F1DE80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Viši razredi moje škole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FDE96A24-4EDF-426A-A3D9-1EECA33D2B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32228"/>
              </p:ext>
            </p:extLst>
          </p:nvPr>
        </p:nvGraphicFramePr>
        <p:xfrm>
          <a:off x="1187624" y="2312875"/>
          <a:ext cx="3312368" cy="223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711">
                  <a:extLst>
                    <a:ext uri="{9D8B030D-6E8A-4147-A177-3AD203B41FA5}">
                      <a16:colId xmlns:a16="http://schemas.microsoft.com/office/drawing/2014/main" val="3685915118"/>
                    </a:ext>
                  </a:extLst>
                </a:gridCol>
                <a:gridCol w="1358657">
                  <a:extLst>
                    <a:ext uri="{9D8B030D-6E8A-4147-A177-3AD203B41FA5}">
                      <a16:colId xmlns:a16="http://schemas.microsoft.com/office/drawing/2014/main" val="705116341"/>
                    </a:ext>
                  </a:extLst>
                </a:gridCol>
              </a:tblGrid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Razred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Broj učenika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546294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5. razred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7738904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6. razred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5766585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7. razred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2573163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8. razred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9267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936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62</Words>
  <Application>Microsoft Office PowerPoint</Application>
  <PresentationFormat>Prikaz na zaslonu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Candara</vt:lpstr>
      <vt:lpstr>Tahoma</vt:lpstr>
      <vt:lpstr>Tema sustava Office</vt:lpstr>
      <vt:lpstr>Moja škola</vt:lpstr>
      <vt:lpstr>Panorama škole</vt:lpstr>
      <vt:lpstr>Učenička zadruga Krtol</vt:lpstr>
      <vt:lpstr>Eko škola</vt:lpstr>
      <vt:lpstr>Dani kruha i plodova zemlje</vt:lpstr>
      <vt:lpstr>Geometrija</vt:lpstr>
      <vt:lpstr>Zmajev skok</vt:lpstr>
      <vt:lpstr>Tablica</vt:lpstr>
      <vt:lpstr>Viši razredi moje škole</vt:lpstr>
      <vt:lpstr>Sakrij me!</vt:lpstr>
      <vt:lpstr>Još zmajeva…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Bosko</dc:creator>
  <cp:lastModifiedBy>Boško Šetka</cp:lastModifiedBy>
  <cp:revision>76</cp:revision>
  <dcterms:created xsi:type="dcterms:W3CDTF">2007-12-02T15:03:46Z</dcterms:created>
  <dcterms:modified xsi:type="dcterms:W3CDTF">2024-01-13T11:17:50Z</dcterms:modified>
</cp:coreProperties>
</file>