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9" r:id="rId6"/>
    <p:sldId id="260" r:id="rId7"/>
    <p:sldId id="261" r:id="rId8"/>
    <p:sldId id="270" r:id="rId9"/>
    <p:sldId id="271" r:id="rId10"/>
    <p:sldId id="262" r:id="rId11"/>
    <p:sldId id="263" r:id="rId12"/>
  </p:sldIdLst>
  <p:sldSz cx="9144000" cy="6858000" type="screen4x3"/>
  <p:notesSz cx="6858000" cy="9144000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CC3300"/>
    <a:srgbClr val="339933"/>
    <a:srgbClr val="969696"/>
    <a:srgbClr val="DDDDDD"/>
    <a:srgbClr val="99CC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610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hr-HR" altLang="sr-Latn-R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hr-HR" altLang="sr-Latn-R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/>
              <a:t>Kliknite da biste uredili stilove teksta matrice</a:t>
            </a:r>
          </a:p>
          <a:p>
            <a:pPr lvl="1"/>
            <a:r>
              <a:rPr lang="hr-HR" altLang="sr-Latn-RS"/>
              <a:t>Druga razina</a:t>
            </a:r>
          </a:p>
          <a:p>
            <a:pPr lvl="2"/>
            <a:r>
              <a:rPr lang="hr-HR" altLang="sr-Latn-RS"/>
              <a:t>Treća razina</a:t>
            </a:r>
          </a:p>
          <a:p>
            <a:pPr lvl="3"/>
            <a:r>
              <a:rPr lang="hr-HR" altLang="sr-Latn-RS"/>
              <a:t>Četvrta razina</a:t>
            </a:r>
          </a:p>
          <a:p>
            <a:pPr lvl="4"/>
            <a:r>
              <a:rPr lang="hr-HR" altLang="sr-Latn-RS"/>
              <a:t>Peta razina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hr-HR" altLang="sr-Latn-R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F0E0DA6-41C6-4166-B951-D6D15279A52E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6253982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Uredite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 altLang="sr-Latn-R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altLang="sr-Latn-R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C1E72-7670-46A4-BC68-6A6DC07AC767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801525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 altLang="sr-Latn-R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altLang="sr-Latn-R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1A1F-A61C-48BC-987E-4D231DBEEA75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654018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 altLang="sr-Latn-R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altLang="sr-Latn-R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D3D20-1C40-49FB-887B-7A8BBBFF7F7F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166584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 altLang="sr-Latn-R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altLang="sr-Latn-R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B81BF-366A-43D9-9324-E71398C10267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39564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 altLang="sr-Latn-R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altLang="sr-Latn-R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E1784-024A-4FFC-BA85-27C21076AB0A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57118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 altLang="sr-Latn-R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altLang="sr-Latn-R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A637-834D-40EB-BB30-20FD006A6511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121601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 altLang="sr-Latn-RS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altLang="sr-Latn-RS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F7636-247A-43F4-8C1F-FEADF5D1E5BF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756407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 altLang="sr-Latn-RS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altLang="sr-Latn-RS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8DAEB-FCB7-47F7-A6A3-7A49D96E8016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953713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 altLang="sr-Latn-R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altLang="sr-Latn-R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69F20-4014-434D-B15D-E90BD73DFEAC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602725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 altLang="sr-Latn-R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altLang="sr-Latn-R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595CD-0BEB-4262-A3ED-2ED2CBDE424B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583127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 altLang="sr-Latn-R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altLang="sr-Latn-R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5712B-8027-4C72-B402-832C9396EEE9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260506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 altLang="sr-Latn-R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 altLang="sr-Latn-R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00E713-7DA5-4848-8573-02385D54B91C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370496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hr-HR" altLang="sr-Latn-RS" dirty="0"/>
              <a:t>Moja škola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sr-Latn-RS" altLang="sr-Latn-R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"/>
          <p:cNvSpPr>
            <a:spLocks noGrp="1" noChangeArrowheads="1"/>
          </p:cNvSpPr>
          <p:nvPr>
            <p:ph type="title"/>
          </p:nvPr>
        </p:nvSpPr>
        <p:spPr>
          <a:xfrm>
            <a:off x="1547664" y="1773238"/>
            <a:ext cx="3610124" cy="1143000"/>
          </a:xfrm>
        </p:spPr>
        <p:txBody>
          <a:bodyPr>
            <a:normAutofit/>
          </a:bodyPr>
          <a:lstStyle/>
          <a:p>
            <a:pPr algn="l"/>
            <a:r>
              <a:rPr lang="hr-HR" altLang="sr-Latn-RS" sz="4000" dirty="0"/>
              <a:t>Sakrij me!</a:t>
            </a:r>
          </a:p>
        </p:txBody>
      </p:sp>
      <p:pic>
        <p:nvPicPr>
          <p:cNvPr id="43013" name="Picture 5" descr="zmaj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700808"/>
            <a:ext cx="2539965" cy="3025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altLang="sr-Latn-RS" sz="4000" dirty="0"/>
              <a:t>Još zmajeva…</a:t>
            </a:r>
          </a:p>
        </p:txBody>
      </p:sp>
      <p:pic>
        <p:nvPicPr>
          <p:cNvPr id="45061" name="Picture 5" descr="zmaj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835"/>
          <a:stretch>
            <a:fillRect/>
          </a:stretch>
        </p:blipFill>
        <p:spPr bwMode="auto">
          <a:xfrm rot="-1249435">
            <a:off x="5724525" y="260350"/>
            <a:ext cx="2232025" cy="2139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062" name="Picture 6" descr="zmaj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3357563"/>
            <a:ext cx="3003550" cy="301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063" name="Picture 7" descr="zmaj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3573463"/>
            <a:ext cx="2379662" cy="2416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 preferRelativeResize="0"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031"/>
          <a:stretch/>
        </p:blipFill>
        <p:spPr>
          <a:xfrm>
            <a:off x="-10544" y="2709242"/>
            <a:ext cx="6408000" cy="1079500"/>
          </a:xfrm>
          <a:prstGeom prst="rect">
            <a:avLst/>
          </a:prstGeom>
        </p:spPr>
      </p:pic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sz="4000" dirty="0"/>
              <a:t>Panorama škole</a:t>
            </a:r>
          </a:p>
        </p:txBody>
      </p:sp>
      <p:grpSp>
        <p:nvGrpSpPr>
          <p:cNvPr id="3079" name="Group 7"/>
          <p:cNvGrpSpPr>
            <a:grpSpLocks/>
          </p:cNvGrpSpPr>
          <p:nvPr/>
        </p:nvGrpSpPr>
        <p:grpSpPr bwMode="auto">
          <a:xfrm>
            <a:off x="-8091" y="2709540"/>
            <a:ext cx="2555775" cy="1079500"/>
            <a:chOff x="0" y="1207"/>
            <a:chExt cx="2018" cy="772"/>
          </a:xfrm>
          <a:solidFill>
            <a:srgbClr val="FFC000"/>
          </a:solidFill>
        </p:grpSpPr>
        <p:sp>
          <p:nvSpPr>
            <p:cNvPr id="3080" name="Rectangle 8"/>
            <p:cNvSpPr>
              <a:spLocks noChangeArrowheads="1"/>
            </p:cNvSpPr>
            <p:nvPr/>
          </p:nvSpPr>
          <p:spPr bwMode="auto">
            <a:xfrm>
              <a:off x="0" y="1207"/>
              <a:ext cx="2018" cy="772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hr-HR" altLang="sr-Latn-RS" sz="1600" dirty="0">
                  <a:latin typeface="Candara" panose="020E0502030303020204" pitchFamily="34" charset="0"/>
                </a:rPr>
                <a:t>Osnovna škola Rogoznica</a:t>
              </a:r>
            </a:p>
          </p:txBody>
        </p:sp>
        <p:sp>
          <p:nvSpPr>
            <p:cNvPr id="3081" name="Line 9"/>
            <p:cNvSpPr>
              <a:spLocks noChangeShapeType="1"/>
            </p:cNvSpPr>
            <p:nvPr/>
          </p:nvSpPr>
          <p:spPr bwMode="auto">
            <a:xfrm>
              <a:off x="2018" y="1261"/>
              <a:ext cx="0" cy="680"/>
            </a:xfrm>
            <a:prstGeom prst="lin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6397456" y="2709540"/>
            <a:ext cx="2746544" cy="1079500"/>
            <a:chOff x="3696" y="1207"/>
            <a:chExt cx="2064" cy="772"/>
          </a:xfrm>
          <a:solidFill>
            <a:srgbClr val="FFC000"/>
          </a:solidFill>
        </p:grpSpPr>
        <p:sp>
          <p:nvSpPr>
            <p:cNvPr id="3083" name="Rectangle 11"/>
            <p:cNvSpPr>
              <a:spLocks noChangeArrowheads="1"/>
            </p:cNvSpPr>
            <p:nvPr/>
          </p:nvSpPr>
          <p:spPr bwMode="auto">
            <a:xfrm>
              <a:off x="3696" y="1207"/>
              <a:ext cx="2064" cy="772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hr-HR" altLang="sr-Latn-RS" sz="1600" dirty="0">
                  <a:latin typeface="Candara" panose="020E0502030303020204" pitchFamily="34" charset="0"/>
                </a:rPr>
                <a:t>Ante Starčevića 76</a:t>
              </a:r>
            </a:p>
            <a:p>
              <a:pPr algn="ctr"/>
              <a:r>
                <a:rPr lang="hr-HR" altLang="sr-Latn-RS" sz="1600" dirty="0">
                  <a:latin typeface="Candara" panose="020E0502030303020204" pitchFamily="34" charset="0"/>
                </a:rPr>
                <a:t>22 203 Rogoznica</a:t>
              </a:r>
            </a:p>
          </p:txBody>
        </p:sp>
        <p:sp>
          <p:nvSpPr>
            <p:cNvPr id="3084" name="Line 12"/>
            <p:cNvSpPr>
              <a:spLocks noChangeShapeType="1"/>
            </p:cNvSpPr>
            <p:nvPr/>
          </p:nvSpPr>
          <p:spPr bwMode="auto">
            <a:xfrm>
              <a:off x="3696" y="1257"/>
              <a:ext cx="0" cy="680"/>
            </a:xfrm>
            <a:prstGeom prst="lin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sz="4000" dirty="0"/>
              <a:t>Učenička zadruga </a:t>
            </a:r>
            <a:r>
              <a:rPr lang="hr-HR" altLang="sr-Latn-RS" sz="4000" dirty="0" err="1"/>
              <a:t>Krtol</a:t>
            </a:r>
            <a:endParaRPr lang="hr-HR" altLang="sr-Latn-RS" sz="4000" dirty="0"/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2672916"/>
            <a:ext cx="3672408" cy="275430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sz="4000" dirty="0"/>
              <a:t>Eko škola</a:t>
            </a:r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6915150" y="2420938"/>
            <a:ext cx="217488" cy="3671887"/>
          </a:xfrm>
          <a:prstGeom prst="can">
            <a:avLst>
              <a:gd name="adj" fmla="val 22589"/>
            </a:avLst>
          </a:prstGeom>
          <a:gradFill rotWithShape="1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grpSp>
        <p:nvGrpSpPr>
          <p:cNvPr id="9222" name="Group 6"/>
          <p:cNvGrpSpPr>
            <a:grpSpLocks/>
          </p:cNvGrpSpPr>
          <p:nvPr/>
        </p:nvGrpSpPr>
        <p:grpSpPr bwMode="auto">
          <a:xfrm>
            <a:off x="5146675" y="765175"/>
            <a:ext cx="3746500" cy="3492500"/>
            <a:chOff x="2018" y="-505"/>
            <a:chExt cx="2360" cy="2200"/>
          </a:xfrm>
        </p:grpSpPr>
        <p:sp>
          <p:nvSpPr>
            <p:cNvPr id="9223" name="Oval 7"/>
            <p:cNvSpPr>
              <a:spLocks noChangeArrowheads="1"/>
            </p:cNvSpPr>
            <p:nvPr/>
          </p:nvSpPr>
          <p:spPr bwMode="auto">
            <a:xfrm>
              <a:off x="2018" y="527"/>
              <a:ext cx="1180" cy="136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5000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rgbClr val="A7A7A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9224" name="Oval 8"/>
            <p:cNvSpPr>
              <a:spLocks noChangeArrowheads="1"/>
            </p:cNvSpPr>
            <p:nvPr/>
          </p:nvSpPr>
          <p:spPr bwMode="auto">
            <a:xfrm rot="7200000">
              <a:off x="2902" y="17"/>
              <a:ext cx="1180" cy="136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5000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rgbClr val="A7A7A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9225" name="Oval 9"/>
            <p:cNvSpPr>
              <a:spLocks noChangeArrowheads="1"/>
            </p:cNvSpPr>
            <p:nvPr/>
          </p:nvSpPr>
          <p:spPr bwMode="auto">
            <a:xfrm rot="14400000">
              <a:off x="2902" y="1037"/>
              <a:ext cx="1180" cy="136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5000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rgbClr val="A7A7A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9226" name="Oval 10"/>
            <p:cNvSpPr>
              <a:spLocks noChangeArrowheads="1"/>
            </p:cNvSpPr>
            <p:nvPr/>
          </p:nvSpPr>
          <p:spPr bwMode="auto">
            <a:xfrm>
              <a:off x="3198" y="527"/>
              <a:ext cx="1180" cy="136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bg1"/>
                      </a:gs>
                      <a:gs pos="50000">
                        <a:schemeClr val="bg1">
                          <a:gamma/>
                          <a:shade val="46275"/>
                          <a:invGamma/>
                        </a:schemeClr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A7A7A7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9227" name="Oval 11"/>
            <p:cNvSpPr>
              <a:spLocks noChangeArrowheads="1"/>
            </p:cNvSpPr>
            <p:nvPr/>
          </p:nvSpPr>
          <p:spPr bwMode="auto">
            <a:xfrm>
              <a:off x="3149" y="551"/>
              <a:ext cx="91" cy="91"/>
            </a:xfrm>
            <a:prstGeom prst="ellipse">
              <a:avLst/>
            </a:prstGeom>
            <a:solidFill>
              <a:srgbClr val="A7A7A7"/>
            </a:solidFill>
            <a:ln w="9525">
              <a:solidFill>
                <a:srgbClr val="C7C7C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</p:grpSp>
      <p:pic>
        <p:nvPicPr>
          <p:cNvPr id="3" name="Slika 2">
            <a:extLst>
              <a:ext uri="{FF2B5EF4-FFF2-40B4-BE49-F238E27FC236}">
                <a16:creationId xmlns:a16="http://schemas.microsoft.com/office/drawing/2014/main" id="{FEC1746D-F4A8-4427-A52F-33FE75144F0F}"/>
              </a:ext>
            </a:extLst>
          </p:cNvPr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000" y="2799000"/>
            <a:ext cx="1800000" cy="1260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sz="4000" dirty="0"/>
              <a:t>Dani kruha i plodova zemlje</a:t>
            </a:r>
          </a:p>
        </p:txBody>
      </p:sp>
      <p:pic>
        <p:nvPicPr>
          <p:cNvPr id="2" name="Slika 1"/>
          <p:cNvPicPr preferRelativeResize="0">
            <a:picLocks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4" r="16809" b="2508"/>
          <a:stretch/>
        </p:blipFill>
        <p:spPr>
          <a:xfrm>
            <a:off x="2699792" y="2091708"/>
            <a:ext cx="3744416" cy="267458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altLang="sr-Latn-RS" sz="4000" dirty="0"/>
              <a:t>Geometrija</a:t>
            </a:r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2914650" y="3357563"/>
            <a:ext cx="1944688" cy="136683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hr-HR"/>
          </a:p>
        </p:txBody>
      </p:sp>
      <p:sp>
        <p:nvSpPr>
          <p:cNvPr id="38918" name="AutoShape 6"/>
          <p:cNvSpPr>
            <a:spLocks noChangeArrowheads="1"/>
          </p:cNvSpPr>
          <p:nvPr/>
        </p:nvSpPr>
        <p:spPr bwMode="auto">
          <a:xfrm>
            <a:off x="4859338" y="3357563"/>
            <a:ext cx="2376487" cy="1368425"/>
          </a:xfrm>
          <a:prstGeom prst="rtTriangle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hr-HR"/>
          </a:p>
        </p:txBody>
      </p:sp>
      <p:sp>
        <p:nvSpPr>
          <p:cNvPr id="38919" name="Oval 7"/>
          <p:cNvSpPr>
            <a:spLocks noChangeArrowheads="1"/>
          </p:cNvSpPr>
          <p:nvPr/>
        </p:nvSpPr>
        <p:spPr bwMode="auto">
          <a:xfrm>
            <a:off x="4175125" y="4046538"/>
            <a:ext cx="1368425" cy="13684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hr-HR"/>
          </a:p>
        </p:txBody>
      </p:sp>
      <p:sp>
        <p:nvSpPr>
          <p:cNvPr id="38920" name="WordArt 8"/>
          <p:cNvSpPr>
            <a:spLocks noChangeArrowheads="1" noChangeShapeType="1" noTextEdit="1"/>
          </p:cNvSpPr>
          <p:nvPr/>
        </p:nvSpPr>
        <p:spPr bwMode="auto">
          <a:xfrm>
            <a:off x="5508625" y="3500438"/>
            <a:ext cx="1296988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r"/>
            <a:r>
              <a:rPr lang="hr-HR" sz="2000" kern="10"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sy="50000" kx="-2453608" algn="br" rotWithShape="0">
                    <a:srgbClr val="868686">
                      <a:alpha val="50000"/>
                    </a:srgbClr>
                  </a:outerShdw>
                </a:effectLst>
                <a:latin typeface="Tahoma"/>
                <a:ea typeface="Tahoma"/>
                <a:cs typeface="Tahoma"/>
              </a:rPr>
              <a:t>Geometrijski</a:t>
            </a:r>
          </a:p>
          <a:p>
            <a:pPr algn="r"/>
            <a:r>
              <a:rPr lang="hr-HR" sz="2000" kern="10"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sy="50000" kx="-2453608" algn="br" rotWithShape="0">
                    <a:srgbClr val="868686">
                      <a:alpha val="50000"/>
                    </a:srgbClr>
                  </a:outerShdw>
                </a:effectLst>
                <a:latin typeface="Tahoma"/>
                <a:ea typeface="Tahoma"/>
                <a:cs typeface="Tahoma"/>
              </a:rPr>
              <a:t>likovi</a:t>
            </a:r>
          </a:p>
        </p:txBody>
      </p:sp>
      <p:sp>
        <p:nvSpPr>
          <p:cNvPr id="38921" name="Text Box 9"/>
          <p:cNvSpPr txBox="1">
            <a:spLocks noChangeArrowheads="1"/>
          </p:cNvSpPr>
          <p:nvPr/>
        </p:nvSpPr>
        <p:spPr bwMode="auto">
          <a:xfrm>
            <a:off x="1187450" y="1916113"/>
            <a:ext cx="3168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altLang="sr-Latn-R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…nije bauk!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8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  <p:bldP spid="389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altLang="sr-Latn-RS" sz="4000" dirty="0"/>
              <a:t>Zmajev skok</a:t>
            </a:r>
          </a:p>
        </p:txBody>
      </p:sp>
      <p:pic>
        <p:nvPicPr>
          <p:cNvPr id="40965" name="Picture 5" descr="HMV-SE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2110" y="1976438"/>
            <a:ext cx="7272338" cy="396081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66" name="Picture 6" descr="zmaj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510" y="2492375"/>
            <a:ext cx="581025" cy="69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67" name="Picture 7" descr="HMV-SE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391"/>
          <a:stretch>
            <a:fillRect/>
          </a:stretch>
        </p:blipFill>
        <p:spPr bwMode="auto">
          <a:xfrm>
            <a:off x="1332110" y="4090988"/>
            <a:ext cx="7272338" cy="184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CC33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32449DB-B102-416C-BACF-DD33689C3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Tablica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D078EFD1-3A09-4EBE-89B3-13592D5C5D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896388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2C7FED1-2AE0-4FC5-ABB7-53F1DE80A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Viši razredi moje škole</a:t>
            </a:r>
          </a:p>
        </p:txBody>
      </p:sp>
      <p:graphicFrame>
        <p:nvGraphicFramePr>
          <p:cNvPr id="4" name="Rezervirano mjesto sadržaja 3">
            <a:extLst>
              <a:ext uri="{FF2B5EF4-FFF2-40B4-BE49-F238E27FC236}">
                <a16:creationId xmlns:a16="http://schemas.microsoft.com/office/drawing/2014/main" id="{FDE96A24-4EDF-426A-A3D9-1EECA33D2BB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132228"/>
              </p:ext>
            </p:extLst>
          </p:nvPr>
        </p:nvGraphicFramePr>
        <p:xfrm>
          <a:off x="1187624" y="2312875"/>
          <a:ext cx="3312368" cy="2232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3711">
                  <a:extLst>
                    <a:ext uri="{9D8B030D-6E8A-4147-A177-3AD203B41FA5}">
                      <a16:colId xmlns:a16="http://schemas.microsoft.com/office/drawing/2014/main" val="3685915118"/>
                    </a:ext>
                  </a:extLst>
                </a:gridCol>
                <a:gridCol w="1358657">
                  <a:extLst>
                    <a:ext uri="{9D8B030D-6E8A-4147-A177-3AD203B41FA5}">
                      <a16:colId xmlns:a16="http://schemas.microsoft.com/office/drawing/2014/main" val="705116341"/>
                    </a:ext>
                  </a:extLst>
                </a:gridCol>
              </a:tblGrid>
              <a:tr h="446450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Razred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Broj učenika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79546294"/>
                  </a:ext>
                </a:extLst>
              </a:tr>
              <a:tr h="446450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5. razred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16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77738904"/>
                  </a:ext>
                </a:extLst>
              </a:tr>
              <a:tr h="446450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6. razred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12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45766585"/>
                  </a:ext>
                </a:extLst>
              </a:tr>
              <a:tr h="446450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7. razred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15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02573163"/>
                  </a:ext>
                </a:extLst>
              </a:tr>
              <a:tr h="446450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8. razred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13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992672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49368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405</TotalTime>
  <Words>62</Words>
  <Application>Microsoft Office PowerPoint</Application>
  <PresentationFormat>Prikaz na zaslonu (4:3)</PresentationFormat>
  <Paragraphs>27</Paragraphs>
  <Slides>11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6" baseType="lpstr">
      <vt:lpstr>Arial</vt:lpstr>
      <vt:lpstr>Calibri</vt:lpstr>
      <vt:lpstr>Candara</vt:lpstr>
      <vt:lpstr>Tahoma</vt:lpstr>
      <vt:lpstr>Tema sustava Office</vt:lpstr>
      <vt:lpstr>Moja škola</vt:lpstr>
      <vt:lpstr>Panorama škole</vt:lpstr>
      <vt:lpstr>Učenička zadruga Krtol</vt:lpstr>
      <vt:lpstr>Eko škola</vt:lpstr>
      <vt:lpstr>Dani kruha i plodova zemlje</vt:lpstr>
      <vt:lpstr>Geometrija</vt:lpstr>
      <vt:lpstr>Zmajev skok</vt:lpstr>
      <vt:lpstr>Tablica</vt:lpstr>
      <vt:lpstr>Viši razredi moje škole</vt:lpstr>
      <vt:lpstr>Sakrij me!</vt:lpstr>
      <vt:lpstr>Još zmajeva…</vt:lpstr>
    </vt:vector>
  </TitlesOfParts>
  <Company>MZOŠ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Bosko</dc:creator>
  <cp:lastModifiedBy>Boško Šetka</cp:lastModifiedBy>
  <cp:revision>76</cp:revision>
  <dcterms:created xsi:type="dcterms:W3CDTF">2007-12-02T15:03:46Z</dcterms:created>
  <dcterms:modified xsi:type="dcterms:W3CDTF">2024-01-13T11:17:50Z</dcterms:modified>
</cp:coreProperties>
</file>