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6" r:id="rId2"/>
    <p:sldId id="263" r:id="rId3"/>
    <p:sldId id="264" r:id="rId4"/>
    <p:sldId id="275" r:id="rId5"/>
    <p:sldId id="265" r:id="rId6"/>
    <p:sldId id="277" r:id="rId7"/>
    <p:sldId id="266" r:id="rId8"/>
    <p:sldId id="267" r:id="rId9"/>
    <p:sldId id="268" r:id="rId10"/>
    <p:sldId id="269" r:id="rId11"/>
    <p:sldId id="270" r:id="rId12"/>
    <p:sldId id="272" r:id="rId13"/>
    <p:sldId id="273" r:id="rId14"/>
  </p:sldIdLst>
  <p:sldSz cx="9144000" cy="6858000" type="screen4x3"/>
  <p:notesSz cx="6858000" cy="9144000"/>
  <p:custShowLst>
    <p:custShow name="Zupčanici" id="0">
      <p:sldLst>
        <p:sld r:id="rId3"/>
        <p:sld r:id="rId4"/>
        <p:sld r:id="rId5"/>
      </p:sldLst>
    </p:custShow>
    <p:custShow name="Zupčasta letva" id="1">
      <p:sldLst>
        <p:sld r:id="rId6"/>
      </p:sldLst>
    </p:custShow>
    <p:custShow name="Pužni prijenos" id="2">
      <p:sldLst>
        <p:sld r:id="rId7"/>
      </p:sldLst>
    </p:custShow>
    <p:custShow name="Remenski prijenos" id="3">
      <p:sldLst>
        <p:sld r:id="rId8"/>
        <p:sld r:id="rId9"/>
        <p:sld r:id="rId10"/>
      </p:sldLst>
    </p:custShow>
    <p:custShow name="Tarni prijenos" id="4">
      <p:sldLst>
        <p:sld r:id="rId11"/>
        <p:sld r:id="rId12"/>
      </p:sldLst>
    </p:custShow>
    <p:custShow name="Lančani prijenos" id="5">
      <p:sldLst>
        <p:sld r:id="rId13"/>
        <p:sld r:id="rId14"/>
      </p:sldLst>
    </p:custShow>
    <p:custShow name="Svi prijenosi" id="6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</p:sldLst>
    </p:custShow>
  </p:custShowLst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+Rh4VnB4LaalcAGTAMXJw==" hashData="WXS1VRlcoMWIfQDT9GxoXtdLl2FRcPwSrLJDnR1y/EM8/pcJoKr3MjV4jBMyFIDCCJXnH735hmXE2UFlvfsEf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CC00FF"/>
    <a:srgbClr val="000000"/>
    <a:srgbClr val="66FFCC"/>
    <a:srgbClr val="FF0000"/>
    <a:srgbClr val="B2B2B2"/>
    <a:srgbClr val="FF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7218" autoAdjust="0"/>
  </p:normalViewPr>
  <p:slideViewPr>
    <p:cSldViewPr>
      <p:cViewPr varScale="1">
        <p:scale>
          <a:sx n="81" d="100"/>
          <a:sy n="81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E90D7A-FE9C-4A89-A7DF-DC33A9C86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C218A50-5607-4220-9DD6-7DEB627B2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C481DC3-6761-460C-BECD-3E846A1D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44156C-F8D8-4400-BD9C-EAFD7467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2071C3-300E-4999-BE0D-4C7E46F3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E9842-1181-4F70-BAF6-32ABD8A917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0141360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40401C-869F-4389-9C50-7D8E2334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B37798B-C84A-486F-AAAB-C823B7A51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C03D01-4D9D-4003-B2B4-90D5740E6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02BA05-9314-4424-BED7-26A70B31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EC3CC8-76DF-4B37-94A2-7C04E17D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0AD37-9952-46B0-B907-0E122060D7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061040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3B66485-0272-45FD-B447-731B343DB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042EE00-9ABF-4439-9169-7F86C5249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428EF2-C8E1-43D8-B6EC-9A866D0A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FD6425-8826-4B5F-843C-F89049F6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8CFC0A8-19DF-414F-BC9F-18196925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71C8C-F329-4D31-9225-5387E6F8413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879443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D52C15-31F0-4C27-A163-582E42F6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2725B6-3FFC-41DC-820D-7D9962BA5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628882-6E9F-4D6A-BADA-B955A5958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C5AFF8-71CD-482F-8C0F-A7E7A902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6C6797-8241-448D-95B9-6BB52EB5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CE8A-6DF2-41FC-BA21-ADCC65546E4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825711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46B201-7039-4079-81FD-BD06EFCBC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E07D9E-9660-46DE-9152-D50EEEA2B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877C03-15D9-43D6-BAAE-8D02D56C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266911-FAB8-4D4A-B0C4-7D4871CC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6571021-4056-4A1B-9A5E-73CFA2B96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E60E-6B92-4B39-8919-50D0A7BF62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2883295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071BCA-0626-4D8A-9B25-2392D5C2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70EB7F-1EF8-498D-9004-3A208D9BA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60A9594-5CEC-4229-AA2E-00FC5C523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2F17FE8-A3F2-4DF0-A819-6A60CD71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BED5E5D-DC1B-4237-BBA9-6E21EB86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A162436-314D-4319-B7E0-D60A0FAE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0447E-6974-4261-9F71-10F4D815BF8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459877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B56A8A-0FDF-4B5E-867E-66E4F664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8A0BB4-1ACC-47CB-9DE9-269244257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C1E347E-E8D6-449B-9F70-B0C0A36F8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5F97612-CB48-4160-B60B-0E6A0DE62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A59F337-45F6-4B07-8662-23BCD4309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5CFEA6B-96A9-47D5-AC69-2EA239F5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8ABE02F-6799-49C1-8D8F-F7004636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9BD9F40-46D4-416F-B2AE-59B3BA93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A795-736A-4644-A2E6-E632320BE67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4169838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9B2B28-1AE2-41FC-AE30-A7ECBE30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B23D49A-71FB-4C81-B44E-F9CAC399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AD41087-1A7E-4AF4-A42A-06054379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5CD98AC-6220-428B-80F5-C938204A1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6C9D-58F0-4A29-95BC-6F39C16AE54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697491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18784D5-80F3-4DE2-BA82-720C2D19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07BCE70-3C48-43FD-A863-7DA48B5B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9A54294-7DCE-4547-8A72-2D35ED72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121F4-1B8B-4A17-86E1-E3A1721B59A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769557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396620-331B-46C8-8B60-56E2AB0DC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B4A65B-1352-4DCC-BDA2-F23ADB671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BDE4DD9-D113-4DC6-BF68-7D2ED2E00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656A032-A331-48A3-9607-50F683E4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8345885-74BF-4D77-9C16-E8983C3D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58BE197-E359-4CFB-B89D-5D34939D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29422-B994-4BE4-AA38-4240594CFD3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3010518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8F658A-5B57-439A-AD8C-7223D8B6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03CE5B4-555D-4DD8-BAD2-00848B560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8D715D3-B61F-4DF9-9CD3-8D98D5FF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3EE86B8-EFAF-446B-BB65-0A2BB23D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8714262-D66C-41DC-9959-1C28E8C3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2E52A48-3489-4243-B4E6-5D63277A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2494C-16CD-4898-B0A3-1B9B9FFA47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3190134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AA6611-49CE-408C-9E30-CAA6BA5C7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FD1B319-0345-4677-93BF-0DF797E2E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1CB3720-2EF9-4A8D-AC36-D9CE8126C6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 altLang="sr-Latn-R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8D0616E-56A7-4A46-8F99-0AEB9602D9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 altLang="sr-Latn-R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C4A0225-23C9-4CF3-BE79-68BC9B4749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4FD1C1-993F-432B-B55F-DD34AA37A7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76B20EB-87AE-47D6-8781-9D25F1420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9838" y="274638"/>
            <a:ext cx="5853112" cy="777875"/>
          </a:xfrm>
        </p:spPr>
        <p:txBody>
          <a:bodyPr/>
          <a:lstStyle/>
          <a:p>
            <a:pPr algn="l"/>
            <a:r>
              <a:rPr lang="hr-HR" altLang="sr-Latn-RS" sz="2800">
                <a:solidFill>
                  <a:schemeClr val="bg1"/>
                </a:solidFill>
                <a:latin typeface="Tahoma" panose="020B0604030504040204" pitchFamily="34" charset="0"/>
              </a:rPr>
              <a:t>Mehanizmi za prijenos gibanja</a:t>
            </a:r>
          </a:p>
        </p:txBody>
      </p:sp>
      <p:sp>
        <p:nvSpPr>
          <p:cNvPr id="31994" name="AutoShape 250">
            <a:hlinkClick r:id="" action="ppaction://noaction">
              <a:snd r:embed="rId2" name="click.wav"/>
            </a:hlinkClick>
            <a:extLst>
              <a:ext uri="{FF2B5EF4-FFF2-40B4-BE49-F238E27FC236}">
                <a16:creationId xmlns:a16="http://schemas.microsoft.com/office/drawing/2014/main" id="{68718CB6-A366-4467-92E7-FB1A7A03F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412875"/>
            <a:ext cx="1871663" cy="1296988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1991" name="AutoShape 247">
            <a:extLst>
              <a:ext uri="{FF2B5EF4-FFF2-40B4-BE49-F238E27FC236}">
                <a16:creationId xmlns:a16="http://schemas.microsoft.com/office/drawing/2014/main" id="{61EBFBD7-F81B-4D33-A5FF-CC02A717A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420938"/>
            <a:ext cx="1439862" cy="28733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hr-HR" altLang="sr-Latn-RS" sz="1400" b="1">
                <a:latin typeface="Tahoma" panose="020B0604030504040204" pitchFamily="34" charset="0"/>
              </a:rPr>
              <a:t>Tarni prijenos</a:t>
            </a:r>
          </a:p>
        </p:txBody>
      </p:sp>
      <p:sp>
        <p:nvSpPr>
          <p:cNvPr id="32102" name="AutoShape 358">
            <a:extLst>
              <a:ext uri="{FF2B5EF4-FFF2-40B4-BE49-F238E27FC236}">
                <a16:creationId xmlns:a16="http://schemas.microsoft.com/office/drawing/2014/main" id="{51301038-A51E-4C86-BE5B-F5F608C75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4868863"/>
            <a:ext cx="1871662" cy="1296987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2071" name="AutoShape 327">
            <a:extLst>
              <a:ext uri="{FF2B5EF4-FFF2-40B4-BE49-F238E27FC236}">
                <a16:creationId xmlns:a16="http://schemas.microsoft.com/office/drawing/2014/main" id="{95FF3080-421A-4475-99D8-26C6238D9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5805488"/>
            <a:ext cx="1439862" cy="35877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hr-HR" altLang="sr-Latn-RS" sz="1400" b="1">
                <a:latin typeface="Tahoma" panose="020B0604030504040204" pitchFamily="34" charset="0"/>
              </a:rPr>
              <a:t>Pužni prijenos</a:t>
            </a:r>
          </a:p>
        </p:txBody>
      </p:sp>
      <p:grpSp>
        <p:nvGrpSpPr>
          <p:cNvPr id="32069" name="Group 325">
            <a:extLst>
              <a:ext uri="{FF2B5EF4-FFF2-40B4-BE49-F238E27FC236}">
                <a16:creationId xmlns:a16="http://schemas.microsoft.com/office/drawing/2014/main" id="{47DED729-A0DA-4F0F-A120-8C91FB05DB39}"/>
              </a:ext>
            </a:extLst>
          </p:cNvPr>
          <p:cNvGrpSpPr>
            <a:grpSpLocks/>
          </p:cNvGrpSpPr>
          <p:nvPr/>
        </p:nvGrpSpPr>
        <p:grpSpPr bwMode="auto">
          <a:xfrm>
            <a:off x="4570413" y="4940300"/>
            <a:ext cx="1514475" cy="895350"/>
            <a:chOff x="702" y="1389"/>
            <a:chExt cx="999" cy="591"/>
          </a:xfrm>
        </p:grpSpPr>
        <p:grpSp>
          <p:nvGrpSpPr>
            <p:cNvPr id="32067" name="Group 323">
              <a:extLst>
                <a:ext uri="{FF2B5EF4-FFF2-40B4-BE49-F238E27FC236}">
                  <a16:creationId xmlns:a16="http://schemas.microsoft.com/office/drawing/2014/main" id="{4FD62633-43FD-459B-9A38-C87C3E4832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1389"/>
              <a:ext cx="522" cy="522"/>
              <a:chOff x="930" y="800"/>
              <a:chExt cx="1088" cy="1088"/>
            </a:xfrm>
          </p:grpSpPr>
          <p:sp>
            <p:nvSpPr>
              <p:cNvPr id="32022" name="AutoShape 278">
                <a:extLst>
                  <a:ext uri="{FF2B5EF4-FFF2-40B4-BE49-F238E27FC236}">
                    <a16:creationId xmlns:a16="http://schemas.microsoft.com/office/drawing/2014/main" id="{E2C71A83-8155-48FD-ACEB-69CC7E1E5A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800"/>
                <a:ext cx="1088" cy="1088"/>
              </a:xfrm>
              <a:prstGeom prst="star24">
                <a:avLst>
                  <a:gd name="adj" fmla="val 36764"/>
                </a:avLst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6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023" name="Oval 279">
                <a:extLst>
                  <a:ext uri="{FF2B5EF4-FFF2-40B4-BE49-F238E27FC236}">
                    <a16:creationId xmlns:a16="http://schemas.microsoft.com/office/drawing/2014/main" id="{7CFF6D6B-28D8-4277-9E27-4A43D8A91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8" y="828"/>
                <a:ext cx="1032" cy="1032"/>
              </a:xfrm>
              <a:prstGeom prst="ellipse">
                <a:avLst/>
              </a:prstGeom>
              <a:noFill/>
              <a:ln w="1143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025" name="Oval 281">
                <a:extLst>
                  <a:ext uri="{FF2B5EF4-FFF2-40B4-BE49-F238E27FC236}">
                    <a16:creationId xmlns:a16="http://schemas.microsoft.com/office/drawing/2014/main" id="{98644823-E266-48E4-AC81-944E9E4A7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4" y="1274"/>
                <a:ext cx="139" cy="13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026" name="Group 282">
              <a:extLst>
                <a:ext uri="{FF2B5EF4-FFF2-40B4-BE49-F238E27FC236}">
                  <a16:creationId xmlns:a16="http://schemas.microsoft.com/office/drawing/2014/main" id="{7D2D16AA-546F-432C-9B76-291513EED7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2" y="1877"/>
              <a:ext cx="999" cy="80"/>
              <a:chOff x="522" y="2901"/>
              <a:chExt cx="2721" cy="273"/>
            </a:xfrm>
          </p:grpSpPr>
          <p:sp>
            <p:nvSpPr>
              <p:cNvPr id="32027" name="Rectangle 283">
                <a:extLst>
                  <a:ext uri="{FF2B5EF4-FFF2-40B4-BE49-F238E27FC236}">
                    <a16:creationId xmlns:a16="http://schemas.microsoft.com/office/drawing/2014/main" id="{41095921-4392-4C84-976B-C31ABF7B5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" y="2901"/>
                <a:ext cx="2630" cy="273"/>
              </a:xfrm>
              <a:prstGeom prst="rect">
                <a:avLst/>
              </a:prstGeom>
              <a:gradFill rotWithShape="1">
                <a:gsLst>
                  <a:gs pos="0">
                    <a:srgbClr val="996633">
                      <a:gamma/>
                      <a:shade val="56078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56078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028" name="Oval 284">
                <a:extLst>
                  <a:ext uri="{FF2B5EF4-FFF2-40B4-BE49-F238E27FC236}">
                    <a16:creationId xmlns:a16="http://schemas.microsoft.com/office/drawing/2014/main" id="{F4EDF926-E860-456F-8D97-FEF78EF8D9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52" y="2901"/>
                <a:ext cx="91" cy="272"/>
              </a:xfrm>
              <a:prstGeom prst="ellipse">
                <a:avLst/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6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029" name="Arc 285">
                <a:extLst>
                  <a:ext uri="{FF2B5EF4-FFF2-40B4-BE49-F238E27FC236}">
                    <a16:creationId xmlns:a16="http://schemas.microsoft.com/office/drawing/2014/main" id="{7963E49A-47E2-459B-AF2E-F51AAECA420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2" y="2901"/>
                <a:ext cx="90" cy="272"/>
              </a:xfrm>
              <a:custGeom>
                <a:avLst/>
                <a:gdLst>
                  <a:gd name="G0" fmla="+- 20778 0 0"/>
                  <a:gd name="G1" fmla="+- 21600 0 0"/>
                  <a:gd name="G2" fmla="+- 21600 0 0"/>
                  <a:gd name="T0" fmla="*/ 12907 w 42378"/>
                  <a:gd name="T1" fmla="*/ 1485 h 43200"/>
                  <a:gd name="T2" fmla="*/ 0 w 42378"/>
                  <a:gd name="T3" fmla="*/ 27501 h 43200"/>
                  <a:gd name="T4" fmla="*/ 20778 w 42378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378" h="43200" fill="none" extrusionOk="0">
                    <a:moveTo>
                      <a:pt x="12907" y="1485"/>
                    </a:moveTo>
                    <a:cubicBezTo>
                      <a:pt x="15415" y="503"/>
                      <a:pt x="18084" y="0"/>
                      <a:pt x="20778" y="0"/>
                    </a:cubicBezTo>
                    <a:cubicBezTo>
                      <a:pt x="32707" y="0"/>
                      <a:pt x="42378" y="9670"/>
                      <a:pt x="42378" y="21600"/>
                    </a:cubicBezTo>
                    <a:cubicBezTo>
                      <a:pt x="42378" y="33529"/>
                      <a:pt x="32707" y="43200"/>
                      <a:pt x="20778" y="43200"/>
                    </a:cubicBezTo>
                    <a:cubicBezTo>
                      <a:pt x="11121" y="43199"/>
                      <a:pt x="2637" y="36790"/>
                      <a:pt x="-1" y="27501"/>
                    </a:cubicBezTo>
                  </a:path>
                  <a:path w="42378" h="43200" stroke="0" extrusionOk="0">
                    <a:moveTo>
                      <a:pt x="12907" y="1485"/>
                    </a:moveTo>
                    <a:cubicBezTo>
                      <a:pt x="15415" y="503"/>
                      <a:pt x="18084" y="0"/>
                      <a:pt x="20778" y="0"/>
                    </a:cubicBezTo>
                    <a:cubicBezTo>
                      <a:pt x="32707" y="0"/>
                      <a:pt x="42378" y="9670"/>
                      <a:pt x="42378" y="21600"/>
                    </a:cubicBezTo>
                    <a:cubicBezTo>
                      <a:pt x="42378" y="33529"/>
                      <a:pt x="32707" y="43200"/>
                      <a:pt x="20778" y="43200"/>
                    </a:cubicBezTo>
                    <a:cubicBezTo>
                      <a:pt x="11121" y="43199"/>
                      <a:pt x="2637" y="36790"/>
                      <a:pt x="-1" y="27501"/>
                    </a:cubicBezTo>
                    <a:lnTo>
                      <a:pt x="20778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030" name="Group 286">
              <a:extLst>
                <a:ext uri="{FF2B5EF4-FFF2-40B4-BE49-F238E27FC236}">
                  <a16:creationId xmlns:a16="http://schemas.microsoft.com/office/drawing/2014/main" id="{01A3FB62-F69D-43AA-986B-CD7AB1979D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5" y="1847"/>
              <a:ext cx="408" cy="133"/>
              <a:chOff x="1314" y="2795"/>
              <a:chExt cx="1451" cy="472"/>
            </a:xfrm>
          </p:grpSpPr>
          <p:grpSp>
            <p:nvGrpSpPr>
              <p:cNvPr id="32031" name="Group 287">
                <a:extLst>
                  <a:ext uri="{FF2B5EF4-FFF2-40B4-BE49-F238E27FC236}">
                    <a16:creationId xmlns:a16="http://schemas.microsoft.com/office/drawing/2014/main" id="{61557361-B73B-4391-9452-B273891283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14" y="2795"/>
                <a:ext cx="1451" cy="471"/>
                <a:chOff x="1338" y="2786"/>
                <a:chExt cx="1451" cy="471"/>
              </a:xfrm>
            </p:grpSpPr>
            <p:grpSp>
              <p:nvGrpSpPr>
                <p:cNvPr id="32032" name="Group 288">
                  <a:extLst>
                    <a:ext uri="{FF2B5EF4-FFF2-40B4-BE49-F238E27FC236}">
                      <a16:creationId xmlns:a16="http://schemas.microsoft.com/office/drawing/2014/main" id="{1AB9132F-13E3-4438-8F46-2B04E51C1A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8" y="2795"/>
                  <a:ext cx="1451" cy="454"/>
                  <a:chOff x="1247" y="3249"/>
                  <a:chExt cx="1451" cy="454"/>
                </a:xfrm>
              </p:grpSpPr>
              <p:sp>
                <p:nvSpPr>
                  <p:cNvPr id="32033" name="AutoShape 289">
                    <a:extLst>
                      <a:ext uri="{FF2B5EF4-FFF2-40B4-BE49-F238E27FC236}">
                        <a16:creationId xmlns:a16="http://schemas.microsoft.com/office/drawing/2014/main" id="{04F8D414-1BB9-4767-8ED9-11047611C7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7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4" name="AutoShape 290">
                    <a:extLst>
                      <a:ext uri="{FF2B5EF4-FFF2-40B4-BE49-F238E27FC236}">
                        <a16:creationId xmlns:a16="http://schemas.microsoft.com/office/drawing/2014/main" id="{A52FA199-B6BD-49F7-9C53-1E8AAAC6BB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28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5" name="AutoShape 291">
                    <a:extLst>
                      <a:ext uri="{FF2B5EF4-FFF2-40B4-BE49-F238E27FC236}">
                        <a16:creationId xmlns:a16="http://schemas.microsoft.com/office/drawing/2014/main" id="{4892E951-666C-46DE-A6CD-5D22CBFA06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6" name="AutoShape 292">
                    <a:extLst>
                      <a:ext uri="{FF2B5EF4-FFF2-40B4-BE49-F238E27FC236}">
                        <a16:creationId xmlns:a16="http://schemas.microsoft.com/office/drawing/2014/main" id="{DA07E774-1E4D-4712-B494-8C5A7EBE0B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7" name="AutoShape 293">
                    <a:extLst>
                      <a:ext uri="{FF2B5EF4-FFF2-40B4-BE49-F238E27FC236}">
                        <a16:creationId xmlns:a16="http://schemas.microsoft.com/office/drawing/2014/main" id="{35CEF346-6D56-442F-9218-831121FADF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73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8" name="AutoShape 294">
                    <a:extLst>
                      <a:ext uri="{FF2B5EF4-FFF2-40B4-BE49-F238E27FC236}">
                        <a16:creationId xmlns:a16="http://schemas.microsoft.com/office/drawing/2014/main" id="{9F8138EC-7EC8-4C20-98DB-EE47090780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39" name="AutoShape 295">
                    <a:extLst>
                      <a:ext uri="{FF2B5EF4-FFF2-40B4-BE49-F238E27FC236}">
                        <a16:creationId xmlns:a16="http://schemas.microsoft.com/office/drawing/2014/main" id="{5768475F-6A7B-4AF2-8511-AA3FB707EE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36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40" name="AutoShape 296">
                    <a:extLst>
                      <a:ext uri="{FF2B5EF4-FFF2-40B4-BE49-F238E27FC236}">
                        <a16:creationId xmlns:a16="http://schemas.microsoft.com/office/drawing/2014/main" id="{90726491-CF1E-424D-AB5C-1C2E37886F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517" y="3249"/>
                    <a:ext cx="181" cy="454"/>
                  </a:xfrm>
                  <a:prstGeom prst="parallelogram">
                    <a:avLst>
                      <a:gd name="adj" fmla="val 54694"/>
                    </a:avLst>
                  </a:pr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41" name="Group 297">
                  <a:extLst>
                    <a:ext uri="{FF2B5EF4-FFF2-40B4-BE49-F238E27FC236}">
                      <a16:creationId xmlns:a16="http://schemas.microsoft.com/office/drawing/2014/main" id="{E688EC0F-96F5-4889-96C0-F5B64F5F62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54" y="2786"/>
                  <a:ext cx="104" cy="469"/>
                  <a:chOff x="1650" y="2786"/>
                  <a:chExt cx="94" cy="476"/>
                </a:xfrm>
              </p:grpSpPr>
              <p:sp>
                <p:nvSpPr>
                  <p:cNvPr id="32042" name="AutoShape 298">
                    <a:extLst>
                      <a:ext uri="{FF2B5EF4-FFF2-40B4-BE49-F238E27FC236}">
                        <a16:creationId xmlns:a16="http://schemas.microsoft.com/office/drawing/2014/main" id="{20D5F7AB-6513-432B-8AD0-3040AEAB95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43" name="AutoShape 299">
                    <a:extLst>
                      <a:ext uri="{FF2B5EF4-FFF2-40B4-BE49-F238E27FC236}">
                        <a16:creationId xmlns:a16="http://schemas.microsoft.com/office/drawing/2014/main" id="{97F4A2CD-AE01-4B29-9D12-5215F64529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44" name="Group 300">
                  <a:extLst>
                    <a:ext uri="{FF2B5EF4-FFF2-40B4-BE49-F238E27FC236}">
                      <a16:creationId xmlns:a16="http://schemas.microsoft.com/office/drawing/2014/main" id="{399C2F88-F5F3-4CE8-97BD-12011BF77A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31" y="2786"/>
                  <a:ext cx="104" cy="469"/>
                  <a:chOff x="1650" y="2786"/>
                  <a:chExt cx="94" cy="476"/>
                </a:xfrm>
              </p:grpSpPr>
              <p:sp>
                <p:nvSpPr>
                  <p:cNvPr id="32045" name="AutoShape 301">
                    <a:extLst>
                      <a:ext uri="{FF2B5EF4-FFF2-40B4-BE49-F238E27FC236}">
                        <a16:creationId xmlns:a16="http://schemas.microsoft.com/office/drawing/2014/main" id="{07F5130B-59AC-42A6-9C94-65C7ADCC2C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46" name="AutoShape 302">
                    <a:extLst>
                      <a:ext uri="{FF2B5EF4-FFF2-40B4-BE49-F238E27FC236}">
                        <a16:creationId xmlns:a16="http://schemas.microsoft.com/office/drawing/2014/main" id="{427674A1-EEFD-4C61-BA9D-D913814B4B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47" name="Group 303">
                  <a:extLst>
                    <a:ext uri="{FF2B5EF4-FFF2-40B4-BE49-F238E27FC236}">
                      <a16:creationId xmlns:a16="http://schemas.microsoft.com/office/drawing/2014/main" id="{8DA139D3-4548-43B0-99A6-65D75DE62C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08" y="2788"/>
                  <a:ext cx="104" cy="469"/>
                  <a:chOff x="1650" y="2786"/>
                  <a:chExt cx="94" cy="476"/>
                </a:xfrm>
              </p:grpSpPr>
              <p:sp>
                <p:nvSpPr>
                  <p:cNvPr id="32048" name="AutoShape 304">
                    <a:extLst>
                      <a:ext uri="{FF2B5EF4-FFF2-40B4-BE49-F238E27FC236}">
                        <a16:creationId xmlns:a16="http://schemas.microsoft.com/office/drawing/2014/main" id="{FC14046A-1959-4EE6-B597-37D7812825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49" name="AutoShape 305">
                    <a:extLst>
                      <a:ext uri="{FF2B5EF4-FFF2-40B4-BE49-F238E27FC236}">
                        <a16:creationId xmlns:a16="http://schemas.microsoft.com/office/drawing/2014/main" id="{9B9A637E-35A9-4455-A89B-EB67CBBB37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50" name="Group 306">
                  <a:extLst>
                    <a:ext uri="{FF2B5EF4-FFF2-40B4-BE49-F238E27FC236}">
                      <a16:creationId xmlns:a16="http://schemas.microsoft.com/office/drawing/2014/main" id="{384E5892-22B6-4A57-A670-B8241465EE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95" y="2788"/>
                  <a:ext cx="104" cy="469"/>
                  <a:chOff x="1650" y="2786"/>
                  <a:chExt cx="94" cy="476"/>
                </a:xfrm>
              </p:grpSpPr>
              <p:sp>
                <p:nvSpPr>
                  <p:cNvPr id="32051" name="AutoShape 307">
                    <a:extLst>
                      <a:ext uri="{FF2B5EF4-FFF2-40B4-BE49-F238E27FC236}">
                        <a16:creationId xmlns:a16="http://schemas.microsoft.com/office/drawing/2014/main" id="{4B539CFF-CED4-489C-A625-3871D2A7AE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52" name="AutoShape 308">
                    <a:extLst>
                      <a:ext uri="{FF2B5EF4-FFF2-40B4-BE49-F238E27FC236}">
                        <a16:creationId xmlns:a16="http://schemas.microsoft.com/office/drawing/2014/main" id="{1227E2A7-9449-4B51-A4EC-F63E25CB0F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53" name="Group 309">
                  <a:extLst>
                    <a:ext uri="{FF2B5EF4-FFF2-40B4-BE49-F238E27FC236}">
                      <a16:creationId xmlns:a16="http://schemas.microsoft.com/office/drawing/2014/main" id="{04CEA157-E85C-41E0-82C1-DDE39DC7CF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71" y="2788"/>
                  <a:ext cx="104" cy="469"/>
                  <a:chOff x="1650" y="2786"/>
                  <a:chExt cx="94" cy="476"/>
                </a:xfrm>
              </p:grpSpPr>
              <p:sp>
                <p:nvSpPr>
                  <p:cNvPr id="32054" name="AutoShape 310">
                    <a:extLst>
                      <a:ext uri="{FF2B5EF4-FFF2-40B4-BE49-F238E27FC236}">
                        <a16:creationId xmlns:a16="http://schemas.microsoft.com/office/drawing/2014/main" id="{3EE1FA86-625B-453B-92BD-97B716D64C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55" name="AutoShape 311">
                    <a:extLst>
                      <a:ext uri="{FF2B5EF4-FFF2-40B4-BE49-F238E27FC236}">
                        <a16:creationId xmlns:a16="http://schemas.microsoft.com/office/drawing/2014/main" id="{8F95B023-F20F-4DF3-AF4C-5E0B1792F4C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56" name="Group 312">
                  <a:extLst>
                    <a:ext uri="{FF2B5EF4-FFF2-40B4-BE49-F238E27FC236}">
                      <a16:creationId xmlns:a16="http://schemas.microsoft.com/office/drawing/2014/main" id="{AE3AB686-9165-4A65-8509-8542F4302B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57" y="2788"/>
                  <a:ext cx="104" cy="469"/>
                  <a:chOff x="1650" y="2786"/>
                  <a:chExt cx="94" cy="476"/>
                </a:xfrm>
              </p:grpSpPr>
              <p:sp>
                <p:nvSpPr>
                  <p:cNvPr id="32057" name="AutoShape 313">
                    <a:extLst>
                      <a:ext uri="{FF2B5EF4-FFF2-40B4-BE49-F238E27FC236}">
                        <a16:creationId xmlns:a16="http://schemas.microsoft.com/office/drawing/2014/main" id="{F4EE8AA5-3D1C-46A7-BD8A-5B72E1F969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58" name="AutoShape 314">
                    <a:extLst>
                      <a:ext uri="{FF2B5EF4-FFF2-40B4-BE49-F238E27FC236}">
                        <a16:creationId xmlns:a16="http://schemas.microsoft.com/office/drawing/2014/main" id="{D25458ED-135F-4381-AD83-E3A1AB69AE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2059" name="Group 315">
                  <a:extLst>
                    <a:ext uri="{FF2B5EF4-FFF2-40B4-BE49-F238E27FC236}">
                      <a16:creationId xmlns:a16="http://schemas.microsoft.com/office/drawing/2014/main" id="{E3797517-B3DA-4A0C-91EE-39A36414B2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66" y="2788"/>
                  <a:ext cx="104" cy="469"/>
                  <a:chOff x="1650" y="2786"/>
                  <a:chExt cx="94" cy="476"/>
                </a:xfrm>
              </p:grpSpPr>
              <p:sp>
                <p:nvSpPr>
                  <p:cNvPr id="32060" name="AutoShape 316">
                    <a:extLst>
                      <a:ext uri="{FF2B5EF4-FFF2-40B4-BE49-F238E27FC236}">
                        <a16:creationId xmlns:a16="http://schemas.microsoft.com/office/drawing/2014/main" id="{604494E8-4108-4541-96E4-D3BC1D9794E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6163951">
                    <a:off x="1496" y="3007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2061" name="AutoShape 317">
                    <a:extLst>
                      <a:ext uri="{FF2B5EF4-FFF2-40B4-BE49-F238E27FC236}">
                        <a16:creationId xmlns:a16="http://schemas.microsoft.com/office/drawing/2014/main" id="{79609AF8-29AC-47A4-84B6-C3C07FAF3B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963951">
                    <a:off x="1429" y="3013"/>
                    <a:ext cx="470" cy="27"/>
                  </a:xfrm>
                  <a:custGeom>
                    <a:avLst/>
                    <a:gdLst>
                      <a:gd name="G0" fmla="+- 4397 0 0"/>
                      <a:gd name="G1" fmla="+- 21600 0 4397"/>
                      <a:gd name="G2" fmla="*/ 4397 1 2"/>
                      <a:gd name="G3" fmla="+- 21600 0 G2"/>
                      <a:gd name="G4" fmla="+/ 4397 21600 2"/>
                      <a:gd name="G5" fmla="+/ G1 0 2"/>
                      <a:gd name="G6" fmla="*/ 21600 21600 4397"/>
                      <a:gd name="G7" fmla="*/ G6 1 2"/>
                      <a:gd name="G8" fmla="+- 21600 0 G7"/>
                      <a:gd name="G9" fmla="*/ 21600 1 2"/>
                      <a:gd name="G10" fmla="+- 4397 0 G9"/>
                      <a:gd name="G11" fmla="?: G10 G8 0"/>
                      <a:gd name="G12" fmla="?: G10 G7 21600"/>
                      <a:gd name="T0" fmla="*/ 19401 w 21600"/>
                      <a:gd name="T1" fmla="*/ 10800 h 21600"/>
                      <a:gd name="T2" fmla="*/ 10800 w 21600"/>
                      <a:gd name="T3" fmla="*/ 21600 h 21600"/>
                      <a:gd name="T4" fmla="*/ 2199 w 21600"/>
                      <a:gd name="T5" fmla="*/ 10800 h 21600"/>
                      <a:gd name="T6" fmla="*/ 10800 w 21600"/>
                      <a:gd name="T7" fmla="*/ 0 h 21600"/>
                      <a:gd name="T8" fmla="*/ 3999 w 21600"/>
                      <a:gd name="T9" fmla="*/ 3999 h 21600"/>
                      <a:gd name="T10" fmla="*/ 17601 w 21600"/>
                      <a:gd name="T11" fmla="*/ 17601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4397" y="21600"/>
                        </a:lnTo>
                        <a:lnTo>
                          <a:pt x="17203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6633">
                          <a:gamma/>
                          <a:shade val="66275"/>
                          <a:invGamma/>
                        </a:srgbClr>
                      </a:gs>
                      <a:gs pos="50000">
                        <a:srgbClr val="996633"/>
                      </a:gs>
                      <a:gs pos="100000">
                        <a:srgbClr val="996633">
                          <a:gamma/>
                          <a:shade val="66275"/>
                          <a:invGamma/>
                        </a:srgbClr>
                      </a:gs>
                    </a:gsLst>
                    <a:lin ang="5400000" scaled="1"/>
                  </a:gra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</p:grpSp>
          <p:sp>
            <p:nvSpPr>
              <p:cNvPr id="32062" name="AutoShape 318">
                <a:extLst>
                  <a:ext uri="{FF2B5EF4-FFF2-40B4-BE49-F238E27FC236}">
                    <a16:creationId xmlns:a16="http://schemas.microsoft.com/office/drawing/2014/main" id="{2E75E252-97C8-46D8-A31F-BF22318CC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963951">
                <a:off x="2497" y="3021"/>
                <a:ext cx="463" cy="30"/>
              </a:xfrm>
              <a:custGeom>
                <a:avLst/>
                <a:gdLst>
                  <a:gd name="G0" fmla="+- 4397 0 0"/>
                  <a:gd name="G1" fmla="+- 21600 0 4397"/>
                  <a:gd name="G2" fmla="*/ 4397 1 2"/>
                  <a:gd name="G3" fmla="+- 21600 0 G2"/>
                  <a:gd name="G4" fmla="+/ 4397 21600 2"/>
                  <a:gd name="G5" fmla="+/ G1 0 2"/>
                  <a:gd name="G6" fmla="*/ 21600 21600 4397"/>
                  <a:gd name="G7" fmla="*/ G6 1 2"/>
                  <a:gd name="G8" fmla="+- 21600 0 G7"/>
                  <a:gd name="G9" fmla="*/ 21600 1 2"/>
                  <a:gd name="G10" fmla="+- 4397 0 G9"/>
                  <a:gd name="G11" fmla="?: G10 G8 0"/>
                  <a:gd name="G12" fmla="?: G10 G7 21600"/>
                  <a:gd name="T0" fmla="*/ 19401 w 21600"/>
                  <a:gd name="T1" fmla="*/ 10800 h 21600"/>
                  <a:gd name="T2" fmla="*/ 10800 w 21600"/>
                  <a:gd name="T3" fmla="*/ 21600 h 21600"/>
                  <a:gd name="T4" fmla="*/ 2199 w 21600"/>
                  <a:gd name="T5" fmla="*/ 10800 h 21600"/>
                  <a:gd name="T6" fmla="*/ 10800 w 21600"/>
                  <a:gd name="T7" fmla="*/ 0 h 21600"/>
                  <a:gd name="T8" fmla="*/ 3999 w 21600"/>
                  <a:gd name="T9" fmla="*/ 3999 h 21600"/>
                  <a:gd name="T10" fmla="*/ 17601 w 21600"/>
                  <a:gd name="T11" fmla="*/ 1760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397" y="21600"/>
                    </a:lnTo>
                    <a:lnTo>
                      <a:pt x="172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6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063" name="AutoShape 319">
                <a:extLst>
                  <a:ext uri="{FF2B5EF4-FFF2-40B4-BE49-F238E27FC236}">
                    <a16:creationId xmlns:a16="http://schemas.microsoft.com/office/drawing/2014/main" id="{32C2A2D2-0309-4813-B409-5365B238B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163951">
                <a:off x="1121" y="3012"/>
                <a:ext cx="463" cy="30"/>
              </a:xfrm>
              <a:custGeom>
                <a:avLst/>
                <a:gdLst>
                  <a:gd name="G0" fmla="+- 4397 0 0"/>
                  <a:gd name="G1" fmla="+- 21600 0 4397"/>
                  <a:gd name="G2" fmla="*/ 4397 1 2"/>
                  <a:gd name="G3" fmla="+- 21600 0 G2"/>
                  <a:gd name="G4" fmla="+/ 4397 21600 2"/>
                  <a:gd name="G5" fmla="+/ G1 0 2"/>
                  <a:gd name="G6" fmla="*/ 21600 21600 4397"/>
                  <a:gd name="G7" fmla="*/ G6 1 2"/>
                  <a:gd name="G8" fmla="+- 21600 0 G7"/>
                  <a:gd name="G9" fmla="*/ 21600 1 2"/>
                  <a:gd name="G10" fmla="+- 4397 0 G9"/>
                  <a:gd name="G11" fmla="?: G10 G8 0"/>
                  <a:gd name="G12" fmla="?: G10 G7 21600"/>
                  <a:gd name="T0" fmla="*/ 19401 w 21600"/>
                  <a:gd name="T1" fmla="*/ 10800 h 21600"/>
                  <a:gd name="T2" fmla="*/ 10800 w 21600"/>
                  <a:gd name="T3" fmla="*/ 21600 h 21600"/>
                  <a:gd name="T4" fmla="*/ 2199 w 21600"/>
                  <a:gd name="T5" fmla="*/ 10800 h 21600"/>
                  <a:gd name="T6" fmla="*/ 10800 w 21600"/>
                  <a:gd name="T7" fmla="*/ 0 h 21600"/>
                  <a:gd name="T8" fmla="*/ 3999 w 21600"/>
                  <a:gd name="T9" fmla="*/ 3999 h 21600"/>
                  <a:gd name="T10" fmla="*/ 17601 w 21600"/>
                  <a:gd name="T11" fmla="*/ 1760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4397" y="21600"/>
                    </a:lnTo>
                    <a:lnTo>
                      <a:pt x="1720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6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66275"/>
                      <a:invGamma/>
                    </a:srgbClr>
                  </a:gs>
                </a:gsLst>
                <a:lin ang="5400000" scaled="1"/>
              </a:gra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pic>
        <p:nvPicPr>
          <p:cNvPr id="32103" name="Picture 359">
            <a:hlinkClick r:id="rId3" action="ppaction://hlinksldjump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9C019D14-EC6A-4EE3-BFB8-B2139CFF2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1173163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101" name="AutoShape 357">
            <a:hlinkClick r:id="" action="ppaction://customshow?id=4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51AFB2FD-AC98-4693-9A60-7ED74094C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412875"/>
            <a:ext cx="1871663" cy="1296988"/>
          </a:xfrm>
          <a:prstGeom prst="roundRect">
            <a:avLst>
              <a:gd name="adj" fmla="val 9917"/>
            </a:avLst>
          </a:prstGeom>
          <a:pattFill prst="dotGrid">
            <a:fgClr>
              <a:srgbClr val="000000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rgbClr val="99FF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097" name="AutoShape 353">
            <a:hlinkClick r:id="" action="ppaction://customshow?id=2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7567C967-2501-432C-9DD3-55EF7DBEB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513" y="4868863"/>
            <a:ext cx="1873250" cy="1296987"/>
          </a:xfrm>
          <a:prstGeom prst="roundRect">
            <a:avLst>
              <a:gd name="adj" fmla="val 10773"/>
            </a:avLst>
          </a:prstGeom>
          <a:pattFill prst="dotGrid">
            <a:fgClr>
              <a:schemeClr val="tx2">
                <a:alpha val="20000"/>
              </a:scheme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10" name="AutoShape 366">
            <a:hlinkClick r:id="" action="ppaction://noaction">
              <a:snd r:embed="rId2" name="click.wav"/>
            </a:hlinkClick>
            <a:extLst>
              <a:ext uri="{FF2B5EF4-FFF2-40B4-BE49-F238E27FC236}">
                <a16:creationId xmlns:a16="http://schemas.microsoft.com/office/drawing/2014/main" id="{F2EBFFED-854E-4476-9F40-C32A85BFB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412875"/>
            <a:ext cx="1871663" cy="1296988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11" name="AutoShape 367">
            <a:extLst>
              <a:ext uri="{FF2B5EF4-FFF2-40B4-BE49-F238E27FC236}">
                <a16:creationId xmlns:a16="http://schemas.microsoft.com/office/drawing/2014/main" id="{E39DBEAC-5FAA-479D-940B-EE938A108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938" y="2420938"/>
            <a:ext cx="1439862" cy="28733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r>
              <a:rPr lang="hr-HR" altLang="sr-Latn-RS" sz="1400" b="1">
                <a:latin typeface="Tahoma" panose="020B0604030504040204" pitchFamily="34" charset="0"/>
              </a:rPr>
              <a:t>Zupčani prijenos</a:t>
            </a:r>
          </a:p>
        </p:txBody>
      </p:sp>
      <p:grpSp>
        <p:nvGrpSpPr>
          <p:cNvPr id="32112" name="Group 368">
            <a:extLst>
              <a:ext uri="{FF2B5EF4-FFF2-40B4-BE49-F238E27FC236}">
                <a16:creationId xmlns:a16="http://schemas.microsoft.com/office/drawing/2014/main" id="{A028242D-F695-42C6-B849-2DC064C1A1BE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1557338"/>
            <a:ext cx="1296988" cy="854075"/>
            <a:chOff x="1565" y="982"/>
            <a:chExt cx="688" cy="453"/>
          </a:xfrm>
        </p:grpSpPr>
        <p:grpSp>
          <p:nvGrpSpPr>
            <p:cNvPr id="32113" name="Group 369">
              <a:extLst>
                <a:ext uri="{FF2B5EF4-FFF2-40B4-BE49-F238E27FC236}">
                  <a16:creationId xmlns:a16="http://schemas.microsoft.com/office/drawing/2014/main" id="{15FB15AF-90A2-45D1-8345-A9F426B26B9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65" y="982"/>
              <a:ext cx="453" cy="453"/>
              <a:chOff x="317" y="1071"/>
              <a:chExt cx="2427" cy="2427"/>
            </a:xfrm>
          </p:grpSpPr>
          <p:sp>
            <p:nvSpPr>
              <p:cNvPr id="32114" name="Oval 370">
                <a:extLst>
                  <a:ext uri="{FF2B5EF4-FFF2-40B4-BE49-F238E27FC236}">
                    <a16:creationId xmlns:a16="http://schemas.microsoft.com/office/drawing/2014/main" id="{3B7EB401-A600-48FE-8A29-59FC07B308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26" y="1403"/>
                <a:ext cx="1784" cy="1785"/>
              </a:xfrm>
              <a:prstGeom prst="ellipse">
                <a:avLst/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15" name="AutoShape 371">
                <a:extLst>
                  <a:ext uri="{FF2B5EF4-FFF2-40B4-BE49-F238E27FC236}">
                    <a16:creationId xmlns:a16="http://schemas.microsoft.com/office/drawing/2014/main" id="{13B2AD89-991E-4985-9EE0-799C0336C04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14" y="3158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16" name="AutoShape 372">
                <a:extLst>
                  <a:ext uri="{FF2B5EF4-FFF2-40B4-BE49-F238E27FC236}">
                    <a16:creationId xmlns:a16="http://schemas.microsoft.com/office/drawing/2014/main" id="{4E600EF8-B95B-442D-9766-FE3984947A3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>
                <a:off x="1314" y="1071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17" name="AutoShape 373">
                <a:extLst>
                  <a:ext uri="{FF2B5EF4-FFF2-40B4-BE49-F238E27FC236}">
                    <a16:creationId xmlns:a16="http://schemas.microsoft.com/office/drawing/2014/main" id="{BF030314-EF22-4B70-BFB7-559498B195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6200000">
                <a:off x="2370" y="2126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18" name="AutoShape 374">
                <a:extLst>
                  <a:ext uri="{FF2B5EF4-FFF2-40B4-BE49-F238E27FC236}">
                    <a16:creationId xmlns:a16="http://schemas.microsoft.com/office/drawing/2014/main" id="{C1EB89E4-6E82-4EA3-A22C-919C700BDF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7205989">
                <a:off x="419" y="1605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19" name="AutoShape 375">
                <a:extLst>
                  <a:ext uri="{FF2B5EF4-FFF2-40B4-BE49-F238E27FC236}">
                    <a16:creationId xmlns:a16="http://schemas.microsoft.com/office/drawing/2014/main" id="{C0BF282B-0965-49D9-8ECD-5441993881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4400000">
                <a:off x="2221" y="1598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0" name="AutoShape 376">
                <a:extLst>
                  <a:ext uri="{FF2B5EF4-FFF2-40B4-BE49-F238E27FC236}">
                    <a16:creationId xmlns:a16="http://schemas.microsoft.com/office/drawing/2014/main" id="{2E2928E1-332F-4C72-8255-9D5BC807C5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3600000">
                <a:off x="419" y="2648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1" name="AutoShape 377">
                <a:extLst>
                  <a:ext uri="{FF2B5EF4-FFF2-40B4-BE49-F238E27FC236}">
                    <a16:creationId xmlns:a16="http://schemas.microsoft.com/office/drawing/2014/main" id="{EF017736-378B-4A1D-8E2B-385BEE4D009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9000000">
                <a:off x="794" y="1207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2" name="AutoShape 378">
                <a:extLst>
                  <a:ext uri="{FF2B5EF4-FFF2-40B4-BE49-F238E27FC236}">
                    <a16:creationId xmlns:a16="http://schemas.microsoft.com/office/drawing/2014/main" id="{5467CF10-36BA-4F34-AB6B-BA32709C7B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2600000">
                <a:off x="1837" y="1207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3" name="AutoShape 379">
                <a:extLst>
                  <a:ext uri="{FF2B5EF4-FFF2-40B4-BE49-F238E27FC236}">
                    <a16:creationId xmlns:a16="http://schemas.microsoft.com/office/drawing/2014/main" id="{41B54077-5999-4ECF-9827-D043400F27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283" y="2126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4" name="AutoShape 380">
                <a:extLst>
                  <a:ext uri="{FF2B5EF4-FFF2-40B4-BE49-F238E27FC236}">
                    <a16:creationId xmlns:a16="http://schemas.microsoft.com/office/drawing/2014/main" id="{7E08A3BB-4C29-4D40-9F45-D85D2C84B26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800000">
                <a:off x="782" y="3022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5" name="AutoShape 381">
                <a:extLst>
                  <a:ext uri="{FF2B5EF4-FFF2-40B4-BE49-F238E27FC236}">
                    <a16:creationId xmlns:a16="http://schemas.microsoft.com/office/drawing/2014/main" id="{4EEF9CEC-D232-4177-AC0E-464E4D7C81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8000000">
                <a:off x="2211" y="2654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6" name="AutoShape 382">
                <a:extLst>
                  <a:ext uri="{FF2B5EF4-FFF2-40B4-BE49-F238E27FC236}">
                    <a16:creationId xmlns:a16="http://schemas.microsoft.com/office/drawing/2014/main" id="{FCF93363-DD9C-422C-A076-F2477471B1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9800000">
                <a:off x="1837" y="3022"/>
                <a:ext cx="408" cy="34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27" name="Oval 383">
                <a:extLst>
                  <a:ext uri="{FF2B5EF4-FFF2-40B4-BE49-F238E27FC236}">
                    <a16:creationId xmlns:a16="http://schemas.microsoft.com/office/drawing/2014/main" id="{EDFACC3E-8237-4D0D-AE34-94A2D74A4C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48" y="2096"/>
                <a:ext cx="363" cy="363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128" name="Group 384">
              <a:extLst>
                <a:ext uri="{FF2B5EF4-FFF2-40B4-BE49-F238E27FC236}">
                  <a16:creationId xmlns:a16="http://schemas.microsoft.com/office/drawing/2014/main" id="{CD979A36-0F30-4C2D-8705-EB6F63E6CB3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000" y="1073"/>
              <a:ext cx="253" cy="271"/>
              <a:chOff x="2901" y="2323"/>
              <a:chExt cx="801" cy="857"/>
            </a:xfrm>
          </p:grpSpPr>
          <p:sp>
            <p:nvSpPr>
              <p:cNvPr id="32129" name="AutoShape 385">
                <a:extLst>
                  <a:ext uri="{FF2B5EF4-FFF2-40B4-BE49-F238E27FC236}">
                    <a16:creationId xmlns:a16="http://schemas.microsoft.com/office/drawing/2014/main" id="{6DD01FCF-EC07-49C8-AAD8-ADC05001064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68" y="2958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0" name="AutoShape 386">
                <a:extLst>
                  <a:ext uri="{FF2B5EF4-FFF2-40B4-BE49-F238E27FC236}">
                    <a16:creationId xmlns:a16="http://schemas.microsoft.com/office/drawing/2014/main" id="{0FF48B41-8E64-418B-8124-A27ED6313D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3600000">
                <a:off x="2878" y="2799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1" name="AutoShape 387">
                <a:extLst>
                  <a:ext uri="{FF2B5EF4-FFF2-40B4-BE49-F238E27FC236}">
                    <a16:creationId xmlns:a16="http://schemas.microsoft.com/office/drawing/2014/main" id="{0A2CC88D-186E-4000-A7F4-DC094BABC6E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7320000">
                <a:off x="2901" y="2471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2" name="AutoShape 388">
                <a:extLst>
                  <a:ext uri="{FF2B5EF4-FFF2-40B4-BE49-F238E27FC236}">
                    <a16:creationId xmlns:a16="http://schemas.microsoft.com/office/drawing/2014/main" id="{8EE4F7FF-29E4-4082-9455-F5CCBC96880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0800000">
                <a:off x="3168" y="2323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3" name="AutoShape 389">
                <a:extLst>
                  <a:ext uri="{FF2B5EF4-FFF2-40B4-BE49-F238E27FC236}">
                    <a16:creationId xmlns:a16="http://schemas.microsoft.com/office/drawing/2014/main" id="{D5CE851F-DDA2-444C-B75B-C08E73DE7B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4400000">
                <a:off x="3434" y="2466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4" name="AutoShape 390">
                <a:extLst>
                  <a:ext uri="{FF2B5EF4-FFF2-40B4-BE49-F238E27FC236}">
                    <a16:creationId xmlns:a16="http://schemas.microsoft.com/office/drawing/2014/main" id="{380AC865-92FD-4D53-9D0F-DAD35E25138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18000000">
                <a:off x="3457" y="2792"/>
                <a:ext cx="268" cy="22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E492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5" name="Oval 391">
                <a:extLst>
                  <a:ext uri="{FF2B5EF4-FFF2-40B4-BE49-F238E27FC236}">
                    <a16:creationId xmlns:a16="http://schemas.microsoft.com/office/drawing/2014/main" id="{725653AF-D95E-4B5F-BAB3-80533056BE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032" y="2478"/>
                <a:ext cx="544" cy="544"/>
              </a:xfrm>
              <a:prstGeom prst="ellipse">
                <a:avLst/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50588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36" name="Oval 392">
                <a:extLst>
                  <a:ext uri="{FF2B5EF4-FFF2-40B4-BE49-F238E27FC236}">
                    <a16:creationId xmlns:a16="http://schemas.microsoft.com/office/drawing/2014/main" id="{4E100AE3-9FFE-491D-95CF-68F53C81DE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259" y="2704"/>
                <a:ext cx="90" cy="90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2137" name="AutoShape 393">
            <a:hlinkClick r:id="" action="ppaction://customshow?id=0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4E028563-B9D8-4088-88F7-D35B5766F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412875"/>
            <a:ext cx="1871663" cy="1296988"/>
          </a:xfrm>
          <a:prstGeom prst="roundRect">
            <a:avLst>
              <a:gd name="adj" fmla="val 9917"/>
            </a:avLst>
          </a:prstGeom>
          <a:pattFill prst="dotGrid">
            <a:fgClr>
              <a:srgbClr val="000000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rgbClr val="99FF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66" name="AutoShape 422">
            <a:hlinkClick r:id="" action="ppaction://noaction">
              <a:snd r:embed="rId2" name="click.wav"/>
            </a:hlinkClick>
            <a:extLst>
              <a:ext uri="{FF2B5EF4-FFF2-40B4-BE49-F238E27FC236}">
                <a16:creationId xmlns:a16="http://schemas.microsoft.com/office/drawing/2014/main" id="{367F4BE7-B1B6-405E-8EDE-49664D51C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140075"/>
            <a:ext cx="1871663" cy="1296988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67" name="AutoShape 423">
            <a:extLst>
              <a:ext uri="{FF2B5EF4-FFF2-40B4-BE49-F238E27FC236}">
                <a16:creationId xmlns:a16="http://schemas.microsoft.com/office/drawing/2014/main" id="{F280C4B8-BDCC-4FF3-B3AD-686070AAD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4148138"/>
            <a:ext cx="1800225" cy="2889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hr-HR" altLang="sr-Latn-RS" sz="1400" b="1">
                <a:latin typeface="Tahoma" panose="020B0604030504040204" pitchFamily="34" charset="0"/>
              </a:rPr>
              <a:t>Remenski prijenos</a:t>
            </a:r>
          </a:p>
        </p:txBody>
      </p:sp>
      <p:grpSp>
        <p:nvGrpSpPr>
          <p:cNvPr id="32168" name="Group 424">
            <a:extLst>
              <a:ext uri="{FF2B5EF4-FFF2-40B4-BE49-F238E27FC236}">
                <a16:creationId xmlns:a16="http://schemas.microsoft.com/office/drawing/2014/main" id="{6480B836-1F2C-41E9-9F5C-4F63813B0609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3292475"/>
            <a:ext cx="1439863" cy="798513"/>
            <a:chOff x="2472" y="2976"/>
            <a:chExt cx="998" cy="554"/>
          </a:xfrm>
        </p:grpSpPr>
        <p:sp>
          <p:nvSpPr>
            <p:cNvPr id="32169" name="Line 425">
              <a:extLst>
                <a:ext uri="{FF2B5EF4-FFF2-40B4-BE49-F238E27FC236}">
                  <a16:creationId xmlns:a16="http://schemas.microsoft.com/office/drawing/2014/main" id="{4E5808EE-5009-4B8C-B338-DB6AB1E953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4" y="3385"/>
              <a:ext cx="635" cy="145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2170" name="Line 426">
              <a:extLst>
                <a:ext uri="{FF2B5EF4-FFF2-40B4-BE49-F238E27FC236}">
                  <a16:creationId xmlns:a16="http://schemas.microsoft.com/office/drawing/2014/main" id="{81AD9827-6A2E-491D-8287-974545F979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76"/>
              <a:ext cx="545" cy="122"/>
            </a:xfrm>
            <a:prstGeom prst="line">
              <a:avLst/>
            </a:prstGeom>
            <a:noFill/>
            <a:ln w="635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2171" name="Arc 427">
              <a:extLst>
                <a:ext uri="{FF2B5EF4-FFF2-40B4-BE49-F238E27FC236}">
                  <a16:creationId xmlns:a16="http://schemas.microsoft.com/office/drawing/2014/main" id="{CB323834-3665-4CFD-8892-C8753E4E7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976"/>
              <a:ext cx="337" cy="5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3509 w 26488"/>
                <a:gd name="T1" fmla="*/ 43116 h 43200"/>
                <a:gd name="T2" fmla="*/ 26488 w 26488"/>
                <a:gd name="T3" fmla="*/ 560 h 43200"/>
                <a:gd name="T4" fmla="*/ 21600 w 2648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88" h="43200" fill="none" extrusionOk="0">
                  <a:moveTo>
                    <a:pt x="23508" y="43115"/>
                  </a:moveTo>
                  <a:cubicBezTo>
                    <a:pt x="22874" y="43171"/>
                    <a:pt x="22237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245" y="0"/>
                    <a:pt x="24885" y="187"/>
                    <a:pt x="26487" y="560"/>
                  </a:cubicBezTo>
                </a:path>
                <a:path w="26488" h="43200" stroke="0" extrusionOk="0">
                  <a:moveTo>
                    <a:pt x="23508" y="43115"/>
                  </a:moveTo>
                  <a:cubicBezTo>
                    <a:pt x="22874" y="43171"/>
                    <a:pt x="22237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245" y="0"/>
                    <a:pt x="24885" y="187"/>
                    <a:pt x="26487" y="56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2172" name="Arc 428">
              <a:extLst>
                <a:ext uri="{FF2B5EF4-FFF2-40B4-BE49-F238E27FC236}">
                  <a16:creationId xmlns:a16="http://schemas.microsoft.com/office/drawing/2014/main" id="{A6522BA5-CB72-437C-90E8-CEEC57B20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" y="3113"/>
              <a:ext cx="138" cy="275"/>
            </a:xfrm>
            <a:custGeom>
              <a:avLst/>
              <a:gdLst>
                <a:gd name="G0" fmla="+- 0 0 0"/>
                <a:gd name="G1" fmla="+- 21531 0 0"/>
                <a:gd name="G2" fmla="+- 21600 0 0"/>
                <a:gd name="T0" fmla="*/ 1720 w 21600"/>
                <a:gd name="T1" fmla="*/ 0 h 43075"/>
                <a:gd name="T2" fmla="*/ 1548 w 21600"/>
                <a:gd name="T3" fmla="*/ 43075 h 43075"/>
                <a:gd name="T4" fmla="*/ 0 w 21600"/>
                <a:gd name="T5" fmla="*/ 21531 h 43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075" fill="none" extrusionOk="0">
                  <a:moveTo>
                    <a:pt x="1720" y="-1"/>
                  </a:moveTo>
                  <a:cubicBezTo>
                    <a:pt x="12946" y="896"/>
                    <a:pt x="21600" y="10268"/>
                    <a:pt x="21600" y="21531"/>
                  </a:cubicBezTo>
                  <a:cubicBezTo>
                    <a:pt x="21600" y="32859"/>
                    <a:pt x="12847" y="42263"/>
                    <a:pt x="1548" y="43075"/>
                  </a:cubicBezTo>
                </a:path>
                <a:path w="21600" h="43075" stroke="0" extrusionOk="0">
                  <a:moveTo>
                    <a:pt x="1720" y="-1"/>
                  </a:moveTo>
                  <a:cubicBezTo>
                    <a:pt x="12946" y="896"/>
                    <a:pt x="21600" y="10268"/>
                    <a:pt x="21600" y="21531"/>
                  </a:cubicBezTo>
                  <a:cubicBezTo>
                    <a:pt x="21600" y="32859"/>
                    <a:pt x="12847" y="42263"/>
                    <a:pt x="1548" y="43075"/>
                  </a:cubicBezTo>
                  <a:lnTo>
                    <a:pt x="0" y="21531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grpSp>
          <p:nvGrpSpPr>
            <p:cNvPr id="32173" name="Group 429">
              <a:extLst>
                <a:ext uri="{FF2B5EF4-FFF2-40B4-BE49-F238E27FC236}">
                  <a16:creationId xmlns:a16="http://schemas.microsoft.com/office/drawing/2014/main" id="{44E4D1F4-FDC9-4BEE-854C-C5E4BD31E5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2" y="2977"/>
              <a:ext cx="544" cy="544"/>
              <a:chOff x="748" y="1298"/>
              <a:chExt cx="1814" cy="1814"/>
            </a:xfrm>
          </p:grpSpPr>
          <p:grpSp>
            <p:nvGrpSpPr>
              <p:cNvPr id="32174" name="Group 430">
                <a:extLst>
                  <a:ext uri="{FF2B5EF4-FFF2-40B4-BE49-F238E27FC236}">
                    <a16:creationId xmlns:a16="http://schemas.microsoft.com/office/drawing/2014/main" id="{3F89F921-07BD-4CFF-B373-FA9BBD3CC5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8" y="1298"/>
                <a:ext cx="1814" cy="1814"/>
                <a:chOff x="748" y="1298"/>
                <a:chExt cx="1814" cy="1814"/>
              </a:xfrm>
            </p:grpSpPr>
            <p:sp>
              <p:nvSpPr>
                <p:cNvPr id="32175" name="Oval 431">
                  <a:extLst>
                    <a:ext uri="{FF2B5EF4-FFF2-40B4-BE49-F238E27FC236}">
                      <a16:creationId xmlns:a16="http://schemas.microsoft.com/office/drawing/2014/main" id="{7456BEDC-0B16-4C46-8B2A-1CF70C23B5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298"/>
                  <a:ext cx="1814" cy="18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33">
                        <a:gamma/>
                        <a:shade val="46275"/>
                        <a:invGamma/>
                      </a:srgbClr>
                    </a:gs>
                    <a:gs pos="100000">
                      <a:srgbClr val="9966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176" name="Oval 432">
                  <a:extLst>
                    <a:ext uri="{FF2B5EF4-FFF2-40B4-BE49-F238E27FC236}">
                      <a16:creationId xmlns:a16="http://schemas.microsoft.com/office/drawing/2014/main" id="{DFB61560-8C76-4851-A186-44939F876E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5" y="2115"/>
                  <a:ext cx="182" cy="1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100000">
                      <a:srgbClr val="B2B2B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sp>
            <p:nvSpPr>
              <p:cNvPr id="32177" name="Oval 433">
                <a:extLst>
                  <a:ext uri="{FF2B5EF4-FFF2-40B4-BE49-F238E27FC236}">
                    <a16:creationId xmlns:a16="http://schemas.microsoft.com/office/drawing/2014/main" id="{D77D7843-9C9C-4C1B-913F-8D5A62B3F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9" y="2160"/>
                <a:ext cx="136" cy="13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178" name="Group 434">
              <a:extLst>
                <a:ext uri="{FF2B5EF4-FFF2-40B4-BE49-F238E27FC236}">
                  <a16:creationId xmlns:a16="http://schemas.microsoft.com/office/drawing/2014/main" id="{2F553E8E-EF3E-4458-BA1D-EB540E9F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8" y="3112"/>
              <a:ext cx="272" cy="272"/>
              <a:chOff x="3470" y="1797"/>
              <a:chExt cx="907" cy="907"/>
            </a:xfrm>
          </p:grpSpPr>
          <p:grpSp>
            <p:nvGrpSpPr>
              <p:cNvPr id="32179" name="Group 435">
                <a:extLst>
                  <a:ext uri="{FF2B5EF4-FFF2-40B4-BE49-F238E27FC236}">
                    <a16:creationId xmlns:a16="http://schemas.microsoft.com/office/drawing/2014/main" id="{F81E623A-CDFE-4948-A6FC-DFF890E428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70" y="1797"/>
                <a:ext cx="907" cy="907"/>
                <a:chOff x="3470" y="1797"/>
                <a:chExt cx="907" cy="907"/>
              </a:xfrm>
            </p:grpSpPr>
            <p:sp>
              <p:nvSpPr>
                <p:cNvPr id="32180" name="Oval 436">
                  <a:extLst>
                    <a:ext uri="{FF2B5EF4-FFF2-40B4-BE49-F238E27FC236}">
                      <a16:creationId xmlns:a16="http://schemas.microsoft.com/office/drawing/2014/main" id="{29D56974-7014-4A11-AB68-6C56E66CFB9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470" y="1797"/>
                  <a:ext cx="907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6633">
                        <a:gamma/>
                        <a:shade val="46275"/>
                        <a:invGamma/>
                      </a:srgbClr>
                    </a:gs>
                    <a:gs pos="100000">
                      <a:srgbClr val="9966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181" name="Oval 437">
                  <a:extLst>
                    <a:ext uri="{FF2B5EF4-FFF2-40B4-BE49-F238E27FC236}">
                      <a16:creationId xmlns:a16="http://schemas.microsoft.com/office/drawing/2014/main" id="{0EB9B719-63F6-4E05-8834-DAAF33493E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33" y="2160"/>
                  <a:ext cx="182" cy="1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100000">
                      <a:srgbClr val="B2B2B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sp>
            <p:nvSpPr>
              <p:cNvPr id="32182" name="Oval 438">
                <a:extLst>
                  <a:ext uri="{FF2B5EF4-FFF2-40B4-BE49-F238E27FC236}">
                    <a16:creationId xmlns:a16="http://schemas.microsoft.com/office/drawing/2014/main" id="{C4FF23D4-7232-4CF3-B0F4-40D849802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5" y="2205"/>
                <a:ext cx="136" cy="13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2183" name="AutoShape 439">
            <a:hlinkClick r:id="" action="ppaction://customshow?id=3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ADE427AB-1453-4240-A8E2-AD09844BE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140075"/>
            <a:ext cx="1871663" cy="1296988"/>
          </a:xfrm>
          <a:prstGeom prst="roundRect">
            <a:avLst>
              <a:gd name="adj" fmla="val 9917"/>
            </a:avLst>
          </a:prstGeom>
          <a:pattFill prst="dotGrid">
            <a:fgClr>
              <a:srgbClr val="000000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rgbClr val="99FF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84" name="AutoShape 440">
            <a:hlinkClick r:id="" action="ppaction://noaction">
              <a:snd r:embed="rId2" name="click.wav"/>
            </a:hlinkClick>
            <a:extLst>
              <a:ext uri="{FF2B5EF4-FFF2-40B4-BE49-F238E27FC236}">
                <a16:creationId xmlns:a16="http://schemas.microsoft.com/office/drawing/2014/main" id="{9B957796-4D11-4F3E-90F3-C7085C19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141663"/>
            <a:ext cx="1871663" cy="1296987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2185" name="AutoShape 441">
            <a:extLst>
              <a:ext uri="{FF2B5EF4-FFF2-40B4-BE49-F238E27FC236}">
                <a16:creationId xmlns:a16="http://schemas.microsoft.com/office/drawing/2014/main" id="{2715C3F3-55FD-43DA-9CAA-D96534A3F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149725"/>
            <a:ext cx="1944688" cy="2889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hr-HR" altLang="sr-Latn-RS" sz="1400" b="1">
                <a:latin typeface="Tahoma" panose="020B0604030504040204" pitchFamily="34" charset="0"/>
              </a:rPr>
              <a:t>Lančani prijenos</a:t>
            </a:r>
          </a:p>
        </p:txBody>
      </p:sp>
      <p:grpSp>
        <p:nvGrpSpPr>
          <p:cNvPr id="32186" name="Group 442">
            <a:extLst>
              <a:ext uri="{FF2B5EF4-FFF2-40B4-BE49-F238E27FC236}">
                <a16:creationId xmlns:a16="http://schemas.microsoft.com/office/drawing/2014/main" id="{EAA7A678-BD41-45F6-9DD2-EEB6360B0EE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86125"/>
            <a:ext cx="1512888" cy="792163"/>
            <a:chOff x="3697" y="2115"/>
            <a:chExt cx="1039" cy="545"/>
          </a:xfrm>
        </p:grpSpPr>
        <p:grpSp>
          <p:nvGrpSpPr>
            <p:cNvPr id="32187" name="Group 443">
              <a:extLst>
                <a:ext uri="{FF2B5EF4-FFF2-40B4-BE49-F238E27FC236}">
                  <a16:creationId xmlns:a16="http://schemas.microsoft.com/office/drawing/2014/main" id="{976D74F4-3232-42A4-AF7F-BD204D1380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8" y="2184"/>
              <a:ext cx="358" cy="358"/>
              <a:chOff x="3400" y="1813"/>
              <a:chExt cx="1360" cy="1360"/>
            </a:xfrm>
          </p:grpSpPr>
          <p:sp>
            <p:nvSpPr>
              <p:cNvPr id="32188" name="AutoShape 444">
                <a:extLst>
                  <a:ext uri="{FF2B5EF4-FFF2-40B4-BE49-F238E27FC236}">
                    <a16:creationId xmlns:a16="http://schemas.microsoft.com/office/drawing/2014/main" id="{4F550151-8332-45B0-8DA7-8EBF728B8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0" y="1813"/>
                <a:ext cx="1360" cy="1360"/>
              </a:xfrm>
              <a:prstGeom prst="star16">
                <a:avLst>
                  <a:gd name="adj" fmla="val 38014"/>
                </a:avLst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89" name="Oval 445">
                <a:extLst>
                  <a:ext uri="{FF2B5EF4-FFF2-40B4-BE49-F238E27FC236}">
                    <a16:creationId xmlns:a16="http://schemas.microsoft.com/office/drawing/2014/main" id="{2EAA1980-7350-4A96-950A-C7D1B8F76F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920000">
                <a:off x="3989" y="2403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190" name="Group 446">
              <a:extLst>
                <a:ext uri="{FF2B5EF4-FFF2-40B4-BE49-F238E27FC236}">
                  <a16:creationId xmlns:a16="http://schemas.microsoft.com/office/drawing/2014/main" id="{2656D01F-4881-4A6F-B7DA-4091EE35CF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7" y="2122"/>
              <a:ext cx="537" cy="537"/>
              <a:chOff x="793" y="1473"/>
              <a:chExt cx="2040" cy="2040"/>
            </a:xfrm>
          </p:grpSpPr>
          <p:sp>
            <p:nvSpPr>
              <p:cNvPr id="32191" name="AutoShape 447">
                <a:extLst>
                  <a:ext uri="{FF2B5EF4-FFF2-40B4-BE49-F238E27FC236}">
                    <a16:creationId xmlns:a16="http://schemas.microsoft.com/office/drawing/2014/main" id="{80BCFD3C-3249-4A7A-8665-301451A23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3" y="1473"/>
                <a:ext cx="2040" cy="2040"/>
              </a:xfrm>
              <a:prstGeom prst="star24">
                <a:avLst>
                  <a:gd name="adj" fmla="val 41569"/>
                </a:avLst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192" name="Oval 448">
                <a:extLst>
                  <a:ext uri="{FF2B5EF4-FFF2-40B4-BE49-F238E27FC236}">
                    <a16:creationId xmlns:a16="http://schemas.microsoft.com/office/drawing/2014/main" id="{256DCEDD-5B57-4E2F-A0E6-EB08ED6187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920000">
                <a:off x="1722" y="2403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58824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193" name="Group 449">
              <a:extLst>
                <a:ext uri="{FF2B5EF4-FFF2-40B4-BE49-F238E27FC236}">
                  <a16:creationId xmlns:a16="http://schemas.microsoft.com/office/drawing/2014/main" id="{9AB596C4-886C-4495-AD14-091FBAF0B0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91" y="2183"/>
              <a:ext cx="344" cy="362"/>
              <a:chOff x="4558" y="2296"/>
              <a:chExt cx="344" cy="362"/>
            </a:xfrm>
          </p:grpSpPr>
          <p:grpSp>
            <p:nvGrpSpPr>
              <p:cNvPr id="32194" name="Group 450">
                <a:extLst>
                  <a:ext uri="{FF2B5EF4-FFF2-40B4-BE49-F238E27FC236}">
                    <a16:creationId xmlns:a16="http://schemas.microsoft.com/office/drawing/2014/main" id="{A2489E97-4D63-4F94-8AAB-1F094E3D4B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77" y="2296"/>
                <a:ext cx="225" cy="362"/>
                <a:chOff x="4558" y="572"/>
                <a:chExt cx="853" cy="1376"/>
              </a:xfrm>
            </p:grpSpPr>
            <p:sp>
              <p:nvSpPr>
                <p:cNvPr id="32195" name="Freeform 451">
                  <a:extLst>
                    <a:ext uri="{FF2B5EF4-FFF2-40B4-BE49-F238E27FC236}">
                      <a16:creationId xmlns:a16="http://schemas.microsoft.com/office/drawing/2014/main" id="{E5ED899C-BF12-4C9E-80BB-DC0D128C1B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8167003">
                  <a:off x="5153" y="1479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196" name="Freeform 452">
                  <a:extLst>
                    <a:ext uri="{FF2B5EF4-FFF2-40B4-BE49-F238E27FC236}">
                      <a16:creationId xmlns:a16="http://schemas.microsoft.com/office/drawing/2014/main" id="{993709FE-351C-4692-80E3-EC39777DCC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9765850">
                  <a:off x="5017" y="1661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197" name="Freeform 453">
                  <a:extLst>
                    <a:ext uri="{FF2B5EF4-FFF2-40B4-BE49-F238E27FC236}">
                      <a16:creationId xmlns:a16="http://schemas.microsoft.com/office/drawing/2014/main" id="{D5BE58BB-F044-4FFC-B522-BAC0FAB793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4546552">
                  <a:off x="5037" y="776"/>
                  <a:ext cx="227" cy="91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198" name="Freeform 454">
                  <a:extLst>
                    <a:ext uri="{FF2B5EF4-FFF2-40B4-BE49-F238E27FC236}">
                      <a16:creationId xmlns:a16="http://schemas.microsoft.com/office/drawing/2014/main" id="{3000BB21-5200-480E-BE5B-050AC63FD4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420000">
                  <a:off x="4615" y="595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199" name="Oval 455">
                  <a:extLst>
                    <a:ext uri="{FF2B5EF4-FFF2-40B4-BE49-F238E27FC236}">
                      <a16:creationId xmlns:a16="http://schemas.microsoft.com/office/drawing/2014/main" id="{37FCE8C3-C434-4D28-A471-2DD23C3C30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558" y="572"/>
                  <a:ext cx="136" cy="136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0" name="Freeform 456">
                  <a:extLst>
                    <a:ext uri="{FF2B5EF4-FFF2-40B4-BE49-F238E27FC236}">
                      <a16:creationId xmlns:a16="http://schemas.microsoft.com/office/drawing/2014/main" id="{74A3B562-5139-4F64-869B-0CFB645264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7318018">
                  <a:off x="5230" y="1207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01" name="Freeform 457">
                  <a:extLst>
                    <a:ext uri="{FF2B5EF4-FFF2-40B4-BE49-F238E27FC236}">
                      <a16:creationId xmlns:a16="http://schemas.microsoft.com/office/drawing/2014/main" id="{1B7FEB52-EAEC-4CE3-BBDC-141026FC10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9312555">
                  <a:off x="4866" y="1797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02" name="Freeform 458">
                  <a:extLst>
                    <a:ext uri="{FF2B5EF4-FFF2-40B4-BE49-F238E27FC236}">
                      <a16:creationId xmlns:a16="http://schemas.microsoft.com/office/drawing/2014/main" id="{DFBA1675-D424-4B15-AA83-B3474142D8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5538990">
                  <a:off x="5184" y="98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03" name="Freeform 459">
                  <a:extLst>
                    <a:ext uri="{FF2B5EF4-FFF2-40B4-BE49-F238E27FC236}">
                      <a16:creationId xmlns:a16="http://schemas.microsoft.com/office/drawing/2014/main" id="{F6A2C876-E54E-4276-B7E0-2C3F240880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3343571">
                  <a:off x="4835" y="649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04" name="Oval 460">
                  <a:extLst>
                    <a:ext uri="{FF2B5EF4-FFF2-40B4-BE49-F238E27FC236}">
                      <a16:creationId xmlns:a16="http://schemas.microsoft.com/office/drawing/2014/main" id="{132499FA-B96B-4DFD-91E4-B977473BCE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273" y="1320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5" name="Oval 461">
                  <a:extLst>
                    <a:ext uri="{FF2B5EF4-FFF2-40B4-BE49-F238E27FC236}">
                      <a16:creationId xmlns:a16="http://schemas.microsoft.com/office/drawing/2014/main" id="{684A89CE-9FF2-4539-AC0E-30D7A98633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275" y="1076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6" name="Oval 462">
                  <a:extLst>
                    <a:ext uri="{FF2B5EF4-FFF2-40B4-BE49-F238E27FC236}">
                      <a16:creationId xmlns:a16="http://schemas.microsoft.com/office/drawing/2014/main" id="{379897FF-E67A-4AE1-8794-88AE1AD260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175" y="1540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7" name="Oval 463">
                  <a:extLst>
                    <a:ext uri="{FF2B5EF4-FFF2-40B4-BE49-F238E27FC236}">
                      <a16:creationId xmlns:a16="http://schemas.microsoft.com/office/drawing/2014/main" id="{2020A400-358B-4964-B7CC-E7670C5C8F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012" y="701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8" name="Oval 464">
                  <a:extLst>
                    <a:ext uri="{FF2B5EF4-FFF2-40B4-BE49-F238E27FC236}">
                      <a16:creationId xmlns:a16="http://schemas.microsoft.com/office/drawing/2014/main" id="{0A745B04-870D-4EED-AF9B-69E8CD634D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808" y="611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09" name="Oval 465">
                  <a:extLst>
                    <a:ext uri="{FF2B5EF4-FFF2-40B4-BE49-F238E27FC236}">
                      <a16:creationId xmlns:a16="http://schemas.microsoft.com/office/drawing/2014/main" id="{7F223BD0-6B03-48BA-8C3E-23E1C97C81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171" y="871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10" name="Oval 466">
                  <a:extLst>
                    <a:ext uri="{FF2B5EF4-FFF2-40B4-BE49-F238E27FC236}">
                      <a16:creationId xmlns:a16="http://schemas.microsoft.com/office/drawing/2014/main" id="{0F9D8201-4F0E-4AE2-A064-83CACBD4D0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5025" y="1706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11" name="Oval 467">
                  <a:extLst>
                    <a:ext uri="{FF2B5EF4-FFF2-40B4-BE49-F238E27FC236}">
                      <a16:creationId xmlns:a16="http://schemas.microsoft.com/office/drawing/2014/main" id="{217102A9-7232-40C2-A6FF-AB11F97D2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799" y="1812"/>
                  <a:ext cx="136" cy="136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2212" name="Group 468">
                <a:extLst>
                  <a:ext uri="{FF2B5EF4-FFF2-40B4-BE49-F238E27FC236}">
                    <a16:creationId xmlns:a16="http://schemas.microsoft.com/office/drawing/2014/main" id="{98CF039B-FC90-457C-83D3-FB71ADDDF0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4558" y="2296"/>
                <a:ext cx="225" cy="362"/>
                <a:chOff x="3887" y="1797"/>
                <a:chExt cx="853" cy="1376"/>
              </a:xfrm>
            </p:grpSpPr>
            <p:sp>
              <p:nvSpPr>
                <p:cNvPr id="32213" name="Freeform 469">
                  <a:extLst>
                    <a:ext uri="{FF2B5EF4-FFF2-40B4-BE49-F238E27FC236}">
                      <a16:creationId xmlns:a16="http://schemas.microsoft.com/office/drawing/2014/main" id="{143CBB2C-DAE4-407E-B522-4413FC2FB1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8167003">
                  <a:off x="4482" y="2704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14" name="Freeform 470">
                  <a:extLst>
                    <a:ext uri="{FF2B5EF4-FFF2-40B4-BE49-F238E27FC236}">
                      <a16:creationId xmlns:a16="http://schemas.microsoft.com/office/drawing/2014/main" id="{44A622B4-88A7-4CA2-913C-8BD72933BF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9765850">
                  <a:off x="4346" y="2886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15" name="Freeform 471">
                  <a:extLst>
                    <a:ext uri="{FF2B5EF4-FFF2-40B4-BE49-F238E27FC236}">
                      <a16:creationId xmlns:a16="http://schemas.microsoft.com/office/drawing/2014/main" id="{D9C0DA3D-C9B2-421B-82F4-B67AEDF474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4546552">
                  <a:off x="4366" y="2001"/>
                  <a:ext cx="227" cy="91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16" name="Freeform 472">
                  <a:extLst>
                    <a:ext uri="{FF2B5EF4-FFF2-40B4-BE49-F238E27FC236}">
                      <a16:creationId xmlns:a16="http://schemas.microsoft.com/office/drawing/2014/main" id="{21F39E10-B927-433E-8751-BC9ACF78C0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420000">
                  <a:off x="3944" y="182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17" name="Oval 473">
                  <a:extLst>
                    <a:ext uri="{FF2B5EF4-FFF2-40B4-BE49-F238E27FC236}">
                      <a16:creationId xmlns:a16="http://schemas.microsoft.com/office/drawing/2014/main" id="{4537E8F3-0A18-4813-A349-83DB0DC619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3887" y="1797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18" name="Freeform 474">
                  <a:extLst>
                    <a:ext uri="{FF2B5EF4-FFF2-40B4-BE49-F238E27FC236}">
                      <a16:creationId xmlns:a16="http://schemas.microsoft.com/office/drawing/2014/main" id="{481A96DF-C73E-4C31-B39C-7ADA2E8B10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7318018">
                  <a:off x="4559" y="2432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19" name="Freeform 475">
                  <a:extLst>
                    <a:ext uri="{FF2B5EF4-FFF2-40B4-BE49-F238E27FC236}">
                      <a16:creationId xmlns:a16="http://schemas.microsoft.com/office/drawing/2014/main" id="{F80D9A0C-3B85-4081-B520-E3E5D81772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0217825">
                  <a:off x="4195" y="3008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20" name="Freeform 476">
                  <a:extLst>
                    <a:ext uri="{FF2B5EF4-FFF2-40B4-BE49-F238E27FC236}">
                      <a16:creationId xmlns:a16="http://schemas.microsoft.com/office/drawing/2014/main" id="{4B0EDA2F-D399-4476-B2C6-A5596BEEE5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5538990">
                  <a:off x="4513" y="2205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21" name="Freeform 477">
                  <a:extLst>
                    <a:ext uri="{FF2B5EF4-FFF2-40B4-BE49-F238E27FC236}">
                      <a16:creationId xmlns:a16="http://schemas.microsoft.com/office/drawing/2014/main" id="{28B381D0-B51D-4A47-AC5E-4F38ED213B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3343571">
                  <a:off x="4164" y="1874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22" name="Oval 478">
                  <a:extLst>
                    <a:ext uri="{FF2B5EF4-FFF2-40B4-BE49-F238E27FC236}">
                      <a16:creationId xmlns:a16="http://schemas.microsoft.com/office/drawing/2014/main" id="{A2ABF6E0-CF17-46E2-A64F-896C659DA4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602" y="2545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3" name="Oval 479">
                  <a:extLst>
                    <a:ext uri="{FF2B5EF4-FFF2-40B4-BE49-F238E27FC236}">
                      <a16:creationId xmlns:a16="http://schemas.microsoft.com/office/drawing/2014/main" id="{F20D5E98-53E1-4D68-AB44-C5AD15BE57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604" y="2301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4" name="Oval 480">
                  <a:extLst>
                    <a:ext uri="{FF2B5EF4-FFF2-40B4-BE49-F238E27FC236}">
                      <a16:creationId xmlns:a16="http://schemas.microsoft.com/office/drawing/2014/main" id="{730FBEA1-0D88-4E15-A338-9DE35C6316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504" y="2765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5" name="Oval 481">
                  <a:extLst>
                    <a:ext uri="{FF2B5EF4-FFF2-40B4-BE49-F238E27FC236}">
                      <a16:creationId xmlns:a16="http://schemas.microsoft.com/office/drawing/2014/main" id="{7FC8C60F-694C-484C-ACEE-867C545E9E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341" y="1926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6" name="Oval 482">
                  <a:extLst>
                    <a:ext uri="{FF2B5EF4-FFF2-40B4-BE49-F238E27FC236}">
                      <a16:creationId xmlns:a16="http://schemas.microsoft.com/office/drawing/2014/main" id="{7BEC1E35-3681-413E-8241-8467B71238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137" y="1836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7" name="Oval 483">
                  <a:extLst>
                    <a:ext uri="{FF2B5EF4-FFF2-40B4-BE49-F238E27FC236}">
                      <a16:creationId xmlns:a16="http://schemas.microsoft.com/office/drawing/2014/main" id="{8165D07A-E921-46D2-8688-DAFFDD85C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500" y="2096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8" name="Oval 484">
                  <a:extLst>
                    <a:ext uri="{FF2B5EF4-FFF2-40B4-BE49-F238E27FC236}">
                      <a16:creationId xmlns:a16="http://schemas.microsoft.com/office/drawing/2014/main" id="{6101E38F-E741-4B15-B862-26E7607303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354" y="2931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29" name="Oval 485">
                  <a:extLst>
                    <a:ext uri="{FF2B5EF4-FFF2-40B4-BE49-F238E27FC236}">
                      <a16:creationId xmlns:a16="http://schemas.microsoft.com/office/drawing/2014/main" id="{9EFA860B-8F73-4692-88A1-E7D685E164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060000">
                  <a:off x="4128" y="3037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grpSp>
          <p:nvGrpSpPr>
            <p:cNvPr id="32230" name="Group 486">
              <a:extLst>
                <a:ext uri="{FF2B5EF4-FFF2-40B4-BE49-F238E27FC236}">
                  <a16:creationId xmlns:a16="http://schemas.microsoft.com/office/drawing/2014/main" id="{25F85968-125A-466E-807E-AAFCC4ED8A1A}"/>
                </a:ext>
              </a:extLst>
            </p:cNvPr>
            <p:cNvGrpSpPr>
              <a:grpSpLocks/>
            </p:cNvGrpSpPr>
            <p:nvPr/>
          </p:nvGrpSpPr>
          <p:grpSpPr bwMode="auto">
            <a:xfrm rot="21480000">
              <a:off x="3907" y="2539"/>
              <a:ext cx="697" cy="121"/>
              <a:chOff x="1882" y="3385"/>
              <a:chExt cx="2655" cy="461"/>
            </a:xfrm>
          </p:grpSpPr>
          <p:sp>
            <p:nvSpPr>
              <p:cNvPr id="32231" name="Freeform 487">
                <a:extLst>
                  <a:ext uri="{FF2B5EF4-FFF2-40B4-BE49-F238E27FC236}">
                    <a16:creationId xmlns:a16="http://schemas.microsoft.com/office/drawing/2014/main" id="{E365C587-43AF-482C-85B6-236668494454}"/>
                  </a:ext>
                </a:extLst>
              </p:cNvPr>
              <p:cNvSpPr>
                <a:spLocks/>
              </p:cNvSpPr>
              <p:nvPr/>
            </p:nvSpPr>
            <p:spPr bwMode="auto">
              <a:xfrm rot="258961">
                <a:off x="2158" y="3719"/>
                <a:ext cx="263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32" name="Freeform 488">
                <a:extLst>
                  <a:ext uri="{FF2B5EF4-FFF2-40B4-BE49-F238E27FC236}">
                    <a16:creationId xmlns:a16="http://schemas.microsoft.com/office/drawing/2014/main" id="{F17BCA79-50B2-4F77-927D-F07CA6D89576}"/>
                  </a:ext>
                </a:extLst>
              </p:cNvPr>
              <p:cNvSpPr>
                <a:spLocks/>
              </p:cNvSpPr>
              <p:nvPr/>
            </p:nvSpPr>
            <p:spPr bwMode="auto">
              <a:xfrm rot="-610265">
                <a:off x="3737" y="3565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33" name="Freeform 489">
                <a:extLst>
                  <a:ext uri="{FF2B5EF4-FFF2-40B4-BE49-F238E27FC236}">
                    <a16:creationId xmlns:a16="http://schemas.microsoft.com/office/drawing/2014/main" id="{BA473F08-4C6C-479D-8069-F5D4254FA753}"/>
                  </a:ext>
                </a:extLst>
              </p:cNvPr>
              <p:cNvSpPr>
                <a:spLocks/>
              </p:cNvSpPr>
              <p:nvPr/>
            </p:nvSpPr>
            <p:spPr bwMode="auto">
              <a:xfrm rot="-510100">
                <a:off x="2939" y="3661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34" name="Freeform 490">
                <a:extLst>
                  <a:ext uri="{FF2B5EF4-FFF2-40B4-BE49-F238E27FC236}">
                    <a16:creationId xmlns:a16="http://schemas.microsoft.com/office/drawing/2014/main" id="{7D18994C-75EA-48D1-B7D5-24B74FAB6A34}"/>
                  </a:ext>
                </a:extLst>
              </p:cNvPr>
              <p:cNvSpPr>
                <a:spLocks/>
              </p:cNvSpPr>
              <p:nvPr/>
            </p:nvSpPr>
            <p:spPr bwMode="auto">
              <a:xfrm rot="-315718">
                <a:off x="2666" y="3694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35" name="Freeform 491">
                <a:extLst>
                  <a:ext uri="{FF2B5EF4-FFF2-40B4-BE49-F238E27FC236}">
                    <a16:creationId xmlns:a16="http://schemas.microsoft.com/office/drawing/2014/main" id="{8E2DD5DA-622B-417B-9BEA-141EBA34675C}"/>
                  </a:ext>
                </a:extLst>
              </p:cNvPr>
              <p:cNvSpPr>
                <a:spLocks/>
              </p:cNvSpPr>
              <p:nvPr/>
            </p:nvSpPr>
            <p:spPr bwMode="auto">
              <a:xfrm rot="-450100">
                <a:off x="2391" y="3712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36" name="Oval 492">
                <a:extLst>
                  <a:ext uri="{FF2B5EF4-FFF2-40B4-BE49-F238E27FC236}">
                    <a16:creationId xmlns:a16="http://schemas.microsoft.com/office/drawing/2014/main" id="{E011396D-CAB2-4ABA-A14A-C36E3316B2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2596" y="3676"/>
                <a:ext cx="139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37" name="Oval 493">
                <a:extLst>
                  <a:ext uri="{FF2B5EF4-FFF2-40B4-BE49-F238E27FC236}">
                    <a16:creationId xmlns:a16="http://schemas.microsoft.com/office/drawing/2014/main" id="{0336AAC4-08D1-4ABA-9FDE-3A07343FE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2345" y="3710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38" name="Oval 494">
                <a:extLst>
                  <a:ext uri="{FF2B5EF4-FFF2-40B4-BE49-F238E27FC236}">
                    <a16:creationId xmlns:a16="http://schemas.microsoft.com/office/drawing/2014/main" id="{34BEA04F-A1DC-4175-9A87-2D99C474C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2872" y="3654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39" name="Freeform 495">
                <a:extLst>
                  <a:ext uri="{FF2B5EF4-FFF2-40B4-BE49-F238E27FC236}">
                    <a16:creationId xmlns:a16="http://schemas.microsoft.com/office/drawing/2014/main" id="{EFCCE716-B15A-45D4-AF7F-EB5975240FA0}"/>
                  </a:ext>
                </a:extLst>
              </p:cNvPr>
              <p:cNvSpPr>
                <a:spLocks/>
              </p:cNvSpPr>
              <p:nvPr/>
            </p:nvSpPr>
            <p:spPr bwMode="auto">
              <a:xfrm rot="-990100">
                <a:off x="3953" y="3519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40" name="Freeform 496">
                <a:extLst>
                  <a:ext uri="{FF2B5EF4-FFF2-40B4-BE49-F238E27FC236}">
                    <a16:creationId xmlns:a16="http://schemas.microsoft.com/office/drawing/2014/main" id="{B266DB58-7F5A-4FA4-B08A-83C3FEBC3E38}"/>
                  </a:ext>
                </a:extLst>
              </p:cNvPr>
              <p:cNvSpPr>
                <a:spLocks/>
              </p:cNvSpPr>
              <p:nvPr/>
            </p:nvSpPr>
            <p:spPr bwMode="auto">
              <a:xfrm rot="-990100">
                <a:off x="4215" y="3450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41" name="Oval 497">
                <a:extLst>
                  <a:ext uri="{FF2B5EF4-FFF2-40B4-BE49-F238E27FC236}">
                    <a16:creationId xmlns:a16="http://schemas.microsoft.com/office/drawing/2014/main" id="{4A6C8540-CA81-44F6-86B2-5EB898928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4153" y="3470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2" name="Oval 498">
                <a:extLst>
                  <a:ext uri="{FF2B5EF4-FFF2-40B4-BE49-F238E27FC236}">
                    <a16:creationId xmlns:a16="http://schemas.microsoft.com/office/drawing/2014/main" id="{84181AFF-6CFD-4836-8AC0-E8A2385C4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3925" y="3519"/>
                <a:ext cx="139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3" name="Oval 499">
                <a:extLst>
                  <a:ext uri="{FF2B5EF4-FFF2-40B4-BE49-F238E27FC236}">
                    <a16:creationId xmlns:a16="http://schemas.microsoft.com/office/drawing/2014/main" id="{7D7F5873-03F2-4B69-81F3-C93E0F8FB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4399" y="3385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4" name="Freeform 500">
                <a:extLst>
                  <a:ext uri="{FF2B5EF4-FFF2-40B4-BE49-F238E27FC236}">
                    <a16:creationId xmlns:a16="http://schemas.microsoft.com/office/drawing/2014/main" id="{526A1036-5B23-48E4-8066-99E20496CD3A}"/>
                  </a:ext>
                </a:extLst>
              </p:cNvPr>
              <p:cNvSpPr>
                <a:spLocks/>
              </p:cNvSpPr>
              <p:nvPr/>
            </p:nvSpPr>
            <p:spPr bwMode="auto">
              <a:xfrm rot="-510100">
                <a:off x="3210" y="3625"/>
                <a:ext cx="262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45" name="Freeform 501">
                <a:extLst>
                  <a:ext uri="{FF2B5EF4-FFF2-40B4-BE49-F238E27FC236}">
                    <a16:creationId xmlns:a16="http://schemas.microsoft.com/office/drawing/2014/main" id="{38D3116C-2F09-4206-B3DD-244F5E80248A}"/>
                  </a:ext>
                </a:extLst>
              </p:cNvPr>
              <p:cNvSpPr>
                <a:spLocks/>
              </p:cNvSpPr>
              <p:nvPr/>
            </p:nvSpPr>
            <p:spPr bwMode="auto">
              <a:xfrm rot="-510100">
                <a:off x="3484" y="3597"/>
                <a:ext cx="263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46" name="Oval 502">
                <a:extLst>
                  <a:ext uri="{FF2B5EF4-FFF2-40B4-BE49-F238E27FC236}">
                    <a16:creationId xmlns:a16="http://schemas.microsoft.com/office/drawing/2014/main" id="{0BEA5853-E0F2-46CC-9A53-622F3F0BA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3414" y="3590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7" name="Oval 503">
                <a:extLst>
                  <a:ext uri="{FF2B5EF4-FFF2-40B4-BE49-F238E27FC236}">
                    <a16:creationId xmlns:a16="http://schemas.microsoft.com/office/drawing/2014/main" id="{7B45DCB5-A4CB-4AD3-80F1-841CF199E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3142" y="3623"/>
                <a:ext cx="139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8" name="Oval 504">
                <a:extLst>
                  <a:ext uri="{FF2B5EF4-FFF2-40B4-BE49-F238E27FC236}">
                    <a16:creationId xmlns:a16="http://schemas.microsoft.com/office/drawing/2014/main" id="{60EF558B-1493-49DF-81C3-AFA58901C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10100">
                <a:off x="3685" y="3559"/>
                <a:ext cx="140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49" name="Freeform 505">
                <a:extLst>
                  <a:ext uri="{FF2B5EF4-FFF2-40B4-BE49-F238E27FC236}">
                    <a16:creationId xmlns:a16="http://schemas.microsoft.com/office/drawing/2014/main" id="{94592A03-C6F9-4104-BCDF-9276DC3BA32F}"/>
                  </a:ext>
                </a:extLst>
              </p:cNvPr>
              <p:cNvSpPr>
                <a:spLocks/>
              </p:cNvSpPr>
              <p:nvPr/>
            </p:nvSpPr>
            <p:spPr bwMode="auto">
              <a:xfrm rot="1299209">
                <a:off x="1928" y="3665"/>
                <a:ext cx="263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250" name="Oval 506">
                <a:extLst>
                  <a:ext uri="{FF2B5EF4-FFF2-40B4-BE49-F238E27FC236}">
                    <a16:creationId xmlns:a16="http://schemas.microsoft.com/office/drawing/2014/main" id="{58560AB7-7D5F-477F-B67B-9B1950CBE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2112" y="3688"/>
                <a:ext cx="138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251" name="Oval 507">
                <a:extLst>
                  <a:ext uri="{FF2B5EF4-FFF2-40B4-BE49-F238E27FC236}">
                    <a16:creationId xmlns:a16="http://schemas.microsoft.com/office/drawing/2014/main" id="{A4F53B04-1512-4F87-8507-37EF908A4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1882" y="3633"/>
                <a:ext cx="138" cy="136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252" name="Group 508">
              <a:extLst>
                <a:ext uri="{FF2B5EF4-FFF2-40B4-BE49-F238E27FC236}">
                  <a16:creationId xmlns:a16="http://schemas.microsoft.com/office/drawing/2014/main" id="{F1EEF74E-5B6C-4A6A-9E88-ABFFE99DE1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4" y="2135"/>
              <a:ext cx="513" cy="518"/>
              <a:chOff x="4422" y="2432"/>
              <a:chExt cx="513" cy="518"/>
            </a:xfrm>
          </p:grpSpPr>
          <p:grpSp>
            <p:nvGrpSpPr>
              <p:cNvPr id="32253" name="Group 509">
                <a:extLst>
                  <a:ext uri="{FF2B5EF4-FFF2-40B4-BE49-F238E27FC236}">
                    <a16:creationId xmlns:a16="http://schemas.microsoft.com/office/drawing/2014/main" id="{AF250FD5-F319-4125-A943-2C0AD6CD87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22" y="2432"/>
                <a:ext cx="305" cy="518"/>
                <a:chOff x="476" y="255"/>
                <a:chExt cx="1158" cy="1970"/>
              </a:xfrm>
            </p:grpSpPr>
            <p:sp>
              <p:nvSpPr>
                <p:cNvPr id="32254" name="Freeform 510">
                  <a:extLst>
                    <a:ext uri="{FF2B5EF4-FFF2-40B4-BE49-F238E27FC236}">
                      <a16:creationId xmlns:a16="http://schemas.microsoft.com/office/drawing/2014/main" id="{62D89D2D-98DE-4A95-9CA1-49AA7329AF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9622474">
                  <a:off x="864" y="388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55" name="Freeform 511">
                  <a:extLst>
                    <a:ext uri="{FF2B5EF4-FFF2-40B4-BE49-F238E27FC236}">
                      <a16:creationId xmlns:a16="http://schemas.microsoft.com/office/drawing/2014/main" id="{5CA738B9-25F8-442B-93FB-0F5E2E3965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0719215">
                  <a:off x="1083" y="29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56" name="Oval 512">
                  <a:extLst>
                    <a:ext uri="{FF2B5EF4-FFF2-40B4-BE49-F238E27FC236}">
                      <a16:creationId xmlns:a16="http://schemas.microsoft.com/office/drawing/2014/main" id="{2ED59AE6-E276-48D2-87B7-50AF4C904C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024" y="304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57" name="Freeform 513">
                  <a:extLst>
                    <a:ext uri="{FF2B5EF4-FFF2-40B4-BE49-F238E27FC236}">
                      <a16:creationId xmlns:a16="http://schemas.microsoft.com/office/drawing/2014/main" id="{7CF77082-5DF9-4650-88C9-E3B8F06D34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848849">
                  <a:off x="682" y="524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58" name="Oval 514">
                  <a:extLst>
                    <a:ext uri="{FF2B5EF4-FFF2-40B4-BE49-F238E27FC236}">
                      <a16:creationId xmlns:a16="http://schemas.microsoft.com/office/drawing/2014/main" id="{B0C57AC4-6F83-4ECA-9735-47AE84E136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818" y="434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59" name="Freeform 515">
                  <a:extLst>
                    <a:ext uri="{FF2B5EF4-FFF2-40B4-BE49-F238E27FC236}">
                      <a16:creationId xmlns:a16="http://schemas.microsoft.com/office/drawing/2014/main" id="{4B1ADCA3-B1AA-4835-8B9E-D5662D887DA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240000">
                  <a:off x="501" y="743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0" name="Freeform 516">
                  <a:extLst>
                    <a:ext uri="{FF2B5EF4-FFF2-40B4-BE49-F238E27FC236}">
                      <a16:creationId xmlns:a16="http://schemas.microsoft.com/office/drawing/2014/main" id="{9BE16B5F-0CE6-498A-820B-757C08DF13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47983499">
                  <a:off x="434" y="925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1" name="Oval 517">
                  <a:extLst>
                    <a:ext uri="{FF2B5EF4-FFF2-40B4-BE49-F238E27FC236}">
                      <a16:creationId xmlns:a16="http://schemas.microsoft.com/office/drawing/2014/main" id="{D04C4C25-D04B-41BE-A323-5C4159901A4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21180000">
                  <a:off x="525" y="803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62" name="Oval 518">
                  <a:extLst>
                    <a:ext uri="{FF2B5EF4-FFF2-40B4-BE49-F238E27FC236}">
                      <a16:creationId xmlns:a16="http://schemas.microsoft.com/office/drawing/2014/main" id="{76CD90C3-6F6C-4BB8-AA25-0B2B073C4FD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21180000">
                  <a:off x="648" y="599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63" name="Freeform 519">
                  <a:extLst>
                    <a:ext uri="{FF2B5EF4-FFF2-40B4-BE49-F238E27FC236}">
                      <a16:creationId xmlns:a16="http://schemas.microsoft.com/office/drawing/2014/main" id="{D2258FD1-5491-4E42-AA1E-FB340FF492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8032576">
                  <a:off x="706" y="1832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4" name="Freeform 520">
                  <a:extLst>
                    <a:ext uri="{FF2B5EF4-FFF2-40B4-BE49-F238E27FC236}">
                      <a16:creationId xmlns:a16="http://schemas.microsoft.com/office/drawing/2014/main" id="{8EE207CB-33AF-410A-823F-84C17F437A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2480000">
                  <a:off x="887" y="1983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5" name="Freeform 521">
                  <a:extLst>
                    <a:ext uri="{FF2B5EF4-FFF2-40B4-BE49-F238E27FC236}">
                      <a16:creationId xmlns:a16="http://schemas.microsoft.com/office/drawing/2014/main" id="{7FDD1123-3504-4D6F-B95E-7C5838BEEE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28955343">
                  <a:off x="539" y="165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6" name="Oval 522">
                  <a:extLst>
                    <a:ext uri="{FF2B5EF4-FFF2-40B4-BE49-F238E27FC236}">
                      <a16:creationId xmlns:a16="http://schemas.microsoft.com/office/drawing/2014/main" id="{39C187D1-78F4-41F0-B819-62FB6118A5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839" y="1892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67" name="Freeform 523">
                  <a:extLst>
                    <a:ext uri="{FF2B5EF4-FFF2-40B4-BE49-F238E27FC236}">
                      <a16:creationId xmlns:a16="http://schemas.microsoft.com/office/drawing/2014/main" id="{0CEF952E-4B29-42CA-B654-DD51B28A73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143869">
                  <a:off x="456" y="1469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8" name="Freeform 524">
                  <a:extLst>
                    <a:ext uri="{FF2B5EF4-FFF2-40B4-BE49-F238E27FC236}">
                      <a16:creationId xmlns:a16="http://schemas.microsoft.com/office/drawing/2014/main" id="{89C986BD-D066-4975-A176-DFDC071FD1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>
                  <a:off x="410" y="1197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69" name="Oval 525">
                  <a:extLst>
                    <a:ext uri="{FF2B5EF4-FFF2-40B4-BE49-F238E27FC236}">
                      <a16:creationId xmlns:a16="http://schemas.microsoft.com/office/drawing/2014/main" id="{60BDCA62-194F-4316-9D2F-3FB5C87582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544" y="1529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0" name="Oval 526">
                  <a:extLst>
                    <a:ext uri="{FF2B5EF4-FFF2-40B4-BE49-F238E27FC236}">
                      <a16:creationId xmlns:a16="http://schemas.microsoft.com/office/drawing/2014/main" id="{D90EFC57-EF41-4852-A23D-0B37C3B039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476" y="1302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1" name="Oval 527">
                  <a:extLst>
                    <a:ext uri="{FF2B5EF4-FFF2-40B4-BE49-F238E27FC236}">
                      <a16:creationId xmlns:a16="http://schemas.microsoft.com/office/drawing/2014/main" id="{AAA3A091-4620-4C29-94F7-26B83648C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660" y="1710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2" name="Oval 528">
                  <a:extLst>
                    <a:ext uri="{FF2B5EF4-FFF2-40B4-BE49-F238E27FC236}">
                      <a16:creationId xmlns:a16="http://schemas.microsoft.com/office/drawing/2014/main" id="{60C769EC-03C4-4E50-89F4-EAFAB1922A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479" y="1030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3" name="Freeform 529">
                  <a:extLst>
                    <a:ext uri="{FF2B5EF4-FFF2-40B4-BE49-F238E27FC236}">
                      <a16:creationId xmlns:a16="http://schemas.microsoft.com/office/drawing/2014/main" id="{69F49A94-3C8D-4812-8C96-0A79DBDD25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8253">
                  <a:off x="1114" y="208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74" name="Freeform 530">
                  <a:extLst>
                    <a:ext uri="{FF2B5EF4-FFF2-40B4-BE49-F238E27FC236}">
                      <a16:creationId xmlns:a16="http://schemas.microsoft.com/office/drawing/2014/main" id="{5EF96E11-50AE-4157-8A37-E5882C9208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0963716">
                  <a:off x="1295" y="255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75" name="Oval 531">
                  <a:extLst>
                    <a:ext uri="{FF2B5EF4-FFF2-40B4-BE49-F238E27FC236}">
                      <a16:creationId xmlns:a16="http://schemas.microsoft.com/office/drawing/2014/main" id="{2376D763-4A4C-471F-8E20-6B86493B21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045" y="2021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6" name="Oval 532">
                  <a:extLst>
                    <a:ext uri="{FF2B5EF4-FFF2-40B4-BE49-F238E27FC236}">
                      <a16:creationId xmlns:a16="http://schemas.microsoft.com/office/drawing/2014/main" id="{B7EA92AD-2D60-4114-AC93-E5597418B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272" y="2089"/>
                  <a:ext cx="136" cy="136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7" name="Oval 533">
                  <a:extLst>
                    <a:ext uri="{FF2B5EF4-FFF2-40B4-BE49-F238E27FC236}">
                      <a16:creationId xmlns:a16="http://schemas.microsoft.com/office/drawing/2014/main" id="{BE81C4A6-E676-43FB-9447-4DED903C0C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271" y="255"/>
                  <a:ext cx="135" cy="135"/>
                </a:xfrm>
                <a:prstGeom prst="ellipse">
                  <a:avLst/>
                </a:prstGeom>
                <a:solidFill>
                  <a:schemeClr val="bg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78" name="Oval 534">
                  <a:extLst>
                    <a:ext uri="{FF2B5EF4-FFF2-40B4-BE49-F238E27FC236}">
                      <a16:creationId xmlns:a16="http://schemas.microsoft.com/office/drawing/2014/main" id="{2B78043F-598E-4A4B-B1F8-1CE3ADAB5A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498" y="255"/>
                  <a:ext cx="136" cy="136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2279" name="Group 535">
                <a:extLst>
                  <a:ext uri="{FF2B5EF4-FFF2-40B4-BE49-F238E27FC236}">
                    <a16:creationId xmlns:a16="http://schemas.microsoft.com/office/drawing/2014/main" id="{417BD7EA-7395-4F5F-9482-0261DC90D8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 flipV="1">
                <a:off x="4630" y="2432"/>
                <a:ext cx="305" cy="518"/>
                <a:chOff x="836" y="1521"/>
                <a:chExt cx="1158" cy="1970"/>
              </a:xfrm>
            </p:grpSpPr>
            <p:sp>
              <p:nvSpPr>
                <p:cNvPr id="32280" name="Freeform 536">
                  <a:extLst>
                    <a:ext uri="{FF2B5EF4-FFF2-40B4-BE49-F238E27FC236}">
                      <a16:creationId xmlns:a16="http://schemas.microsoft.com/office/drawing/2014/main" id="{AA5A26D5-BC01-49B6-956F-4ACB53F586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9622474">
                  <a:off x="1224" y="1654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81" name="Freeform 537">
                  <a:extLst>
                    <a:ext uri="{FF2B5EF4-FFF2-40B4-BE49-F238E27FC236}">
                      <a16:creationId xmlns:a16="http://schemas.microsoft.com/office/drawing/2014/main" id="{58E4097D-0D3B-4E14-97BB-F4DB5B7864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0719215">
                  <a:off x="1443" y="1556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82" name="Oval 538">
                  <a:extLst>
                    <a:ext uri="{FF2B5EF4-FFF2-40B4-BE49-F238E27FC236}">
                      <a16:creationId xmlns:a16="http://schemas.microsoft.com/office/drawing/2014/main" id="{CA63E87E-1FFD-48C1-BFD2-4567A27FB1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384" y="1570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83" name="Freeform 539">
                  <a:extLst>
                    <a:ext uri="{FF2B5EF4-FFF2-40B4-BE49-F238E27FC236}">
                      <a16:creationId xmlns:a16="http://schemas.microsoft.com/office/drawing/2014/main" id="{2BD3D64A-28C0-4FB6-B4B5-5D25F55767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848849">
                  <a:off x="1042" y="1790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84" name="Oval 540">
                  <a:extLst>
                    <a:ext uri="{FF2B5EF4-FFF2-40B4-BE49-F238E27FC236}">
                      <a16:creationId xmlns:a16="http://schemas.microsoft.com/office/drawing/2014/main" id="{CFFFE033-5E6B-4941-8A35-1F9B792DA1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178" y="1700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85" name="Freeform 541">
                  <a:extLst>
                    <a:ext uri="{FF2B5EF4-FFF2-40B4-BE49-F238E27FC236}">
                      <a16:creationId xmlns:a16="http://schemas.microsoft.com/office/drawing/2014/main" id="{ED0F60FC-8575-4CE9-A32A-1F7DAE4609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8240000">
                  <a:off x="861" y="2009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86" name="Freeform 542">
                  <a:extLst>
                    <a:ext uri="{FF2B5EF4-FFF2-40B4-BE49-F238E27FC236}">
                      <a16:creationId xmlns:a16="http://schemas.microsoft.com/office/drawing/2014/main" id="{1B375E07-267C-411B-BB51-78F6F4C3E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47983499">
                  <a:off x="794" y="2191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87" name="Oval 543">
                  <a:extLst>
                    <a:ext uri="{FF2B5EF4-FFF2-40B4-BE49-F238E27FC236}">
                      <a16:creationId xmlns:a16="http://schemas.microsoft.com/office/drawing/2014/main" id="{C3EE16CE-C7A1-48CC-93CA-1F0436E732B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21180000">
                  <a:off x="885" y="2069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88" name="Oval 544">
                  <a:extLst>
                    <a:ext uri="{FF2B5EF4-FFF2-40B4-BE49-F238E27FC236}">
                      <a16:creationId xmlns:a16="http://schemas.microsoft.com/office/drawing/2014/main" id="{F2244120-EB6A-42FD-B168-B389ADF999C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rot="21180000">
                  <a:off x="1008" y="1865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89" name="Freeform 545">
                  <a:extLst>
                    <a:ext uri="{FF2B5EF4-FFF2-40B4-BE49-F238E27FC236}">
                      <a16:creationId xmlns:a16="http://schemas.microsoft.com/office/drawing/2014/main" id="{40620A91-B1D1-46CD-9CBA-B7D4519646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8032576">
                  <a:off x="1066" y="3098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90" name="Freeform 546">
                  <a:extLst>
                    <a:ext uri="{FF2B5EF4-FFF2-40B4-BE49-F238E27FC236}">
                      <a16:creationId xmlns:a16="http://schemas.microsoft.com/office/drawing/2014/main" id="{91DB1BF5-7EBC-426E-805C-980FF7278E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2480000">
                  <a:off x="1247" y="3249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91" name="Freeform 547">
                  <a:extLst>
                    <a:ext uri="{FF2B5EF4-FFF2-40B4-BE49-F238E27FC236}">
                      <a16:creationId xmlns:a16="http://schemas.microsoft.com/office/drawing/2014/main" id="{85A6C570-0600-4C8B-AA3B-16338CC250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28955343">
                  <a:off x="899" y="2916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92" name="Oval 548">
                  <a:extLst>
                    <a:ext uri="{FF2B5EF4-FFF2-40B4-BE49-F238E27FC236}">
                      <a16:creationId xmlns:a16="http://schemas.microsoft.com/office/drawing/2014/main" id="{2DCA2AFF-01B6-4640-B8F0-DE444D39CC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199" y="3158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93" name="Freeform 549">
                  <a:extLst>
                    <a:ext uri="{FF2B5EF4-FFF2-40B4-BE49-F238E27FC236}">
                      <a16:creationId xmlns:a16="http://schemas.microsoft.com/office/drawing/2014/main" id="{927CAB05-5068-4B71-876B-88579F93DD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143869">
                  <a:off x="816" y="2735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94" name="Freeform 550">
                  <a:extLst>
                    <a:ext uri="{FF2B5EF4-FFF2-40B4-BE49-F238E27FC236}">
                      <a16:creationId xmlns:a16="http://schemas.microsoft.com/office/drawing/2014/main" id="{D98063B5-42FE-440C-B757-947F542CED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>
                  <a:off x="770" y="2463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295" name="Oval 551">
                  <a:extLst>
                    <a:ext uri="{FF2B5EF4-FFF2-40B4-BE49-F238E27FC236}">
                      <a16:creationId xmlns:a16="http://schemas.microsoft.com/office/drawing/2014/main" id="{9802F6B9-B79A-449C-A47D-A6D175998D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904" y="2795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96" name="Oval 552">
                  <a:extLst>
                    <a:ext uri="{FF2B5EF4-FFF2-40B4-BE49-F238E27FC236}">
                      <a16:creationId xmlns:a16="http://schemas.microsoft.com/office/drawing/2014/main" id="{23EB1394-4450-42D9-895E-0DD0C347EC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836" y="2568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97" name="Oval 553">
                  <a:extLst>
                    <a:ext uri="{FF2B5EF4-FFF2-40B4-BE49-F238E27FC236}">
                      <a16:creationId xmlns:a16="http://schemas.microsoft.com/office/drawing/2014/main" id="{F5250341-E743-4E18-BA10-3838E6D6C4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020" y="2976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98" name="Oval 554">
                  <a:extLst>
                    <a:ext uri="{FF2B5EF4-FFF2-40B4-BE49-F238E27FC236}">
                      <a16:creationId xmlns:a16="http://schemas.microsoft.com/office/drawing/2014/main" id="{7676B3D0-483B-406A-928D-2B59CAF2A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839" y="2296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299" name="Freeform 555">
                  <a:extLst>
                    <a:ext uri="{FF2B5EF4-FFF2-40B4-BE49-F238E27FC236}">
                      <a16:creationId xmlns:a16="http://schemas.microsoft.com/office/drawing/2014/main" id="{1F3AFD71-6158-4914-A571-0CB8E0B4E1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58253">
                  <a:off x="1474" y="3346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300" name="Freeform 556">
                  <a:extLst>
                    <a:ext uri="{FF2B5EF4-FFF2-40B4-BE49-F238E27FC236}">
                      <a16:creationId xmlns:a16="http://schemas.microsoft.com/office/drawing/2014/main" id="{AF840B92-629E-4C82-B139-6766F93496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1540000">
                  <a:off x="1655" y="1541"/>
                  <a:ext cx="258" cy="105"/>
                </a:xfrm>
                <a:custGeom>
                  <a:avLst/>
                  <a:gdLst>
                    <a:gd name="T0" fmla="*/ 0 w 258"/>
                    <a:gd name="T1" fmla="*/ 0 h 105"/>
                    <a:gd name="T2" fmla="*/ 72 w 258"/>
                    <a:gd name="T3" fmla="*/ 18 h 105"/>
                    <a:gd name="T4" fmla="*/ 129 w 258"/>
                    <a:gd name="T5" fmla="*/ 24 h 105"/>
                    <a:gd name="T6" fmla="*/ 192 w 258"/>
                    <a:gd name="T7" fmla="*/ 18 h 105"/>
                    <a:gd name="T8" fmla="*/ 258 w 258"/>
                    <a:gd name="T9" fmla="*/ 0 h 105"/>
                    <a:gd name="T10" fmla="*/ 258 w 258"/>
                    <a:gd name="T11" fmla="*/ 102 h 105"/>
                    <a:gd name="T12" fmla="*/ 198 w 258"/>
                    <a:gd name="T13" fmla="*/ 90 h 105"/>
                    <a:gd name="T14" fmla="*/ 133 w 258"/>
                    <a:gd name="T15" fmla="*/ 85 h 105"/>
                    <a:gd name="T16" fmla="*/ 72 w 258"/>
                    <a:gd name="T17" fmla="*/ 87 h 105"/>
                    <a:gd name="T18" fmla="*/ 0 w 258"/>
                    <a:gd name="T19" fmla="*/ 105 h 105"/>
                    <a:gd name="T20" fmla="*/ 0 w 258"/>
                    <a:gd name="T21" fmla="*/ 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58" h="105">
                      <a:moveTo>
                        <a:pt x="0" y="0"/>
                      </a:moveTo>
                      <a:lnTo>
                        <a:pt x="72" y="18"/>
                      </a:lnTo>
                      <a:lnTo>
                        <a:pt x="129" y="24"/>
                      </a:lnTo>
                      <a:lnTo>
                        <a:pt x="192" y="18"/>
                      </a:lnTo>
                      <a:lnTo>
                        <a:pt x="258" y="0"/>
                      </a:lnTo>
                      <a:lnTo>
                        <a:pt x="258" y="102"/>
                      </a:lnTo>
                      <a:lnTo>
                        <a:pt x="198" y="90"/>
                      </a:lnTo>
                      <a:lnTo>
                        <a:pt x="133" y="85"/>
                      </a:lnTo>
                      <a:lnTo>
                        <a:pt x="72" y="87"/>
                      </a:lnTo>
                      <a:lnTo>
                        <a:pt x="0" y="1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32301" name="Oval 557">
                  <a:extLst>
                    <a:ext uri="{FF2B5EF4-FFF2-40B4-BE49-F238E27FC236}">
                      <a16:creationId xmlns:a16="http://schemas.microsoft.com/office/drawing/2014/main" id="{CD5CA146-71C2-49AA-8441-F6EB5E3C0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405" y="3287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302" name="Oval 558">
                  <a:extLst>
                    <a:ext uri="{FF2B5EF4-FFF2-40B4-BE49-F238E27FC236}">
                      <a16:creationId xmlns:a16="http://schemas.microsoft.com/office/drawing/2014/main" id="{92058EA3-4307-474D-A77F-A8CC1013E6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80000">
                  <a:off x="1632" y="3355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303" name="Oval 559">
                  <a:extLst>
                    <a:ext uri="{FF2B5EF4-FFF2-40B4-BE49-F238E27FC236}">
                      <a16:creationId xmlns:a16="http://schemas.microsoft.com/office/drawing/2014/main" id="{2FE7510B-4A91-4E0C-B680-BBC1CBC21C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610" y="1526"/>
                  <a:ext cx="135" cy="135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2304" name="Oval 560">
                  <a:extLst>
                    <a:ext uri="{FF2B5EF4-FFF2-40B4-BE49-F238E27FC236}">
                      <a16:creationId xmlns:a16="http://schemas.microsoft.com/office/drawing/2014/main" id="{D4AC05DB-02C1-4AA2-82D2-C3748A6F77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21180000">
                  <a:off x="1858" y="1521"/>
                  <a:ext cx="136" cy="13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2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17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grpSp>
          <p:nvGrpSpPr>
            <p:cNvPr id="32305" name="Group 561">
              <a:extLst>
                <a:ext uri="{FF2B5EF4-FFF2-40B4-BE49-F238E27FC236}">
                  <a16:creationId xmlns:a16="http://schemas.microsoft.com/office/drawing/2014/main" id="{539063BB-58F5-40B5-825F-53C4873DDA0C}"/>
                </a:ext>
              </a:extLst>
            </p:cNvPr>
            <p:cNvGrpSpPr>
              <a:grpSpLocks/>
            </p:cNvGrpSpPr>
            <p:nvPr/>
          </p:nvGrpSpPr>
          <p:grpSpPr bwMode="auto">
            <a:xfrm rot="-187081">
              <a:off x="3964" y="2115"/>
              <a:ext cx="573" cy="109"/>
              <a:chOff x="1858" y="1522"/>
              <a:chExt cx="2173" cy="414"/>
            </a:xfrm>
          </p:grpSpPr>
          <p:sp>
            <p:nvSpPr>
              <p:cNvPr id="32306" name="Freeform 562">
                <a:extLst>
                  <a:ext uri="{FF2B5EF4-FFF2-40B4-BE49-F238E27FC236}">
                    <a16:creationId xmlns:a16="http://schemas.microsoft.com/office/drawing/2014/main" id="{C2F5DC42-3C26-4A1F-A4F5-3F6F503224E8}"/>
                  </a:ext>
                </a:extLst>
              </p:cNvPr>
              <p:cNvSpPr>
                <a:spLocks/>
              </p:cNvSpPr>
              <p:nvPr/>
            </p:nvSpPr>
            <p:spPr bwMode="auto">
              <a:xfrm rot="379835">
                <a:off x="3212" y="179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07" name="Freeform 563">
                <a:extLst>
                  <a:ext uri="{FF2B5EF4-FFF2-40B4-BE49-F238E27FC236}">
                    <a16:creationId xmlns:a16="http://schemas.microsoft.com/office/drawing/2014/main" id="{A996A5F9-432E-4A53-9E22-CFDEB308E9E9}"/>
                  </a:ext>
                </a:extLst>
              </p:cNvPr>
              <p:cNvSpPr>
                <a:spLocks/>
              </p:cNvSpPr>
              <p:nvPr/>
            </p:nvSpPr>
            <p:spPr bwMode="auto">
              <a:xfrm rot="480000">
                <a:off x="2433" y="165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08" name="Freeform 564">
                <a:extLst>
                  <a:ext uri="{FF2B5EF4-FFF2-40B4-BE49-F238E27FC236}">
                    <a16:creationId xmlns:a16="http://schemas.microsoft.com/office/drawing/2014/main" id="{15A56586-2FC9-4BE0-B4A7-4EB71D3FE906}"/>
                  </a:ext>
                </a:extLst>
              </p:cNvPr>
              <p:cNvSpPr>
                <a:spLocks/>
              </p:cNvSpPr>
              <p:nvPr/>
            </p:nvSpPr>
            <p:spPr bwMode="auto">
              <a:xfrm rot="674382">
                <a:off x="2166" y="161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09" name="Freeform 565">
                <a:extLst>
                  <a:ext uri="{FF2B5EF4-FFF2-40B4-BE49-F238E27FC236}">
                    <a16:creationId xmlns:a16="http://schemas.microsoft.com/office/drawing/2014/main" id="{9516931A-9F38-43C0-97B4-86186E75C279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">
                <a:off x="1901" y="155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10" name="Oval 566">
                <a:extLst>
                  <a:ext uri="{FF2B5EF4-FFF2-40B4-BE49-F238E27FC236}">
                    <a16:creationId xmlns:a16="http://schemas.microsoft.com/office/drawing/2014/main" id="{F3C234E2-1C43-4CC8-9936-3DF88A67A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2104" y="156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1" name="Oval 567">
                <a:extLst>
                  <a:ext uri="{FF2B5EF4-FFF2-40B4-BE49-F238E27FC236}">
                    <a16:creationId xmlns:a16="http://schemas.microsoft.com/office/drawing/2014/main" id="{9C67E2A3-7A10-47EF-930F-0F9DBCD850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858" y="152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2" name="Oval 568">
                <a:extLst>
                  <a:ext uri="{FF2B5EF4-FFF2-40B4-BE49-F238E27FC236}">
                    <a16:creationId xmlns:a16="http://schemas.microsoft.com/office/drawing/2014/main" id="{227E04DF-8C1F-4BBF-BF9A-FE0A2F042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2370" y="161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3" name="Freeform 569">
                <a:extLst>
                  <a:ext uri="{FF2B5EF4-FFF2-40B4-BE49-F238E27FC236}">
                    <a16:creationId xmlns:a16="http://schemas.microsoft.com/office/drawing/2014/main" id="{5FAE15EB-6CC8-4501-B7B8-AD9D8FEF2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9" y="180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14" name="Freeform 570">
                <a:extLst>
                  <a:ext uri="{FF2B5EF4-FFF2-40B4-BE49-F238E27FC236}">
                    <a16:creationId xmlns:a16="http://schemas.microsoft.com/office/drawing/2014/main" id="{FFA04F07-3DD5-45A8-AD64-9F46F4AC0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81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15" name="Oval 571">
                <a:extLst>
                  <a:ext uri="{FF2B5EF4-FFF2-40B4-BE49-F238E27FC236}">
                    <a16:creationId xmlns:a16="http://schemas.microsoft.com/office/drawing/2014/main" id="{6F0A126C-0A6C-46A5-9530-F1F295F8B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3630" y="1797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6" name="Oval 572">
                <a:extLst>
                  <a:ext uri="{FF2B5EF4-FFF2-40B4-BE49-F238E27FC236}">
                    <a16:creationId xmlns:a16="http://schemas.microsoft.com/office/drawing/2014/main" id="{372A47F3-95C4-4F38-998C-DF1C026E9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3402" y="178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7" name="Oval 573">
                <a:extLst>
                  <a:ext uri="{FF2B5EF4-FFF2-40B4-BE49-F238E27FC236}">
                    <a16:creationId xmlns:a16="http://schemas.microsoft.com/office/drawing/2014/main" id="{AF166050-E5CE-46A3-AEC4-6DE90D13C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3895" y="180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18" name="Freeform 574">
                <a:extLst>
                  <a:ext uri="{FF2B5EF4-FFF2-40B4-BE49-F238E27FC236}">
                    <a16:creationId xmlns:a16="http://schemas.microsoft.com/office/drawing/2014/main" id="{AB548D8D-EEEA-4423-9C6A-13BF5A30F65D}"/>
                  </a:ext>
                </a:extLst>
              </p:cNvPr>
              <p:cNvSpPr>
                <a:spLocks/>
              </p:cNvSpPr>
              <p:nvPr/>
            </p:nvSpPr>
            <p:spPr bwMode="auto">
              <a:xfrm rot="480000">
                <a:off x="2699" y="170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19" name="Freeform 575">
                <a:extLst>
                  <a:ext uri="{FF2B5EF4-FFF2-40B4-BE49-F238E27FC236}">
                    <a16:creationId xmlns:a16="http://schemas.microsoft.com/office/drawing/2014/main" id="{6D22D747-3C8B-477E-89F7-E08FE58949D0}"/>
                  </a:ext>
                </a:extLst>
              </p:cNvPr>
              <p:cNvSpPr>
                <a:spLocks/>
              </p:cNvSpPr>
              <p:nvPr/>
            </p:nvSpPr>
            <p:spPr bwMode="auto">
              <a:xfrm rot="480000">
                <a:off x="2966" y="175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20" name="Oval 576">
                <a:extLst>
                  <a:ext uri="{FF2B5EF4-FFF2-40B4-BE49-F238E27FC236}">
                    <a16:creationId xmlns:a16="http://schemas.microsoft.com/office/drawing/2014/main" id="{C7B7A408-308D-4663-8002-F2EDFF4E26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2900" y="170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21" name="Oval 577">
                <a:extLst>
                  <a:ext uri="{FF2B5EF4-FFF2-40B4-BE49-F238E27FC236}">
                    <a16:creationId xmlns:a16="http://schemas.microsoft.com/office/drawing/2014/main" id="{B0160EB0-2299-440A-9651-5157706C6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2634" y="166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22" name="Oval 578">
                <a:extLst>
                  <a:ext uri="{FF2B5EF4-FFF2-40B4-BE49-F238E27FC236}">
                    <a16:creationId xmlns:a16="http://schemas.microsoft.com/office/drawing/2014/main" id="{80B1EC9C-B324-4795-B047-FF0265D92D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3165" y="175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2323" name="AutoShape 579">
            <a:hlinkClick r:id="" action="ppaction://customshow?id=5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C0B1BA11-6E9A-42DA-89A2-D5F10FC27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141663"/>
            <a:ext cx="1871663" cy="1296987"/>
          </a:xfrm>
          <a:prstGeom prst="roundRect">
            <a:avLst>
              <a:gd name="adj" fmla="val 9917"/>
            </a:avLst>
          </a:prstGeom>
          <a:pattFill prst="dotGrid">
            <a:fgClr>
              <a:srgbClr val="000000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rgbClr val="99FF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324" name="AutoShape 580">
            <a:hlinkClick r:id="" action="ppaction://noaction">
              <a:snd r:embed="rId2" name="click.wav"/>
            </a:hlinkClick>
            <a:extLst>
              <a:ext uri="{FF2B5EF4-FFF2-40B4-BE49-F238E27FC236}">
                <a16:creationId xmlns:a16="http://schemas.microsoft.com/office/drawing/2014/main" id="{52FCDC17-14EC-47E9-ADAA-82C41170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868863"/>
            <a:ext cx="1871662" cy="1296987"/>
          </a:xfrm>
          <a:prstGeom prst="roundRect">
            <a:avLst>
              <a:gd name="adj" fmla="val 10894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prstShdw prst="shdw11">
              <a:srgbClr val="666699">
                <a:alpha val="59000"/>
              </a:srgbClr>
            </a:prst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2325" name="AutoShape 581">
            <a:extLst>
              <a:ext uri="{FF2B5EF4-FFF2-40B4-BE49-F238E27FC236}">
                <a16:creationId xmlns:a16="http://schemas.microsoft.com/office/drawing/2014/main" id="{B8D6A9C7-E6CA-4343-BD58-C6F144695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5876925"/>
            <a:ext cx="1944687" cy="28892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prstDash val="dash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hr-HR" altLang="sr-Latn-RS" sz="1400" b="1">
                <a:latin typeface="Tahoma" panose="020B0604030504040204" pitchFamily="34" charset="0"/>
              </a:rPr>
              <a:t>Zupčasta letva</a:t>
            </a:r>
          </a:p>
        </p:txBody>
      </p:sp>
      <p:grpSp>
        <p:nvGrpSpPr>
          <p:cNvPr id="32326" name="Group 582">
            <a:extLst>
              <a:ext uri="{FF2B5EF4-FFF2-40B4-BE49-F238E27FC236}">
                <a16:creationId xmlns:a16="http://schemas.microsoft.com/office/drawing/2014/main" id="{3F3FDEA7-C8DB-41B5-B6CD-7D3B67F74A31}"/>
              </a:ext>
            </a:extLst>
          </p:cNvPr>
          <p:cNvGrpSpPr>
            <a:grpSpLocks/>
          </p:cNvGrpSpPr>
          <p:nvPr/>
        </p:nvGrpSpPr>
        <p:grpSpPr bwMode="auto">
          <a:xfrm>
            <a:off x="1330325" y="5100638"/>
            <a:ext cx="1728788" cy="696912"/>
            <a:chOff x="3470" y="3521"/>
            <a:chExt cx="1225" cy="494"/>
          </a:xfrm>
        </p:grpSpPr>
        <p:grpSp>
          <p:nvGrpSpPr>
            <p:cNvPr id="32327" name="Group 583">
              <a:extLst>
                <a:ext uri="{FF2B5EF4-FFF2-40B4-BE49-F238E27FC236}">
                  <a16:creationId xmlns:a16="http://schemas.microsoft.com/office/drawing/2014/main" id="{243C2188-B913-4A8C-95F5-3925814545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1" y="3521"/>
              <a:ext cx="386" cy="387"/>
              <a:chOff x="2654" y="2026"/>
              <a:chExt cx="1224" cy="1224"/>
            </a:xfrm>
          </p:grpSpPr>
          <p:sp>
            <p:nvSpPr>
              <p:cNvPr id="32328" name="Freeform 584">
                <a:extLst>
                  <a:ext uri="{FF2B5EF4-FFF2-40B4-BE49-F238E27FC236}">
                    <a16:creationId xmlns:a16="http://schemas.microsoft.com/office/drawing/2014/main" id="{D362E043-A553-4F63-B579-B78F6B5A1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4" y="2026"/>
                <a:ext cx="1224" cy="1224"/>
              </a:xfrm>
              <a:custGeom>
                <a:avLst/>
                <a:gdLst>
                  <a:gd name="T0" fmla="*/ 500 w 1224"/>
                  <a:gd name="T1" fmla="*/ 8 h 1224"/>
                  <a:gd name="T2" fmla="*/ 572 w 1224"/>
                  <a:gd name="T3" fmla="*/ 0 h 1224"/>
                  <a:gd name="T4" fmla="*/ 636 w 1224"/>
                  <a:gd name="T5" fmla="*/ 176 h 1224"/>
                  <a:gd name="T6" fmla="*/ 764 w 1224"/>
                  <a:gd name="T7" fmla="*/ 200 h 1224"/>
                  <a:gd name="T8" fmla="*/ 884 w 1224"/>
                  <a:gd name="T9" fmla="*/ 64 h 1224"/>
                  <a:gd name="T10" fmla="*/ 972 w 1224"/>
                  <a:gd name="T11" fmla="*/ 112 h 1224"/>
                  <a:gd name="T12" fmla="*/ 1024 w 1224"/>
                  <a:gd name="T13" fmla="*/ 152 h 1224"/>
                  <a:gd name="T14" fmla="*/ 940 w 1224"/>
                  <a:gd name="T15" fmla="*/ 328 h 1224"/>
                  <a:gd name="T16" fmla="*/ 1004 w 1224"/>
                  <a:gd name="T17" fmla="*/ 416 h 1224"/>
                  <a:gd name="T18" fmla="*/ 1196 w 1224"/>
                  <a:gd name="T19" fmla="*/ 420 h 1224"/>
                  <a:gd name="T20" fmla="*/ 1216 w 1224"/>
                  <a:gd name="T21" fmla="*/ 488 h 1224"/>
                  <a:gd name="T22" fmla="*/ 1224 w 1224"/>
                  <a:gd name="T23" fmla="*/ 564 h 1224"/>
                  <a:gd name="T24" fmla="*/ 1048 w 1224"/>
                  <a:gd name="T25" fmla="*/ 644 h 1224"/>
                  <a:gd name="T26" fmla="*/ 1024 w 1224"/>
                  <a:gd name="T27" fmla="*/ 748 h 1224"/>
                  <a:gd name="T28" fmla="*/ 1156 w 1224"/>
                  <a:gd name="T29" fmla="*/ 888 h 1224"/>
                  <a:gd name="T30" fmla="*/ 1132 w 1224"/>
                  <a:gd name="T31" fmla="*/ 948 h 1224"/>
                  <a:gd name="T32" fmla="*/ 1080 w 1224"/>
                  <a:gd name="T33" fmla="*/ 1012 h 1224"/>
                  <a:gd name="T34" fmla="*/ 904 w 1224"/>
                  <a:gd name="T35" fmla="*/ 940 h 1224"/>
                  <a:gd name="T36" fmla="*/ 804 w 1224"/>
                  <a:gd name="T37" fmla="*/ 1000 h 1224"/>
                  <a:gd name="T38" fmla="*/ 812 w 1224"/>
                  <a:gd name="T39" fmla="*/ 1192 h 1224"/>
                  <a:gd name="T40" fmla="*/ 732 w 1224"/>
                  <a:gd name="T41" fmla="*/ 1220 h 1224"/>
                  <a:gd name="T42" fmla="*/ 656 w 1224"/>
                  <a:gd name="T43" fmla="*/ 1224 h 1224"/>
                  <a:gd name="T44" fmla="*/ 588 w 1224"/>
                  <a:gd name="T45" fmla="*/ 1044 h 1224"/>
                  <a:gd name="T46" fmla="*/ 472 w 1224"/>
                  <a:gd name="T47" fmla="*/ 1024 h 1224"/>
                  <a:gd name="T48" fmla="*/ 340 w 1224"/>
                  <a:gd name="T49" fmla="*/ 1156 h 1224"/>
                  <a:gd name="T50" fmla="*/ 272 w 1224"/>
                  <a:gd name="T51" fmla="*/ 1120 h 1224"/>
                  <a:gd name="T52" fmla="*/ 212 w 1224"/>
                  <a:gd name="T53" fmla="*/ 1072 h 1224"/>
                  <a:gd name="T54" fmla="*/ 288 w 1224"/>
                  <a:gd name="T55" fmla="*/ 896 h 1224"/>
                  <a:gd name="T56" fmla="*/ 224 w 1224"/>
                  <a:gd name="T57" fmla="*/ 808 h 1224"/>
                  <a:gd name="T58" fmla="*/ 32 w 1224"/>
                  <a:gd name="T59" fmla="*/ 804 h 1224"/>
                  <a:gd name="T60" fmla="*/ 12 w 1224"/>
                  <a:gd name="T61" fmla="*/ 728 h 1224"/>
                  <a:gd name="T62" fmla="*/ 0 w 1224"/>
                  <a:gd name="T63" fmla="*/ 660 h 1224"/>
                  <a:gd name="T64" fmla="*/ 184 w 1224"/>
                  <a:gd name="T65" fmla="*/ 584 h 1224"/>
                  <a:gd name="T66" fmla="*/ 200 w 1224"/>
                  <a:gd name="T67" fmla="*/ 476 h 1224"/>
                  <a:gd name="T68" fmla="*/ 68 w 1224"/>
                  <a:gd name="T69" fmla="*/ 336 h 1224"/>
                  <a:gd name="T70" fmla="*/ 108 w 1224"/>
                  <a:gd name="T71" fmla="*/ 260 h 1224"/>
                  <a:gd name="T72" fmla="*/ 152 w 1224"/>
                  <a:gd name="T73" fmla="*/ 208 h 1224"/>
                  <a:gd name="T74" fmla="*/ 332 w 1224"/>
                  <a:gd name="T75" fmla="*/ 284 h 1224"/>
                  <a:gd name="T76" fmla="*/ 416 w 1224"/>
                  <a:gd name="T77" fmla="*/ 224 h 1224"/>
                  <a:gd name="T78" fmla="*/ 424 w 1224"/>
                  <a:gd name="T79" fmla="*/ 32 h 1224"/>
                  <a:gd name="T80" fmla="*/ 500 w 1224"/>
                  <a:gd name="T81" fmla="*/ 8 h 1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224" h="1224">
                    <a:moveTo>
                      <a:pt x="500" y="8"/>
                    </a:moveTo>
                    <a:lnTo>
                      <a:pt x="572" y="0"/>
                    </a:lnTo>
                    <a:lnTo>
                      <a:pt x="636" y="176"/>
                    </a:lnTo>
                    <a:lnTo>
                      <a:pt x="764" y="200"/>
                    </a:lnTo>
                    <a:lnTo>
                      <a:pt x="884" y="64"/>
                    </a:lnTo>
                    <a:lnTo>
                      <a:pt x="972" y="112"/>
                    </a:lnTo>
                    <a:lnTo>
                      <a:pt x="1024" y="152"/>
                    </a:lnTo>
                    <a:lnTo>
                      <a:pt x="940" y="328"/>
                    </a:lnTo>
                    <a:lnTo>
                      <a:pt x="1004" y="416"/>
                    </a:lnTo>
                    <a:lnTo>
                      <a:pt x="1196" y="420"/>
                    </a:lnTo>
                    <a:lnTo>
                      <a:pt x="1216" y="488"/>
                    </a:lnTo>
                    <a:lnTo>
                      <a:pt x="1224" y="564"/>
                    </a:lnTo>
                    <a:lnTo>
                      <a:pt x="1048" y="644"/>
                    </a:lnTo>
                    <a:lnTo>
                      <a:pt x="1024" y="748"/>
                    </a:lnTo>
                    <a:lnTo>
                      <a:pt x="1156" y="888"/>
                    </a:lnTo>
                    <a:lnTo>
                      <a:pt x="1132" y="948"/>
                    </a:lnTo>
                    <a:lnTo>
                      <a:pt x="1080" y="1012"/>
                    </a:lnTo>
                    <a:lnTo>
                      <a:pt x="904" y="940"/>
                    </a:lnTo>
                    <a:lnTo>
                      <a:pt x="804" y="1000"/>
                    </a:lnTo>
                    <a:lnTo>
                      <a:pt x="812" y="1192"/>
                    </a:lnTo>
                    <a:lnTo>
                      <a:pt x="732" y="1220"/>
                    </a:lnTo>
                    <a:lnTo>
                      <a:pt x="656" y="1224"/>
                    </a:lnTo>
                    <a:lnTo>
                      <a:pt x="588" y="1044"/>
                    </a:lnTo>
                    <a:lnTo>
                      <a:pt x="472" y="1024"/>
                    </a:lnTo>
                    <a:lnTo>
                      <a:pt x="340" y="1156"/>
                    </a:lnTo>
                    <a:lnTo>
                      <a:pt x="272" y="1120"/>
                    </a:lnTo>
                    <a:lnTo>
                      <a:pt x="212" y="1072"/>
                    </a:lnTo>
                    <a:lnTo>
                      <a:pt x="288" y="896"/>
                    </a:lnTo>
                    <a:lnTo>
                      <a:pt x="224" y="808"/>
                    </a:lnTo>
                    <a:lnTo>
                      <a:pt x="32" y="804"/>
                    </a:lnTo>
                    <a:lnTo>
                      <a:pt x="12" y="728"/>
                    </a:lnTo>
                    <a:lnTo>
                      <a:pt x="0" y="660"/>
                    </a:lnTo>
                    <a:lnTo>
                      <a:pt x="184" y="584"/>
                    </a:lnTo>
                    <a:lnTo>
                      <a:pt x="200" y="476"/>
                    </a:lnTo>
                    <a:lnTo>
                      <a:pt x="68" y="336"/>
                    </a:lnTo>
                    <a:lnTo>
                      <a:pt x="108" y="260"/>
                    </a:lnTo>
                    <a:lnTo>
                      <a:pt x="152" y="208"/>
                    </a:lnTo>
                    <a:lnTo>
                      <a:pt x="332" y="284"/>
                    </a:lnTo>
                    <a:lnTo>
                      <a:pt x="416" y="224"/>
                    </a:lnTo>
                    <a:lnTo>
                      <a:pt x="424" y="32"/>
                    </a:lnTo>
                    <a:lnTo>
                      <a:pt x="500" y="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61176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2329" name="Oval 585">
                <a:extLst>
                  <a:ext uri="{FF2B5EF4-FFF2-40B4-BE49-F238E27FC236}">
                    <a16:creationId xmlns:a16="http://schemas.microsoft.com/office/drawing/2014/main" id="{D275D6AA-BEF5-4D8B-855C-5BEFB1B80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8" y="2568"/>
                <a:ext cx="136" cy="136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2330" name="Group 586">
              <a:extLst>
                <a:ext uri="{FF2B5EF4-FFF2-40B4-BE49-F238E27FC236}">
                  <a16:creationId xmlns:a16="http://schemas.microsoft.com/office/drawing/2014/main" id="{DCE46A08-08B3-4C8E-8176-E116104F1C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3865"/>
              <a:ext cx="1225" cy="150"/>
              <a:chOff x="2608" y="2568"/>
              <a:chExt cx="1292" cy="158"/>
            </a:xfrm>
          </p:grpSpPr>
          <p:sp>
            <p:nvSpPr>
              <p:cNvPr id="32331" name="AutoShape 587">
                <a:extLst>
                  <a:ext uri="{FF2B5EF4-FFF2-40B4-BE49-F238E27FC236}">
                    <a16:creationId xmlns:a16="http://schemas.microsoft.com/office/drawing/2014/main" id="{06538E79-2FE8-47F8-8D49-B0268A6AA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610" y="2568"/>
                <a:ext cx="98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2" name="AutoShape 588">
                <a:extLst>
                  <a:ext uri="{FF2B5EF4-FFF2-40B4-BE49-F238E27FC236}">
                    <a16:creationId xmlns:a16="http://schemas.microsoft.com/office/drawing/2014/main" id="{D3DB6BF0-B65A-4C8E-851C-87B17CE81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759" y="2568"/>
                <a:ext cx="97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3" name="AutoShape 589">
                <a:extLst>
                  <a:ext uri="{FF2B5EF4-FFF2-40B4-BE49-F238E27FC236}">
                    <a16:creationId xmlns:a16="http://schemas.microsoft.com/office/drawing/2014/main" id="{08080DC8-53DB-4BDF-A4FD-5A127DEE89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07" y="2568"/>
                <a:ext cx="98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4" name="AutoShape 590">
                <a:extLst>
                  <a:ext uri="{FF2B5EF4-FFF2-40B4-BE49-F238E27FC236}">
                    <a16:creationId xmlns:a16="http://schemas.microsoft.com/office/drawing/2014/main" id="{0C09EDC4-683E-4014-8EDD-E8E151DF7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55" y="2568"/>
                <a:ext cx="98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5" name="AutoShape 591">
                <a:extLst>
                  <a:ext uri="{FF2B5EF4-FFF2-40B4-BE49-F238E27FC236}">
                    <a16:creationId xmlns:a16="http://schemas.microsoft.com/office/drawing/2014/main" id="{439AF066-F874-430A-8F89-0A373D8B9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204" y="2568"/>
                <a:ext cx="97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6" name="AutoShape 592">
                <a:extLst>
                  <a:ext uri="{FF2B5EF4-FFF2-40B4-BE49-F238E27FC236}">
                    <a16:creationId xmlns:a16="http://schemas.microsoft.com/office/drawing/2014/main" id="{8EF7AF3E-6845-4683-B8F1-636BA085A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501" y="2568"/>
                <a:ext cx="97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7" name="AutoShape 593">
                <a:extLst>
                  <a:ext uri="{FF2B5EF4-FFF2-40B4-BE49-F238E27FC236}">
                    <a16:creationId xmlns:a16="http://schemas.microsoft.com/office/drawing/2014/main" id="{D4FFF971-1A98-4A10-B8D2-583A6B9AA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649" y="2568"/>
                <a:ext cx="97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8" name="AutoShape 594">
                <a:extLst>
                  <a:ext uri="{FF2B5EF4-FFF2-40B4-BE49-F238E27FC236}">
                    <a16:creationId xmlns:a16="http://schemas.microsoft.com/office/drawing/2014/main" id="{994F701E-8672-46CF-AA82-E6042187D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797" y="2568"/>
                <a:ext cx="98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39" name="AutoShape 595">
                <a:extLst>
                  <a:ext uri="{FF2B5EF4-FFF2-40B4-BE49-F238E27FC236}">
                    <a16:creationId xmlns:a16="http://schemas.microsoft.com/office/drawing/2014/main" id="{FA185BD3-0BF1-4A01-A7AD-1569F1E76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352" y="2568"/>
                <a:ext cx="98" cy="10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28398" dir="1593903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2340" name="Rectangle 596">
                <a:extLst>
                  <a:ext uri="{FF2B5EF4-FFF2-40B4-BE49-F238E27FC236}">
                    <a16:creationId xmlns:a16="http://schemas.microsoft.com/office/drawing/2014/main" id="{BDEACD8B-5033-4EAB-80D5-26D3EC6ED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8" y="2641"/>
                <a:ext cx="1292" cy="85"/>
              </a:xfrm>
              <a:prstGeom prst="rect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50000">
                    <a:srgbClr val="996633"/>
                  </a:gs>
                  <a:gs pos="100000">
                    <a:srgbClr val="996633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2341" name="AutoShape 597">
            <a:hlinkClick r:id="" action="ppaction://customshow?id=1&amp;return=true">
              <a:snd r:embed="rId2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AD0E9B01-D767-44BB-9D72-B5B917657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868863"/>
            <a:ext cx="1871662" cy="1296987"/>
          </a:xfrm>
          <a:prstGeom prst="roundRect">
            <a:avLst>
              <a:gd name="adj" fmla="val 9917"/>
            </a:avLst>
          </a:prstGeom>
          <a:pattFill prst="dotGrid">
            <a:fgClr>
              <a:srgbClr val="000000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rgbClr val="99FF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2342" name="Line 598">
            <a:extLst>
              <a:ext uri="{FF2B5EF4-FFF2-40B4-BE49-F238E27FC236}">
                <a16:creationId xmlns:a16="http://schemas.microsoft.com/office/drawing/2014/main" id="{10A4F5C4-74ED-4E0B-8E4D-C19AFC876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708275"/>
            <a:ext cx="64801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343" name="Line 599">
            <a:extLst>
              <a:ext uri="{FF2B5EF4-FFF2-40B4-BE49-F238E27FC236}">
                <a16:creationId xmlns:a16="http://schemas.microsoft.com/office/drawing/2014/main" id="{0972705C-57D6-47D7-8205-2BA6BB362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1268413"/>
            <a:ext cx="0" cy="51133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344" name="Line 600">
            <a:extLst>
              <a:ext uri="{FF2B5EF4-FFF2-40B4-BE49-F238E27FC236}">
                <a16:creationId xmlns:a16="http://schemas.microsoft.com/office/drawing/2014/main" id="{26BCD387-C3BB-4127-9221-07AECFC68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440238"/>
            <a:ext cx="640873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345" name="Line 601">
            <a:extLst>
              <a:ext uri="{FF2B5EF4-FFF2-40B4-BE49-F238E27FC236}">
                <a16:creationId xmlns:a16="http://schemas.microsoft.com/office/drawing/2014/main" id="{CFD51CC6-2384-44EA-9620-2DF41D7B4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165850"/>
            <a:ext cx="64801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347" name="AutoShape 603">
            <a:hlinkClick r:id="" action="ppaction://customshow?id=6&amp;return=tru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36F8FD87-DB54-4195-A52B-951E6DD80AB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731000" y="6272213"/>
            <a:ext cx="865188" cy="215900"/>
          </a:xfrm>
          <a:prstGeom prst="roundRect">
            <a:avLst>
              <a:gd name="adj" fmla="val 18384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800" b="1">
                <a:latin typeface="Tahoma" panose="020B060403050404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Pogledaj sve  </a:t>
            </a:r>
          </a:p>
        </p:txBody>
      </p:sp>
      <p:sp>
        <p:nvSpPr>
          <p:cNvPr id="32348" name="AutoShape 604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FC6ADF79-8CDC-44F8-BF2D-2401E674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latin typeface="Tahoma" panose="020B0604030504040204" pitchFamily="34" charset="0"/>
              </a:rPr>
              <a:t>Izlaz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6" name="Text Box 90">
            <a:extLst>
              <a:ext uri="{FF2B5EF4-FFF2-40B4-BE49-F238E27FC236}">
                <a16:creationId xmlns:a16="http://schemas.microsoft.com/office/drawing/2014/main" id="{6370B153-CCA3-48CD-B864-2806307A4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4041775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9547" name="Group 91">
            <a:extLst>
              <a:ext uri="{FF2B5EF4-FFF2-40B4-BE49-F238E27FC236}">
                <a16:creationId xmlns:a16="http://schemas.microsoft.com/office/drawing/2014/main" id="{6D271C0F-B31C-47BF-9F5B-8C399D5852F1}"/>
              </a:ext>
            </a:extLst>
          </p:cNvPr>
          <p:cNvGrpSpPr>
            <a:grpSpLocks/>
          </p:cNvGrpSpPr>
          <p:nvPr/>
        </p:nvGrpSpPr>
        <p:grpSpPr bwMode="auto">
          <a:xfrm>
            <a:off x="6945313" y="4257675"/>
            <a:ext cx="180975" cy="2159000"/>
            <a:chOff x="793" y="2704"/>
            <a:chExt cx="114" cy="1360"/>
          </a:xfrm>
        </p:grpSpPr>
        <p:sp>
          <p:nvSpPr>
            <p:cNvPr id="19548" name="Text Box 92">
              <a:extLst>
                <a:ext uri="{FF2B5EF4-FFF2-40B4-BE49-F238E27FC236}">
                  <a16:creationId xmlns:a16="http://schemas.microsoft.com/office/drawing/2014/main" id="{7C658A96-6333-43FF-B13B-9F83F7CFA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9549" name="Text Box 93">
              <a:extLst>
                <a:ext uri="{FF2B5EF4-FFF2-40B4-BE49-F238E27FC236}">
                  <a16:creationId xmlns:a16="http://schemas.microsoft.com/office/drawing/2014/main" id="{253A8C64-7D96-4235-96BD-59D4DFBFF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9550" name="Text Box 94">
              <a:extLst>
                <a:ext uri="{FF2B5EF4-FFF2-40B4-BE49-F238E27FC236}">
                  <a16:creationId xmlns:a16="http://schemas.microsoft.com/office/drawing/2014/main" id="{D05C9202-02EC-45F4-9F58-A5C0DC078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9551" name="Text Box 95">
              <a:extLst>
                <a:ext uri="{FF2B5EF4-FFF2-40B4-BE49-F238E27FC236}">
                  <a16:creationId xmlns:a16="http://schemas.microsoft.com/office/drawing/2014/main" id="{171E3320-CFA2-477A-91BB-25325D86C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9552" name="Text Box 96">
              <a:extLst>
                <a:ext uri="{FF2B5EF4-FFF2-40B4-BE49-F238E27FC236}">
                  <a16:creationId xmlns:a16="http://schemas.microsoft.com/office/drawing/2014/main" id="{CB9693D9-A9B2-4D5D-B900-CA27912D5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9553" name="Text Box 97">
              <a:extLst>
                <a:ext uri="{FF2B5EF4-FFF2-40B4-BE49-F238E27FC236}">
                  <a16:creationId xmlns:a16="http://schemas.microsoft.com/office/drawing/2014/main" id="{09DDB735-8F14-4010-9388-8E78D946A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9554" name="Text Box 98">
              <a:extLst>
                <a:ext uri="{FF2B5EF4-FFF2-40B4-BE49-F238E27FC236}">
                  <a16:creationId xmlns:a16="http://schemas.microsoft.com/office/drawing/2014/main" id="{9FF2ED8F-8FFD-4EC4-BC2B-CFFB042BF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9555" name="Text Box 99">
              <a:extLst>
                <a:ext uri="{FF2B5EF4-FFF2-40B4-BE49-F238E27FC236}">
                  <a16:creationId xmlns:a16="http://schemas.microsoft.com/office/drawing/2014/main" id="{D2712388-D998-425E-B6FB-1C3C99C6E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9556" name="Text Box 100">
              <a:extLst>
                <a:ext uri="{FF2B5EF4-FFF2-40B4-BE49-F238E27FC236}">
                  <a16:creationId xmlns:a16="http://schemas.microsoft.com/office/drawing/2014/main" id="{A84DE048-8AF9-4DD8-A343-B7878A87D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9557" name="Text Box 101">
              <a:extLst>
                <a:ext uri="{FF2B5EF4-FFF2-40B4-BE49-F238E27FC236}">
                  <a16:creationId xmlns:a16="http://schemas.microsoft.com/office/drawing/2014/main" id="{308435E2-1B5C-4377-A2E4-72A496654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9558" name="Group 102">
            <a:extLst>
              <a:ext uri="{FF2B5EF4-FFF2-40B4-BE49-F238E27FC236}">
                <a16:creationId xmlns:a16="http://schemas.microsoft.com/office/drawing/2014/main" id="{F06F61BB-3978-4770-BF72-D5C5A668993A}"/>
              </a:ext>
            </a:extLst>
          </p:cNvPr>
          <p:cNvGrpSpPr>
            <a:grpSpLocks/>
          </p:cNvGrpSpPr>
          <p:nvPr/>
        </p:nvGrpSpPr>
        <p:grpSpPr bwMode="auto">
          <a:xfrm>
            <a:off x="7124700" y="4041775"/>
            <a:ext cx="180975" cy="2374900"/>
            <a:chOff x="906" y="2614"/>
            <a:chExt cx="114" cy="1496"/>
          </a:xfrm>
        </p:grpSpPr>
        <p:sp>
          <p:nvSpPr>
            <p:cNvPr id="19559" name="Text Box 103">
              <a:extLst>
                <a:ext uri="{FF2B5EF4-FFF2-40B4-BE49-F238E27FC236}">
                  <a16:creationId xmlns:a16="http://schemas.microsoft.com/office/drawing/2014/main" id="{14996772-3741-4003-8686-4921A0159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9560" name="Text Box 104">
              <a:extLst>
                <a:ext uri="{FF2B5EF4-FFF2-40B4-BE49-F238E27FC236}">
                  <a16:creationId xmlns:a16="http://schemas.microsoft.com/office/drawing/2014/main" id="{487A9FCB-2E39-4B16-AE59-0153322DFA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9561" name="Text Box 105">
              <a:extLst>
                <a:ext uri="{FF2B5EF4-FFF2-40B4-BE49-F238E27FC236}">
                  <a16:creationId xmlns:a16="http://schemas.microsoft.com/office/drawing/2014/main" id="{1BF78520-AEA2-4F42-9B1F-AC15BC092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9562" name="Text Box 106">
              <a:extLst>
                <a:ext uri="{FF2B5EF4-FFF2-40B4-BE49-F238E27FC236}">
                  <a16:creationId xmlns:a16="http://schemas.microsoft.com/office/drawing/2014/main" id="{3B48A222-1470-43C6-98A3-5D27455EC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9563" name="Text Box 107">
              <a:extLst>
                <a:ext uri="{FF2B5EF4-FFF2-40B4-BE49-F238E27FC236}">
                  <a16:creationId xmlns:a16="http://schemas.microsoft.com/office/drawing/2014/main" id="{C57EE6BB-DF13-4CB5-8579-4B626498F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9564" name="Text Box 108">
              <a:extLst>
                <a:ext uri="{FF2B5EF4-FFF2-40B4-BE49-F238E27FC236}">
                  <a16:creationId xmlns:a16="http://schemas.microsoft.com/office/drawing/2014/main" id="{A34156EF-A252-4486-A6D6-111F918E8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9565" name="Text Box 109">
              <a:extLst>
                <a:ext uri="{FF2B5EF4-FFF2-40B4-BE49-F238E27FC236}">
                  <a16:creationId xmlns:a16="http://schemas.microsoft.com/office/drawing/2014/main" id="{BAB9D47C-8437-4951-87FB-A2C08333A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9566" name="Text Box 110">
              <a:extLst>
                <a:ext uri="{FF2B5EF4-FFF2-40B4-BE49-F238E27FC236}">
                  <a16:creationId xmlns:a16="http://schemas.microsoft.com/office/drawing/2014/main" id="{941A6792-300B-4414-A5ED-00FE1B37E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9567" name="Text Box 111">
              <a:extLst>
                <a:ext uri="{FF2B5EF4-FFF2-40B4-BE49-F238E27FC236}">
                  <a16:creationId xmlns:a16="http://schemas.microsoft.com/office/drawing/2014/main" id="{112F6F1E-267A-4ED2-91AE-F75E57C0D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9568" name="Text Box 112">
              <a:extLst>
                <a:ext uri="{FF2B5EF4-FFF2-40B4-BE49-F238E27FC236}">
                  <a16:creationId xmlns:a16="http://schemas.microsoft.com/office/drawing/2014/main" id="{148F6566-2588-42C4-9844-2E12B4425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9569" name="Text Box 113">
              <a:extLst>
                <a:ext uri="{FF2B5EF4-FFF2-40B4-BE49-F238E27FC236}">
                  <a16:creationId xmlns:a16="http://schemas.microsoft.com/office/drawing/2014/main" id="{B80F9DF0-A481-4A20-AC9C-8D5379F5C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9570" name="Group 114">
            <a:extLst>
              <a:ext uri="{FF2B5EF4-FFF2-40B4-BE49-F238E27FC236}">
                <a16:creationId xmlns:a16="http://schemas.microsoft.com/office/drawing/2014/main" id="{001370CB-3E88-45A1-8CFD-A162E9C87500}"/>
              </a:ext>
            </a:extLst>
          </p:cNvPr>
          <p:cNvGrpSpPr>
            <a:grpSpLocks/>
          </p:cNvGrpSpPr>
          <p:nvPr/>
        </p:nvGrpSpPr>
        <p:grpSpPr bwMode="auto">
          <a:xfrm>
            <a:off x="6800850" y="1738313"/>
            <a:ext cx="579438" cy="4714875"/>
            <a:chOff x="1020" y="1117"/>
            <a:chExt cx="365" cy="2970"/>
          </a:xfrm>
        </p:grpSpPr>
        <p:sp>
          <p:nvSpPr>
            <p:cNvPr id="19571" name="Rectangle 115">
              <a:extLst>
                <a:ext uri="{FF2B5EF4-FFF2-40B4-BE49-F238E27FC236}">
                  <a16:creationId xmlns:a16="http://schemas.microsoft.com/office/drawing/2014/main" id="{BACF7345-9361-4791-83B3-FF3F0324D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9572" name="Rectangle 116">
              <a:extLst>
                <a:ext uri="{FF2B5EF4-FFF2-40B4-BE49-F238E27FC236}">
                  <a16:creationId xmlns:a16="http://schemas.microsoft.com/office/drawing/2014/main" id="{9A830FDA-D9F0-4C9B-9A87-D5D8565E8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573" name="Rectangle 117">
              <a:extLst>
                <a:ext uri="{FF2B5EF4-FFF2-40B4-BE49-F238E27FC236}">
                  <a16:creationId xmlns:a16="http://schemas.microsoft.com/office/drawing/2014/main" id="{2E553ED4-6C63-489D-942F-A8B8AE629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9517" name="Text Box 61">
            <a:extLst>
              <a:ext uri="{FF2B5EF4-FFF2-40B4-BE49-F238E27FC236}">
                <a16:creationId xmlns:a16="http://schemas.microsoft.com/office/drawing/2014/main" id="{4F0DD66A-51C3-44FB-83D6-C2E84DCB9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4041775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9518" name="Group 62">
            <a:extLst>
              <a:ext uri="{FF2B5EF4-FFF2-40B4-BE49-F238E27FC236}">
                <a16:creationId xmlns:a16="http://schemas.microsoft.com/office/drawing/2014/main" id="{A6AAAF62-27A6-4259-9B3E-5B88DBB9E984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4257675"/>
            <a:ext cx="180975" cy="2159000"/>
            <a:chOff x="793" y="2704"/>
            <a:chExt cx="114" cy="1360"/>
          </a:xfrm>
        </p:grpSpPr>
        <p:sp>
          <p:nvSpPr>
            <p:cNvPr id="19519" name="Text Box 63">
              <a:extLst>
                <a:ext uri="{FF2B5EF4-FFF2-40B4-BE49-F238E27FC236}">
                  <a16:creationId xmlns:a16="http://schemas.microsoft.com/office/drawing/2014/main" id="{7C280F1E-0F1A-4E56-A214-EA72422F3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9520" name="Text Box 64">
              <a:extLst>
                <a:ext uri="{FF2B5EF4-FFF2-40B4-BE49-F238E27FC236}">
                  <a16:creationId xmlns:a16="http://schemas.microsoft.com/office/drawing/2014/main" id="{6AA4E622-AE67-47FB-92B1-58D40F5B6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9521" name="Text Box 65">
              <a:extLst>
                <a:ext uri="{FF2B5EF4-FFF2-40B4-BE49-F238E27FC236}">
                  <a16:creationId xmlns:a16="http://schemas.microsoft.com/office/drawing/2014/main" id="{EF5EB833-6B1E-41FF-90D6-0BF0BFE45E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9522" name="Text Box 66">
              <a:extLst>
                <a:ext uri="{FF2B5EF4-FFF2-40B4-BE49-F238E27FC236}">
                  <a16:creationId xmlns:a16="http://schemas.microsoft.com/office/drawing/2014/main" id="{5ECE452F-880D-422E-AAF9-6490EB501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9523" name="Text Box 67">
              <a:extLst>
                <a:ext uri="{FF2B5EF4-FFF2-40B4-BE49-F238E27FC236}">
                  <a16:creationId xmlns:a16="http://schemas.microsoft.com/office/drawing/2014/main" id="{B3CD1571-4CAC-49C7-8740-09D9F121A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9524" name="Text Box 68">
              <a:extLst>
                <a:ext uri="{FF2B5EF4-FFF2-40B4-BE49-F238E27FC236}">
                  <a16:creationId xmlns:a16="http://schemas.microsoft.com/office/drawing/2014/main" id="{0B482B2F-F110-4BA4-990A-CF748223E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9525" name="Text Box 69">
              <a:extLst>
                <a:ext uri="{FF2B5EF4-FFF2-40B4-BE49-F238E27FC236}">
                  <a16:creationId xmlns:a16="http://schemas.microsoft.com/office/drawing/2014/main" id="{F4C773D5-012A-4F78-87DE-B5D6666A2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9526" name="Text Box 70">
              <a:extLst>
                <a:ext uri="{FF2B5EF4-FFF2-40B4-BE49-F238E27FC236}">
                  <a16:creationId xmlns:a16="http://schemas.microsoft.com/office/drawing/2014/main" id="{A1F0C664-2B25-4217-8DF0-73E3D64B4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9527" name="Text Box 71">
              <a:extLst>
                <a:ext uri="{FF2B5EF4-FFF2-40B4-BE49-F238E27FC236}">
                  <a16:creationId xmlns:a16="http://schemas.microsoft.com/office/drawing/2014/main" id="{72D68C40-56E8-417D-A65F-998D3DD6B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9528" name="Text Box 72">
              <a:extLst>
                <a:ext uri="{FF2B5EF4-FFF2-40B4-BE49-F238E27FC236}">
                  <a16:creationId xmlns:a16="http://schemas.microsoft.com/office/drawing/2014/main" id="{89E1D78C-5216-430D-A1E0-D22EC8DA51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9529" name="Group 73">
            <a:extLst>
              <a:ext uri="{FF2B5EF4-FFF2-40B4-BE49-F238E27FC236}">
                <a16:creationId xmlns:a16="http://schemas.microsoft.com/office/drawing/2014/main" id="{7D0EA3E1-3A76-42B6-AA62-CE50820E4D4D}"/>
              </a:ext>
            </a:extLst>
          </p:cNvPr>
          <p:cNvGrpSpPr>
            <a:grpSpLocks/>
          </p:cNvGrpSpPr>
          <p:nvPr/>
        </p:nvGrpSpPr>
        <p:grpSpPr bwMode="auto">
          <a:xfrm>
            <a:off x="2087563" y="4041775"/>
            <a:ext cx="180975" cy="2374900"/>
            <a:chOff x="906" y="2614"/>
            <a:chExt cx="114" cy="1496"/>
          </a:xfrm>
        </p:grpSpPr>
        <p:sp>
          <p:nvSpPr>
            <p:cNvPr id="19530" name="Text Box 74">
              <a:extLst>
                <a:ext uri="{FF2B5EF4-FFF2-40B4-BE49-F238E27FC236}">
                  <a16:creationId xmlns:a16="http://schemas.microsoft.com/office/drawing/2014/main" id="{F3647E25-F5EF-48AB-AC14-23BB6B52D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9531" name="Text Box 75">
              <a:extLst>
                <a:ext uri="{FF2B5EF4-FFF2-40B4-BE49-F238E27FC236}">
                  <a16:creationId xmlns:a16="http://schemas.microsoft.com/office/drawing/2014/main" id="{D620D158-5456-49FA-BBC9-17651E46D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9532" name="Text Box 76">
              <a:extLst>
                <a:ext uri="{FF2B5EF4-FFF2-40B4-BE49-F238E27FC236}">
                  <a16:creationId xmlns:a16="http://schemas.microsoft.com/office/drawing/2014/main" id="{953452AC-2D9F-4504-AF61-AB00BB34A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9533" name="Text Box 77">
              <a:extLst>
                <a:ext uri="{FF2B5EF4-FFF2-40B4-BE49-F238E27FC236}">
                  <a16:creationId xmlns:a16="http://schemas.microsoft.com/office/drawing/2014/main" id="{3B486505-FDB8-4772-A857-E357666E88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9534" name="Text Box 78">
              <a:extLst>
                <a:ext uri="{FF2B5EF4-FFF2-40B4-BE49-F238E27FC236}">
                  <a16:creationId xmlns:a16="http://schemas.microsoft.com/office/drawing/2014/main" id="{816A580B-C3BB-47FC-AE7B-93B542670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9535" name="Text Box 79">
              <a:extLst>
                <a:ext uri="{FF2B5EF4-FFF2-40B4-BE49-F238E27FC236}">
                  <a16:creationId xmlns:a16="http://schemas.microsoft.com/office/drawing/2014/main" id="{E0C57427-C647-4DAA-8D94-0A18462CA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9536" name="Text Box 80">
              <a:extLst>
                <a:ext uri="{FF2B5EF4-FFF2-40B4-BE49-F238E27FC236}">
                  <a16:creationId xmlns:a16="http://schemas.microsoft.com/office/drawing/2014/main" id="{8CA398B2-8757-464B-ABBA-7B9D672A6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9537" name="Text Box 81">
              <a:extLst>
                <a:ext uri="{FF2B5EF4-FFF2-40B4-BE49-F238E27FC236}">
                  <a16:creationId xmlns:a16="http://schemas.microsoft.com/office/drawing/2014/main" id="{894F0781-581B-42C4-9698-0E51701F6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9538" name="Text Box 82">
              <a:extLst>
                <a:ext uri="{FF2B5EF4-FFF2-40B4-BE49-F238E27FC236}">
                  <a16:creationId xmlns:a16="http://schemas.microsoft.com/office/drawing/2014/main" id="{B28BC85C-7369-4A95-A202-21280B2DB4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9539" name="Text Box 83">
              <a:extLst>
                <a:ext uri="{FF2B5EF4-FFF2-40B4-BE49-F238E27FC236}">
                  <a16:creationId xmlns:a16="http://schemas.microsoft.com/office/drawing/2014/main" id="{2949AEF6-25AB-499C-A9A5-F8FB3E03C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9540" name="Text Box 84">
              <a:extLst>
                <a:ext uri="{FF2B5EF4-FFF2-40B4-BE49-F238E27FC236}">
                  <a16:creationId xmlns:a16="http://schemas.microsoft.com/office/drawing/2014/main" id="{2C5A0B48-8BE9-4398-90B6-A0A848E0B0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9541" name="Group 85">
            <a:extLst>
              <a:ext uri="{FF2B5EF4-FFF2-40B4-BE49-F238E27FC236}">
                <a16:creationId xmlns:a16="http://schemas.microsoft.com/office/drawing/2014/main" id="{867DF0D5-1015-4EBE-929C-15E2B20C58FD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738313"/>
            <a:ext cx="579437" cy="4714875"/>
            <a:chOff x="1020" y="1117"/>
            <a:chExt cx="365" cy="2970"/>
          </a:xfrm>
        </p:grpSpPr>
        <p:sp>
          <p:nvSpPr>
            <p:cNvPr id="19542" name="Rectangle 86">
              <a:extLst>
                <a:ext uri="{FF2B5EF4-FFF2-40B4-BE49-F238E27FC236}">
                  <a16:creationId xmlns:a16="http://schemas.microsoft.com/office/drawing/2014/main" id="{80A070A9-9099-48BA-B423-2531FF32B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9543" name="Rectangle 87">
              <a:extLst>
                <a:ext uri="{FF2B5EF4-FFF2-40B4-BE49-F238E27FC236}">
                  <a16:creationId xmlns:a16="http://schemas.microsoft.com/office/drawing/2014/main" id="{43D1B44B-ECAB-47B4-B6C5-56237E911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544" name="Rectangle 88">
              <a:extLst>
                <a:ext uri="{FF2B5EF4-FFF2-40B4-BE49-F238E27FC236}">
                  <a16:creationId xmlns:a16="http://schemas.microsoft.com/office/drawing/2014/main" id="{B8851F30-18E3-4BAB-AAAF-AF5CC6679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9458" name="AutoShape 2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D968EDEB-94B1-4D9C-89EE-B4E200B7349A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3779044" y="1988344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9459" name="Group 3">
            <a:extLst>
              <a:ext uri="{FF2B5EF4-FFF2-40B4-BE49-F238E27FC236}">
                <a16:creationId xmlns:a16="http://schemas.microsoft.com/office/drawing/2014/main" id="{50284B92-E2D1-4630-8521-307C81400125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2709863"/>
            <a:ext cx="2914650" cy="2879725"/>
            <a:chOff x="748" y="1298"/>
            <a:chExt cx="1836" cy="1814"/>
          </a:xfrm>
        </p:grpSpPr>
        <p:grpSp>
          <p:nvGrpSpPr>
            <p:cNvPr id="19460" name="Group 4">
              <a:extLst>
                <a:ext uri="{FF2B5EF4-FFF2-40B4-BE49-F238E27FC236}">
                  <a16:creationId xmlns:a16="http://schemas.microsoft.com/office/drawing/2014/main" id="{020BE155-D024-4A47-9EFC-5539DF763DD2}"/>
                </a:ext>
              </a:extLst>
            </p:cNvPr>
            <p:cNvGrpSpPr>
              <a:grpSpLocks/>
            </p:cNvGrpSpPr>
            <p:nvPr/>
          </p:nvGrpSpPr>
          <p:grpSpPr bwMode="auto">
            <a:xfrm rot="10920000">
              <a:off x="748" y="1298"/>
              <a:ext cx="1814" cy="1814"/>
              <a:chOff x="748" y="1298"/>
              <a:chExt cx="1814" cy="1814"/>
            </a:xfrm>
          </p:grpSpPr>
          <p:sp>
            <p:nvSpPr>
              <p:cNvPr id="19461" name="Oval 5">
                <a:extLst>
                  <a:ext uri="{FF2B5EF4-FFF2-40B4-BE49-F238E27FC236}">
                    <a16:creationId xmlns:a16="http://schemas.microsoft.com/office/drawing/2014/main" id="{5A0A1058-C39D-40A2-B417-8DE8C823F8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298"/>
                <a:ext cx="1814" cy="1814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62" name="Oval 6">
                <a:extLst>
                  <a:ext uri="{FF2B5EF4-FFF2-40B4-BE49-F238E27FC236}">
                    <a16:creationId xmlns:a16="http://schemas.microsoft.com/office/drawing/2014/main" id="{45B73749-83E0-4FA8-8B65-9A6EB8E216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9463" name="Oval 7">
              <a:extLst>
                <a:ext uri="{FF2B5EF4-FFF2-40B4-BE49-F238E27FC236}">
                  <a16:creationId xmlns:a16="http://schemas.microsoft.com/office/drawing/2014/main" id="{5B027F87-ED1B-4660-B167-53B5B2D374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2539" y="2183"/>
              <a:ext cx="45" cy="45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9464" name="Group 8">
            <a:extLst>
              <a:ext uri="{FF2B5EF4-FFF2-40B4-BE49-F238E27FC236}">
                <a16:creationId xmlns:a16="http://schemas.microsoft.com/office/drawing/2014/main" id="{D6473597-66EF-4BC1-8342-CADFE94DA358}"/>
              </a:ext>
            </a:extLst>
          </p:cNvPr>
          <p:cNvGrpSpPr>
            <a:grpSpLocks/>
          </p:cNvGrpSpPr>
          <p:nvPr/>
        </p:nvGrpSpPr>
        <p:grpSpPr bwMode="auto">
          <a:xfrm>
            <a:off x="5289550" y="3430588"/>
            <a:ext cx="1474788" cy="1439862"/>
            <a:chOff x="2562" y="1752"/>
            <a:chExt cx="929" cy="907"/>
          </a:xfrm>
        </p:grpSpPr>
        <p:grpSp>
          <p:nvGrpSpPr>
            <p:cNvPr id="19465" name="Group 9">
              <a:extLst>
                <a:ext uri="{FF2B5EF4-FFF2-40B4-BE49-F238E27FC236}">
                  <a16:creationId xmlns:a16="http://schemas.microsoft.com/office/drawing/2014/main" id="{93B90B8C-6162-48BE-B29B-20B3B66EC74B}"/>
                </a:ext>
              </a:extLst>
            </p:cNvPr>
            <p:cNvGrpSpPr>
              <a:grpSpLocks/>
            </p:cNvGrpSpPr>
            <p:nvPr/>
          </p:nvGrpSpPr>
          <p:grpSpPr bwMode="auto">
            <a:xfrm rot="219324">
              <a:off x="2584" y="1752"/>
              <a:ext cx="907" cy="907"/>
              <a:chOff x="3470" y="1797"/>
              <a:chExt cx="907" cy="907"/>
            </a:xfrm>
          </p:grpSpPr>
          <p:sp>
            <p:nvSpPr>
              <p:cNvPr id="19466" name="Oval 10">
                <a:extLst>
                  <a:ext uri="{FF2B5EF4-FFF2-40B4-BE49-F238E27FC236}">
                    <a16:creationId xmlns:a16="http://schemas.microsoft.com/office/drawing/2014/main" id="{DF2727B4-9E49-426B-A073-36CDED373E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0" y="1797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67" name="Oval 11">
                <a:extLst>
                  <a:ext uri="{FF2B5EF4-FFF2-40B4-BE49-F238E27FC236}">
                    <a16:creationId xmlns:a16="http://schemas.microsoft.com/office/drawing/2014/main" id="{83D941F4-CAC3-4C1C-BA2D-CF7891808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6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9468" name="Oval 12">
              <a:extLst>
                <a:ext uri="{FF2B5EF4-FFF2-40B4-BE49-F238E27FC236}">
                  <a16:creationId xmlns:a16="http://schemas.microsoft.com/office/drawing/2014/main" id="{FA0C6588-C192-4C28-98BD-D20EEF6777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9324">
              <a:off x="2562" y="2183"/>
              <a:ext cx="45" cy="45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9469" name="Group 13">
            <a:extLst>
              <a:ext uri="{FF2B5EF4-FFF2-40B4-BE49-F238E27FC236}">
                <a16:creationId xmlns:a16="http://schemas.microsoft.com/office/drawing/2014/main" id="{EB951AEF-8C6D-45FD-997B-4ACAFDF0238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233738" y="3732213"/>
            <a:ext cx="1266825" cy="850900"/>
            <a:chOff x="1266" y="1933"/>
            <a:chExt cx="798" cy="536"/>
          </a:xfrm>
        </p:grpSpPr>
        <p:sp>
          <p:nvSpPr>
            <p:cNvPr id="19470" name="Arc 14">
              <a:extLst>
                <a:ext uri="{FF2B5EF4-FFF2-40B4-BE49-F238E27FC236}">
                  <a16:creationId xmlns:a16="http://schemas.microsoft.com/office/drawing/2014/main" id="{48AF4225-5847-477B-9DF5-EC0B91D2CF86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471" name="Arc 15">
              <a:extLst>
                <a:ext uri="{FF2B5EF4-FFF2-40B4-BE49-F238E27FC236}">
                  <a16:creationId xmlns:a16="http://schemas.microsoft.com/office/drawing/2014/main" id="{AA0CEA52-ACA0-411F-BD18-2585A2F31EB4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9472" name="Group 16">
            <a:extLst>
              <a:ext uri="{FF2B5EF4-FFF2-40B4-BE49-F238E27FC236}">
                <a16:creationId xmlns:a16="http://schemas.microsoft.com/office/drawing/2014/main" id="{3F15C088-346B-4FA0-836D-75AFEE9C2B1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508625" y="3862388"/>
            <a:ext cx="1011238" cy="444500"/>
            <a:chOff x="3606" y="2101"/>
            <a:chExt cx="637" cy="280"/>
          </a:xfrm>
        </p:grpSpPr>
        <p:sp>
          <p:nvSpPr>
            <p:cNvPr id="19473" name="Arc 17">
              <a:extLst>
                <a:ext uri="{FF2B5EF4-FFF2-40B4-BE49-F238E27FC236}">
                  <a16:creationId xmlns:a16="http://schemas.microsoft.com/office/drawing/2014/main" id="{DB0C8CDD-969B-4074-A556-01A6670A9610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474" name="Arc 18">
              <a:extLst>
                <a:ext uri="{FF2B5EF4-FFF2-40B4-BE49-F238E27FC236}">
                  <a16:creationId xmlns:a16="http://schemas.microsoft.com/office/drawing/2014/main" id="{A9332A9A-0808-42BA-A873-8B11331DCA84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9475" name="AutoShape 19">
            <a:hlinkClick r:id="" action="ppaction://hlinkshowjump?jump=nextslide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058DE19F-8049-4BEB-A45E-1EBC33608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349500"/>
            <a:ext cx="504825" cy="215900"/>
          </a:xfrm>
          <a:prstGeom prst="roundRect">
            <a:avLst>
              <a:gd name="adj" fmla="val 10468"/>
            </a:avLst>
          </a:prstGeom>
          <a:gradFill rotWithShape="1">
            <a:gsLst>
              <a:gs pos="0">
                <a:srgbClr val="6699FF"/>
              </a:gs>
              <a:gs pos="100000">
                <a:srgbClr val="DDDDDD"/>
              </a:gs>
            </a:gsLst>
            <a:path path="rect">
              <a:fillToRect l="100000" b="10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900" b="1" i="1">
                <a:latin typeface="Tahoma" panose="020B0604030504040204" pitchFamily="34" charset="0"/>
              </a:rPr>
              <a:t>Ubrzaj</a:t>
            </a:r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71C39DCE-D0B3-4570-8247-117C259BE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850" y="6094413"/>
            <a:ext cx="4249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9477" name="AutoShape 21">
            <a:extLst>
              <a:ext uri="{FF2B5EF4-FFF2-40B4-BE49-F238E27FC236}">
                <a16:creationId xmlns:a16="http://schemas.microsoft.com/office/drawing/2014/main" id="{43975C78-91FD-4671-8E1D-0B4531555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3" y="5876925"/>
            <a:ext cx="719137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10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9478" name="AutoShape 22">
            <a:extLst>
              <a:ext uri="{FF2B5EF4-FFF2-40B4-BE49-F238E27FC236}">
                <a16:creationId xmlns:a16="http://schemas.microsoft.com/office/drawing/2014/main" id="{9D34D5CD-DEED-4407-8898-F689BAFBB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8769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9479" name="Rectangle 23">
            <a:extLst>
              <a:ext uri="{FF2B5EF4-FFF2-40B4-BE49-F238E27FC236}">
                <a16:creationId xmlns:a16="http://schemas.microsoft.com/office/drawing/2014/main" id="{47B62C6E-7C3A-4C7C-B0A2-6826046C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916113"/>
            <a:ext cx="6264275" cy="44656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9480" name="Text Box 24">
            <a:extLst>
              <a:ext uri="{FF2B5EF4-FFF2-40B4-BE49-F238E27FC236}">
                <a16:creationId xmlns:a16="http://schemas.microsoft.com/office/drawing/2014/main" id="{E7D68267-CC3A-402A-9420-F53377A89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84313"/>
            <a:ext cx="554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tarni</a:t>
            </a:r>
          </a:p>
        </p:txBody>
      </p:sp>
      <p:sp>
        <p:nvSpPr>
          <p:cNvPr id="19481" name="Oval 25">
            <a:extLst>
              <a:ext uri="{FF2B5EF4-FFF2-40B4-BE49-F238E27FC236}">
                <a16:creationId xmlns:a16="http://schemas.microsoft.com/office/drawing/2014/main" id="{3730263C-86AA-4B29-81DA-11056DF19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5525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9482" name="Group 26">
            <a:extLst>
              <a:ext uri="{FF2B5EF4-FFF2-40B4-BE49-F238E27FC236}">
                <a16:creationId xmlns:a16="http://schemas.microsoft.com/office/drawing/2014/main" id="{AA63B686-808B-4F6B-830C-5D0125B1F6A5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1412875"/>
            <a:ext cx="1874837" cy="1871663"/>
            <a:chOff x="340" y="847"/>
            <a:chExt cx="1181" cy="1179"/>
          </a:xfrm>
        </p:grpSpPr>
        <p:sp>
          <p:nvSpPr>
            <p:cNvPr id="19483" name="Line 27">
              <a:extLst>
                <a:ext uri="{FF2B5EF4-FFF2-40B4-BE49-F238E27FC236}">
                  <a16:creationId xmlns:a16="http://schemas.microsoft.com/office/drawing/2014/main" id="{FA87BEEA-E17B-4C1D-A437-706EDE1BC3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484" name="Line 28">
              <a:extLst>
                <a:ext uri="{FF2B5EF4-FFF2-40B4-BE49-F238E27FC236}">
                  <a16:creationId xmlns:a16="http://schemas.microsoft.com/office/drawing/2014/main" id="{9D7F4347-B3F1-4BCA-A675-C3065DAD427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485" name="Line 29">
              <a:extLst>
                <a:ext uri="{FF2B5EF4-FFF2-40B4-BE49-F238E27FC236}">
                  <a16:creationId xmlns:a16="http://schemas.microsoft.com/office/drawing/2014/main" id="{E5343360-7B72-428A-88BB-A632503BB51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486" name="Line 30">
              <a:extLst>
                <a:ext uri="{FF2B5EF4-FFF2-40B4-BE49-F238E27FC236}">
                  <a16:creationId xmlns:a16="http://schemas.microsoft.com/office/drawing/2014/main" id="{B1433D7B-BCF8-47C3-BFFC-E63C7E22B29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487" name="Line 31">
              <a:extLst>
                <a:ext uri="{FF2B5EF4-FFF2-40B4-BE49-F238E27FC236}">
                  <a16:creationId xmlns:a16="http://schemas.microsoft.com/office/drawing/2014/main" id="{1E67938D-50C0-4861-A973-336A9877911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9488" name="Line 32">
              <a:extLst>
                <a:ext uri="{FF2B5EF4-FFF2-40B4-BE49-F238E27FC236}">
                  <a16:creationId xmlns:a16="http://schemas.microsoft.com/office/drawing/2014/main" id="{52463CFE-4CA7-4EBC-8006-E9EC1213E6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9489" name="Picture 33">
            <a:extLst>
              <a:ext uri="{FF2B5EF4-FFF2-40B4-BE49-F238E27FC236}">
                <a16:creationId xmlns:a16="http://schemas.microsoft.com/office/drawing/2014/main" id="{DB90DA2F-52FF-4B87-B244-39A4A2D351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1697038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90" name="Group 34">
            <a:extLst>
              <a:ext uri="{FF2B5EF4-FFF2-40B4-BE49-F238E27FC236}">
                <a16:creationId xmlns:a16="http://schemas.microsoft.com/office/drawing/2014/main" id="{E61E8ACF-DB0D-45D1-9439-EAEA574F8B8E}"/>
              </a:ext>
            </a:extLst>
          </p:cNvPr>
          <p:cNvGrpSpPr>
            <a:grpSpLocks/>
          </p:cNvGrpSpPr>
          <p:nvPr/>
        </p:nvGrpSpPr>
        <p:grpSpPr bwMode="auto">
          <a:xfrm>
            <a:off x="7196138" y="1625600"/>
            <a:ext cx="71437" cy="1468438"/>
            <a:chOff x="736" y="2342"/>
            <a:chExt cx="45" cy="925"/>
          </a:xfrm>
        </p:grpSpPr>
        <p:grpSp>
          <p:nvGrpSpPr>
            <p:cNvPr id="19491" name="Group 35">
              <a:extLst>
                <a:ext uri="{FF2B5EF4-FFF2-40B4-BE49-F238E27FC236}">
                  <a16:creationId xmlns:a16="http://schemas.microsoft.com/office/drawing/2014/main" id="{9C337F74-7A73-4280-AC40-62224684A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9492" name="Rectangle 36">
                <a:extLst>
                  <a:ext uri="{FF2B5EF4-FFF2-40B4-BE49-F238E27FC236}">
                    <a16:creationId xmlns:a16="http://schemas.microsoft.com/office/drawing/2014/main" id="{854CE78A-5AF4-4018-AE82-AF4DF5647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93" name="AutoShape 37">
                <a:extLst>
                  <a:ext uri="{FF2B5EF4-FFF2-40B4-BE49-F238E27FC236}">
                    <a16:creationId xmlns:a16="http://schemas.microsoft.com/office/drawing/2014/main" id="{CF404BE9-744B-4B66-940C-A1B136741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94" name="Line 38">
                <a:extLst>
                  <a:ext uri="{FF2B5EF4-FFF2-40B4-BE49-F238E27FC236}">
                    <a16:creationId xmlns:a16="http://schemas.microsoft.com/office/drawing/2014/main" id="{4265AD98-A2CD-4BB7-A28D-97D030B2E8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9495" name="Group 39">
              <a:extLst>
                <a:ext uri="{FF2B5EF4-FFF2-40B4-BE49-F238E27FC236}">
                  <a16:creationId xmlns:a16="http://schemas.microsoft.com/office/drawing/2014/main" id="{67C28B60-ED66-46CF-B303-13F6B7BD54A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9496" name="Rectangle 40">
                <a:extLst>
                  <a:ext uri="{FF2B5EF4-FFF2-40B4-BE49-F238E27FC236}">
                    <a16:creationId xmlns:a16="http://schemas.microsoft.com/office/drawing/2014/main" id="{C1B2781C-9DE4-49B6-9087-1B3788034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97" name="AutoShape 41">
                <a:extLst>
                  <a:ext uri="{FF2B5EF4-FFF2-40B4-BE49-F238E27FC236}">
                    <a16:creationId xmlns:a16="http://schemas.microsoft.com/office/drawing/2014/main" id="{9A6BDDE8-659D-420B-892F-6B8465AA0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498" name="Line 42">
                <a:extLst>
                  <a:ext uri="{FF2B5EF4-FFF2-40B4-BE49-F238E27FC236}">
                    <a16:creationId xmlns:a16="http://schemas.microsoft.com/office/drawing/2014/main" id="{CB773328-53AB-4151-81F6-9DE028D57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9499" name="Group 43">
              <a:extLst>
                <a:ext uri="{FF2B5EF4-FFF2-40B4-BE49-F238E27FC236}">
                  <a16:creationId xmlns:a16="http://schemas.microsoft.com/office/drawing/2014/main" id="{58F5EC24-F2F0-4609-AAB8-0228D853D8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9500" name="Oval 44">
                <a:extLst>
                  <a:ext uri="{FF2B5EF4-FFF2-40B4-BE49-F238E27FC236}">
                    <a16:creationId xmlns:a16="http://schemas.microsoft.com/office/drawing/2014/main" id="{50F13395-9596-4FB4-8BB6-35633AE12C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9501" name="Oval 45">
                <a:extLst>
                  <a:ext uri="{FF2B5EF4-FFF2-40B4-BE49-F238E27FC236}">
                    <a16:creationId xmlns:a16="http://schemas.microsoft.com/office/drawing/2014/main" id="{CC0062E8-79CC-4F63-8F82-164D78EE3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9502" name="Oval 46">
            <a:extLst>
              <a:ext uri="{FF2B5EF4-FFF2-40B4-BE49-F238E27FC236}">
                <a16:creationId xmlns:a16="http://schemas.microsoft.com/office/drawing/2014/main" id="{60A7E02F-A0DD-421F-8FA6-0EA5A0489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552575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9503" name="Group 47">
            <a:extLst>
              <a:ext uri="{FF2B5EF4-FFF2-40B4-BE49-F238E27FC236}">
                <a16:creationId xmlns:a16="http://schemas.microsoft.com/office/drawing/2014/main" id="{0069E47C-3B99-4C99-9ADC-D43AB5EFFC69}"/>
              </a:ext>
            </a:extLst>
          </p:cNvPr>
          <p:cNvGrpSpPr>
            <a:grpSpLocks/>
          </p:cNvGrpSpPr>
          <p:nvPr/>
        </p:nvGrpSpPr>
        <p:grpSpPr bwMode="auto">
          <a:xfrm>
            <a:off x="6405563" y="1552575"/>
            <a:ext cx="1692275" cy="1663700"/>
            <a:chOff x="408" y="935"/>
            <a:chExt cx="1066" cy="1048"/>
          </a:xfrm>
        </p:grpSpPr>
        <p:sp>
          <p:nvSpPr>
            <p:cNvPr id="19504" name="Text Box 48">
              <a:extLst>
                <a:ext uri="{FF2B5EF4-FFF2-40B4-BE49-F238E27FC236}">
                  <a16:creationId xmlns:a16="http://schemas.microsoft.com/office/drawing/2014/main" id="{31B39BA1-6301-480A-8A6F-8DAE34A06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9505" name="Text Box 49">
              <a:extLst>
                <a:ext uri="{FF2B5EF4-FFF2-40B4-BE49-F238E27FC236}">
                  <a16:creationId xmlns:a16="http://schemas.microsoft.com/office/drawing/2014/main" id="{36B779B9-40DD-4CC4-AADF-0BF5AA477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9506" name="Text Box 50">
              <a:extLst>
                <a:ext uri="{FF2B5EF4-FFF2-40B4-BE49-F238E27FC236}">
                  <a16:creationId xmlns:a16="http://schemas.microsoft.com/office/drawing/2014/main" id="{7E0B390B-CC1F-4383-8AAB-078D0CCC5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9507" name="Text Box 51">
              <a:extLst>
                <a:ext uri="{FF2B5EF4-FFF2-40B4-BE49-F238E27FC236}">
                  <a16:creationId xmlns:a16="http://schemas.microsoft.com/office/drawing/2014/main" id="{D3BA489F-940D-46C4-A6F9-6EEC931C2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9508" name="Text Box 52">
              <a:extLst>
                <a:ext uri="{FF2B5EF4-FFF2-40B4-BE49-F238E27FC236}">
                  <a16:creationId xmlns:a16="http://schemas.microsoft.com/office/drawing/2014/main" id="{5B92A7DA-9912-4A0E-8908-C3CC48904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9509" name="Text Box 53">
              <a:extLst>
                <a:ext uri="{FF2B5EF4-FFF2-40B4-BE49-F238E27FC236}">
                  <a16:creationId xmlns:a16="http://schemas.microsoft.com/office/drawing/2014/main" id="{3E58807B-BB2E-482C-BDAA-E0FC8FBDB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9510" name="Text Box 54">
              <a:extLst>
                <a:ext uri="{FF2B5EF4-FFF2-40B4-BE49-F238E27FC236}">
                  <a16:creationId xmlns:a16="http://schemas.microsoft.com/office/drawing/2014/main" id="{3D72F75D-1074-4F25-ADEA-5C9A38C4C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9511" name="Text Box 55">
              <a:extLst>
                <a:ext uri="{FF2B5EF4-FFF2-40B4-BE49-F238E27FC236}">
                  <a16:creationId xmlns:a16="http://schemas.microsoft.com/office/drawing/2014/main" id="{AF81C495-5B39-44E7-A4BD-AA55E87A7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9512" name="Text Box 56">
              <a:extLst>
                <a:ext uri="{FF2B5EF4-FFF2-40B4-BE49-F238E27FC236}">
                  <a16:creationId xmlns:a16="http://schemas.microsoft.com/office/drawing/2014/main" id="{F8105370-81FA-4D32-8D6E-677143EDD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9513" name="Text Box 57">
              <a:extLst>
                <a:ext uri="{FF2B5EF4-FFF2-40B4-BE49-F238E27FC236}">
                  <a16:creationId xmlns:a16="http://schemas.microsoft.com/office/drawing/2014/main" id="{BFA2509A-76FC-4E49-A9D7-CD4502448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9514" name="Text Box 58">
              <a:extLst>
                <a:ext uri="{FF2B5EF4-FFF2-40B4-BE49-F238E27FC236}">
                  <a16:creationId xmlns:a16="http://schemas.microsoft.com/office/drawing/2014/main" id="{967C602A-966E-4B4F-AD12-CEF225825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9515" name="Text Box 59">
              <a:extLst>
                <a:ext uri="{FF2B5EF4-FFF2-40B4-BE49-F238E27FC236}">
                  <a16:creationId xmlns:a16="http://schemas.microsoft.com/office/drawing/2014/main" id="{40559D86-F79C-43FB-B8DD-55CF7ACC7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9516" name="Text Box 60">
            <a:extLst>
              <a:ext uri="{FF2B5EF4-FFF2-40B4-BE49-F238E27FC236}">
                <a16:creationId xmlns:a16="http://schemas.microsoft.com/office/drawing/2014/main" id="{3275A9AF-6D26-4E9C-BA27-CE7F7B185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919288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19577" name="AutoShape 121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140B8EA6-15A0-4E9D-BC2A-63DD63A3D2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9578" name="AutoShape 122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6389D8F1-184D-484D-98FC-A2A652E40DD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9579" name="AutoShape 123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6EA871C9-1B42-435F-98FB-3A8511AED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2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4" dur="600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6" dur="60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18" dur="6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nodeType="withEffect">
                                  <p:stCondLst>
                                    <p:cond delay="114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20" dur="6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4" dur="300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19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9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38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0" dur="6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2" dur="6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44" dur="3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58"/>
                  </p:tgtEl>
                </p:cond>
              </p:nextCondLst>
            </p:seq>
          </p:childTnLst>
        </p:cTn>
      </p:par>
    </p:tnLst>
    <p:bldLst>
      <p:bldP spid="194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0" name="Text Box 60">
            <a:extLst>
              <a:ext uri="{FF2B5EF4-FFF2-40B4-BE49-F238E27FC236}">
                <a16:creationId xmlns:a16="http://schemas.microsoft.com/office/drawing/2014/main" id="{B8B9EE1E-EE34-4FBA-AF77-27F22BA83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9763" y="4003675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0541" name="Group 61">
            <a:extLst>
              <a:ext uri="{FF2B5EF4-FFF2-40B4-BE49-F238E27FC236}">
                <a16:creationId xmlns:a16="http://schemas.microsoft.com/office/drawing/2014/main" id="{11CB5FAC-B503-4A9F-B42A-254145185F43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4219575"/>
            <a:ext cx="180975" cy="2159000"/>
            <a:chOff x="793" y="2704"/>
            <a:chExt cx="114" cy="1360"/>
          </a:xfrm>
        </p:grpSpPr>
        <p:sp>
          <p:nvSpPr>
            <p:cNvPr id="20542" name="Text Box 62">
              <a:extLst>
                <a:ext uri="{FF2B5EF4-FFF2-40B4-BE49-F238E27FC236}">
                  <a16:creationId xmlns:a16="http://schemas.microsoft.com/office/drawing/2014/main" id="{0D72A121-0355-4629-B688-59A1B18F3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0543" name="Text Box 63">
              <a:extLst>
                <a:ext uri="{FF2B5EF4-FFF2-40B4-BE49-F238E27FC236}">
                  <a16:creationId xmlns:a16="http://schemas.microsoft.com/office/drawing/2014/main" id="{35641535-7546-48F8-9E2C-F9A292155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0544" name="Text Box 64">
              <a:extLst>
                <a:ext uri="{FF2B5EF4-FFF2-40B4-BE49-F238E27FC236}">
                  <a16:creationId xmlns:a16="http://schemas.microsoft.com/office/drawing/2014/main" id="{516F4832-E42B-4561-AF54-7A4AE9EDA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0545" name="Text Box 65">
              <a:extLst>
                <a:ext uri="{FF2B5EF4-FFF2-40B4-BE49-F238E27FC236}">
                  <a16:creationId xmlns:a16="http://schemas.microsoft.com/office/drawing/2014/main" id="{E0ADB1D0-CDFF-4D99-B15B-459E139B8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0546" name="Text Box 66">
              <a:extLst>
                <a:ext uri="{FF2B5EF4-FFF2-40B4-BE49-F238E27FC236}">
                  <a16:creationId xmlns:a16="http://schemas.microsoft.com/office/drawing/2014/main" id="{5F3E7D1D-2504-4BB5-85FD-AE0E45DDD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0547" name="Text Box 67">
              <a:extLst>
                <a:ext uri="{FF2B5EF4-FFF2-40B4-BE49-F238E27FC236}">
                  <a16:creationId xmlns:a16="http://schemas.microsoft.com/office/drawing/2014/main" id="{7F73DDAF-0A28-4864-92DC-CA8EA2022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0548" name="Text Box 68">
              <a:extLst>
                <a:ext uri="{FF2B5EF4-FFF2-40B4-BE49-F238E27FC236}">
                  <a16:creationId xmlns:a16="http://schemas.microsoft.com/office/drawing/2014/main" id="{04BE83C2-B6E1-40D8-AF7F-BBB77FAB6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0549" name="Text Box 69">
              <a:extLst>
                <a:ext uri="{FF2B5EF4-FFF2-40B4-BE49-F238E27FC236}">
                  <a16:creationId xmlns:a16="http://schemas.microsoft.com/office/drawing/2014/main" id="{098143A0-06FD-4F7A-B8E1-4DB8B8A57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0550" name="Text Box 70">
              <a:extLst>
                <a:ext uri="{FF2B5EF4-FFF2-40B4-BE49-F238E27FC236}">
                  <a16:creationId xmlns:a16="http://schemas.microsoft.com/office/drawing/2014/main" id="{68E13F4C-579E-48F1-9DF4-F3E7A40B1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0551" name="Text Box 71">
              <a:extLst>
                <a:ext uri="{FF2B5EF4-FFF2-40B4-BE49-F238E27FC236}">
                  <a16:creationId xmlns:a16="http://schemas.microsoft.com/office/drawing/2014/main" id="{D09711AD-7FE8-45AD-BE8E-E3E4F783E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0552" name="Group 72">
            <a:extLst>
              <a:ext uri="{FF2B5EF4-FFF2-40B4-BE49-F238E27FC236}">
                <a16:creationId xmlns:a16="http://schemas.microsoft.com/office/drawing/2014/main" id="{936D7D6F-DFE0-42B0-A3CA-566D4C34D82F}"/>
              </a:ext>
            </a:extLst>
          </p:cNvPr>
          <p:cNvGrpSpPr>
            <a:grpSpLocks/>
          </p:cNvGrpSpPr>
          <p:nvPr/>
        </p:nvGrpSpPr>
        <p:grpSpPr bwMode="auto">
          <a:xfrm>
            <a:off x="2087563" y="4003675"/>
            <a:ext cx="180975" cy="2374900"/>
            <a:chOff x="906" y="2614"/>
            <a:chExt cx="114" cy="1496"/>
          </a:xfrm>
        </p:grpSpPr>
        <p:sp>
          <p:nvSpPr>
            <p:cNvPr id="20553" name="Text Box 73">
              <a:extLst>
                <a:ext uri="{FF2B5EF4-FFF2-40B4-BE49-F238E27FC236}">
                  <a16:creationId xmlns:a16="http://schemas.microsoft.com/office/drawing/2014/main" id="{E88AB777-7971-4ED5-99C2-36FD7711E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0554" name="Text Box 74">
              <a:extLst>
                <a:ext uri="{FF2B5EF4-FFF2-40B4-BE49-F238E27FC236}">
                  <a16:creationId xmlns:a16="http://schemas.microsoft.com/office/drawing/2014/main" id="{4AA3EE2E-DDC7-42A0-87DB-E391DB9F0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0555" name="Text Box 75">
              <a:extLst>
                <a:ext uri="{FF2B5EF4-FFF2-40B4-BE49-F238E27FC236}">
                  <a16:creationId xmlns:a16="http://schemas.microsoft.com/office/drawing/2014/main" id="{D26C0606-005E-497E-9397-82685C034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0556" name="Text Box 76">
              <a:extLst>
                <a:ext uri="{FF2B5EF4-FFF2-40B4-BE49-F238E27FC236}">
                  <a16:creationId xmlns:a16="http://schemas.microsoft.com/office/drawing/2014/main" id="{964FB9C6-5DAE-40DF-A772-02E581A1D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0557" name="Text Box 77">
              <a:extLst>
                <a:ext uri="{FF2B5EF4-FFF2-40B4-BE49-F238E27FC236}">
                  <a16:creationId xmlns:a16="http://schemas.microsoft.com/office/drawing/2014/main" id="{342A4372-4F87-4824-B58B-0E7B21EAF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0558" name="Text Box 78">
              <a:extLst>
                <a:ext uri="{FF2B5EF4-FFF2-40B4-BE49-F238E27FC236}">
                  <a16:creationId xmlns:a16="http://schemas.microsoft.com/office/drawing/2014/main" id="{74789C13-C26A-4D08-AD6A-1A4C7A757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0559" name="Text Box 79">
              <a:extLst>
                <a:ext uri="{FF2B5EF4-FFF2-40B4-BE49-F238E27FC236}">
                  <a16:creationId xmlns:a16="http://schemas.microsoft.com/office/drawing/2014/main" id="{934F37E4-EF8E-46F8-9AE0-15B7E6FD5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0560" name="Text Box 80">
              <a:extLst>
                <a:ext uri="{FF2B5EF4-FFF2-40B4-BE49-F238E27FC236}">
                  <a16:creationId xmlns:a16="http://schemas.microsoft.com/office/drawing/2014/main" id="{17BF66A8-93D2-448E-9189-0A593DF924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0561" name="Text Box 81">
              <a:extLst>
                <a:ext uri="{FF2B5EF4-FFF2-40B4-BE49-F238E27FC236}">
                  <a16:creationId xmlns:a16="http://schemas.microsoft.com/office/drawing/2014/main" id="{28EC2ED4-27B4-4727-B731-F84223C7D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0562" name="Text Box 82">
              <a:extLst>
                <a:ext uri="{FF2B5EF4-FFF2-40B4-BE49-F238E27FC236}">
                  <a16:creationId xmlns:a16="http://schemas.microsoft.com/office/drawing/2014/main" id="{256E9C3F-88EF-434B-8B99-6BEC659AF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0563" name="Text Box 83">
              <a:extLst>
                <a:ext uri="{FF2B5EF4-FFF2-40B4-BE49-F238E27FC236}">
                  <a16:creationId xmlns:a16="http://schemas.microsoft.com/office/drawing/2014/main" id="{017E30B0-F4F5-431F-AD9D-2B8F6FC58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0564" name="Group 84">
            <a:extLst>
              <a:ext uri="{FF2B5EF4-FFF2-40B4-BE49-F238E27FC236}">
                <a16:creationId xmlns:a16="http://schemas.microsoft.com/office/drawing/2014/main" id="{9C2C444E-63B5-42AF-8112-99E5CB40DE21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700213"/>
            <a:ext cx="579437" cy="4714875"/>
            <a:chOff x="1020" y="1117"/>
            <a:chExt cx="365" cy="2970"/>
          </a:xfrm>
        </p:grpSpPr>
        <p:sp>
          <p:nvSpPr>
            <p:cNvPr id="20565" name="Rectangle 85">
              <a:extLst>
                <a:ext uri="{FF2B5EF4-FFF2-40B4-BE49-F238E27FC236}">
                  <a16:creationId xmlns:a16="http://schemas.microsoft.com/office/drawing/2014/main" id="{51265223-E8C6-49C4-9AB4-AABD7D521B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0566" name="Rectangle 86">
              <a:extLst>
                <a:ext uri="{FF2B5EF4-FFF2-40B4-BE49-F238E27FC236}">
                  <a16:creationId xmlns:a16="http://schemas.microsoft.com/office/drawing/2014/main" id="{7017617C-43D0-44FD-8AF6-E3A0D4247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567" name="Rectangle 87">
              <a:extLst>
                <a:ext uri="{FF2B5EF4-FFF2-40B4-BE49-F238E27FC236}">
                  <a16:creationId xmlns:a16="http://schemas.microsoft.com/office/drawing/2014/main" id="{07171B8C-78B4-40B4-AE08-D83EBAEBF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0568" name="Text Box 88">
            <a:extLst>
              <a:ext uri="{FF2B5EF4-FFF2-40B4-BE49-F238E27FC236}">
                <a16:creationId xmlns:a16="http://schemas.microsoft.com/office/drawing/2014/main" id="{3877AE7C-826B-4674-B408-CD961FD4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4003675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0569" name="Group 89">
            <a:extLst>
              <a:ext uri="{FF2B5EF4-FFF2-40B4-BE49-F238E27FC236}">
                <a16:creationId xmlns:a16="http://schemas.microsoft.com/office/drawing/2014/main" id="{94B8EFBD-ADC0-437C-B984-16FE0C57D284}"/>
              </a:ext>
            </a:extLst>
          </p:cNvPr>
          <p:cNvGrpSpPr>
            <a:grpSpLocks/>
          </p:cNvGrpSpPr>
          <p:nvPr/>
        </p:nvGrpSpPr>
        <p:grpSpPr bwMode="auto">
          <a:xfrm>
            <a:off x="6940550" y="4219575"/>
            <a:ext cx="180975" cy="2159000"/>
            <a:chOff x="793" y="2704"/>
            <a:chExt cx="114" cy="1360"/>
          </a:xfrm>
        </p:grpSpPr>
        <p:sp>
          <p:nvSpPr>
            <p:cNvPr id="20570" name="Text Box 90">
              <a:extLst>
                <a:ext uri="{FF2B5EF4-FFF2-40B4-BE49-F238E27FC236}">
                  <a16:creationId xmlns:a16="http://schemas.microsoft.com/office/drawing/2014/main" id="{18937FCA-DF44-45A5-932B-C85B89466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0571" name="Text Box 91">
              <a:extLst>
                <a:ext uri="{FF2B5EF4-FFF2-40B4-BE49-F238E27FC236}">
                  <a16:creationId xmlns:a16="http://schemas.microsoft.com/office/drawing/2014/main" id="{5FBC69AF-E648-4A05-8E26-F7998B722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0572" name="Text Box 92">
              <a:extLst>
                <a:ext uri="{FF2B5EF4-FFF2-40B4-BE49-F238E27FC236}">
                  <a16:creationId xmlns:a16="http://schemas.microsoft.com/office/drawing/2014/main" id="{5D6F8BF2-9518-48A8-A173-CC33D903D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0573" name="Text Box 93">
              <a:extLst>
                <a:ext uri="{FF2B5EF4-FFF2-40B4-BE49-F238E27FC236}">
                  <a16:creationId xmlns:a16="http://schemas.microsoft.com/office/drawing/2014/main" id="{9F0EF369-599F-4774-9FEA-2C342D400B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0574" name="Text Box 94">
              <a:extLst>
                <a:ext uri="{FF2B5EF4-FFF2-40B4-BE49-F238E27FC236}">
                  <a16:creationId xmlns:a16="http://schemas.microsoft.com/office/drawing/2014/main" id="{F30148E6-175B-4A88-B76F-3853EC1445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0575" name="Text Box 95">
              <a:extLst>
                <a:ext uri="{FF2B5EF4-FFF2-40B4-BE49-F238E27FC236}">
                  <a16:creationId xmlns:a16="http://schemas.microsoft.com/office/drawing/2014/main" id="{0BCDAEAB-6217-4F4B-A742-F8980F869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0576" name="Text Box 96">
              <a:extLst>
                <a:ext uri="{FF2B5EF4-FFF2-40B4-BE49-F238E27FC236}">
                  <a16:creationId xmlns:a16="http://schemas.microsoft.com/office/drawing/2014/main" id="{8CAC61BF-EA3D-446C-A45A-E4BC46E63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0577" name="Text Box 97">
              <a:extLst>
                <a:ext uri="{FF2B5EF4-FFF2-40B4-BE49-F238E27FC236}">
                  <a16:creationId xmlns:a16="http://schemas.microsoft.com/office/drawing/2014/main" id="{E9F79341-CF3D-406E-B7AD-C2394681F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0578" name="Text Box 98">
              <a:extLst>
                <a:ext uri="{FF2B5EF4-FFF2-40B4-BE49-F238E27FC236}">
                  <a16:creationId xmlns:a16="http://schemas.microsoft.com/office/drawing/2014/main" id="{A27C1945-B255-4B7E-9953-90D2EB19B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0579" name="Text Box 99">
              <a:extLst>
                <a:ext uri="{FF2B5EF4-FFF2-40B4-BE49-F238E27FC236}">
                  <a16:creationId xmlns:a16="http://schemas.microsoft.com/office/drawing/2014/main" id="{058CCD21-B495-4227-8CC1-A0C081C91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0580" name="Group 100">
            <a:extLst>
              <a:ext uri="{FF2B5EF4-FFF2-40B4-BE49-F238E27FC236}">
                <a16:creationId xmlns:a16="http://schemas.microsoft.com/office/drawing/2014/main" id="{98E5D369-3848-4FCA-9461-CD1D0FBB407D}"/>
              </a:ext>
            </a:extLst>
          </p:cNvPr>
          <p:cNvGrpSpPr>
            <a:grpSpLocks/>
          </p:cNvGrpSpPr>
          <p:nvPr/>
        </p:nvGrpSpPr>
        <p:grpSpPr bwMode="auto">
          <a:xfrm>
            <a:off x="7119938" y="4003675"/>
            <a:ext cx="180975" cy="2374900"/>
            <a:chOff x="906" y="2614"/>
            <a:chExt cx="114" cy="1496"/>
          </a:xfrm>
        </p:grpSpPr>
        <p:sp>
          <p:nvSpPr>
            <p:cNvPr id="20581" name="Text Box 101">
              <a:extLst>
                <a:ext uri="{FF2B5EF4-FFF2-40B4-BE49-F238E27FC236}">
                  <a16:creationId xmlns:a16="http://schemas.microsoft.com/office/drawing/2014/main" id="{297123B3-EC98-4DCD-B582-925AF40DFD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0582" name="Text Box 102">
              <a:extLst>
                <a:ext uri="{FF2B5EF4-FFF2-40B4-BE49-F238E27FC236}">
                  <a16:creationId xmlns:a16="http://schemas.microsoft.com/office/drawing/2014/main" id="{C995E27D-9104-421D-BFFF-5382952123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0583" name="Text Box 103">
              <a:extLst>
                <a:ext uri="{FF2B5EF4-FFF2-40B4-BE49-F238E27FC236}">
                  <a16:creationId xmlns:a16="http://schemas.microsoft.com/office/drawing/2014/main" id="{97C7FBEE-9DD3-4A88-9326-7863A8FF5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0584" name="Text Box 104">
              <a:extLst>
                <a:ext uri="{FF2B5EF4-FFF2-40B4-BE49-F238E27FC236}">
                  <a16:creationId xmlns:a16="http://schemas.microsoft.com/office/drawing/2014/main" id="{1B42321F-9608-446F-A662-B670DA7CE0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0585" name="Text Box 105">
              <a:extLst>
                <a:ext uri="{FF2B5EF4-FFF2-40B4-BE49-F238E27FC236}">
                  <a16:creationId xmlns:a16="http://schemas.microsoft.com/office/drawing/2014/main" id="{E13B1A69-0E7C-4B75-A978-4D2B036C5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0586" name="Text Box 106">
              <a:extLst>
                <a:ext uri="{FF2B5EF4-FFF2-40B4-BE49-F238E27FC236}">
                  <a16:creationId xmlns:a16="http://schemas.microsoft.com/office/drawing/2014/main" id="{1F51208B-8E04-4895-9F31-BDEC2326B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0587" name="Text Box 107">
              <a:extLst>
                <a:ext uri="{FF2B5EF4-FFF2-40B4-BE49-F238E27FC236}">
                  <a16:creationId xmlns:a16="http://schemas.microsoft.com/office/drawing/2014/main" id="{4444C6E1-6039-4F93-B5A5-AA21AB20C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0588" name="Text Box 108">
              <a:extLst>
                <a:ext uri="{FF2B5EF4-FFF2-40B4-BE49-F238E27FC236}">
                  <a16:creationId xmlns:a16="http://schemas.microsoft.com/office/drawing/2014/main" id="{38B61062-DFCD-465B-8976-6AA58C4BC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0589" name="Text Box 109">
              <a:extLst>
                <a:ext uri="{FF2B5EF4-FFF2-40B4-BE49-F238E27FC236}">
                  <a16:creationId xmlns:a16="http://schemas.microsoft.com/office/drawing/2014/main" id="{976FDD04-D183-4143-AFAB-3D5B4D120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0590" name="Text Box 110">
              <a:extLst>
                <a:ext uri="{FF2B5EF4-FFF2-40B4-BE49-F238E27FC236}">
                  <a16:creationId xmlns:a16="http://schemas.microsoft.com/office/drawing/2014/main" id="{DD9CBCB5-9F12-4291-87AD-5EAA1D18D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0591" name="Text Box 111">
              <a:extLst>
                <a:ext uri="{FF2B5EF4-FFF2-40B4-BE49-F238E27FC236}">
                  <a16:creationId xmlns:a16="http://schemas.microsoft.com/office/drawing/2014/main" id="{4427BE31-114E-494C-AB6C-65C196C79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0592" name="Group 112">
            <a:extLst>
              <a:ext uri="{FF2B5EF4-FFF2-40B4-BE49-F238E27FC236}">
                <a16:creationId xmlns:a16="http://schemas.microsoft.com/office/drawing/2014/main" id="{816F3750-13E1-4670-9B03-148CED96471E}"/>
              </a:ext>
            </a:extLst>
          </p:cNvPr>
          <p:cNvGrpSpPr>
            <a:grpSpLocks/>
          </p:cNvGrpSpPr>
          <p:nvPr/>
        </p:nvGrpSpPr>
        <p:grpSpPr bwMode="auto">
          <a:xfrm>
            <a:off x="6796088" y="1700213"/>
            <a:ext cx="579437" cy="4714875"/>
            <a:chOff x="1020" y="1117"/>
            <a:chExt cx="365" cy="2970"/>
          </a:xfrm>
        </p:grpSpPr>
        <p:sp>
          <p:nvSpPr>
            <p:cNvPr id="20593" name="Rectangle 113">
              <a:extLst>
                <a:ext uri="{FF2B5EF4-FFF2-40B4-BE49-F238E27FC236}">
                  <a16:creationId xmlns:a16="http://schemas.microsoft.com/office/drawing/2014/main" id="{5230430C-7B66-466A-8A72-5E1C583C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0594" name="Rectangle 114">
              <a:extLst>
                <a:ext uri="{FF2B5EF4-FFF2-40B4-BE49-F238E27FC236}">
                  <a16:creationId xmlns:a16="http://schemas.microsoft.com/office/drawing/2014/main" id="{CF2C4B09-B27A-4DA7-A452-0E1F239EC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595" name="Rectangle 115">
              <a:extLst>
                <a:ext uri="{FF2B5EF4-FFF2-40B4-BE49-F238E27FC236}">
                  <a16:creationId xmlns:a16="http://schemas.microsoft.com/office/drawing/2014/main" id="{F20C96AB-158C-4D41-A9F4-CA6F2750A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0482" name="AutoShape 2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618059E8-376D-46E7-BEC9-89D749386D39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3779044" y="1988344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0483" name="Group 3">
            <a:extLst>
              <a:ext uri="{FF2B5EF4-FFF2-40B4-BE49-F238E27FC236}">
                <a16:creationId xmlns:a16="http://schemas.microsoft.com/office/drawing/2014/main" id="{582CD8B9-1344-41E2-92B4-D363C9128DBE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2709863"/>
            <a:ext cx="2914650" cy="2879725"/>
            <a:chOff x="748" y="1298"/>
            <a:chExt cx="1836" cy="1814"/>
          </a:xfrm>
        </p:grpSpPr>
        <p:grpSp>
          <p:nvGrpSpPr>
            <p:cNvPr id="20484" name="Group 4">
              <a:extLst>
                <a:ext uri="{FF2B5EF4-FFF2-40B4-BE49-F238E27FC236}">
                  <a16:creationId xmlns:a16="http://schemas.microsoft.com/office/drawing/2014/main" id="{57730319-CE1E-4E6A-BF86-027726D119BA}"/>
                </a:ext>
              </a:extLst>
            </p:cNvPr>
            <p:cNvGrpSpPr>
              <a:grpSpLocks/>
            </p:cNvGrpSpPr>
            <p:nvPr/>
          </p:nvGrpSpPr>
          <p:grpSpPr bwMode="auto">
            <a:xfrm rot="10920000">
              <a:off x="748" y="1298"/>
              <a:ext cx="1814" cy="1814"/>
              <a:chOff x="748" y="1298"/>
              <a:chExt cx="1814" cy="1814"/>
            </a:xfrm>
          </p:grpSpPr>
          <p:sp>
            <p:nvSpPr>
              <p:cNvPr id="20485" name="Oval 5">
                <a:extLst>
                  <a:ext uri="{FF2B5EF4-FFF2-40B4-BE49-F238E27FC236}">
                    <a16:creationId xmlns:a16="http://schemas.microsoft.com/office/drawing/2014/main" id="{5CC0A130-DF7C-4701-8588-1360906E5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298"/>
                <a:ext cx="1814" cy="1814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486" name="Oval 6">
                <a:extLst>
                  <a:ext uri="{FF2B5EF4-FFF2-40B4-BE49-F238E27FC236}">
                    <a16:creationId xmlns:a16="http://schemas.microsoft.com/office/drawing/2014/main" id="{7E2F39BF-1192-4BBC-B3EF-5C68C4FEE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20487" name="Oval 7">
              <a:extLst>
                <a:ext uri="{FF2B5EF4-FFF2-40B4-BE49-F238E27FC236}">
                  <a16:creationId xmlns:a16="http://schemas.microsoft.com/office/drawing/2014/main" id="{3B096F7D-F73C-4723-99AB-D18D538856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2539" y="2183"/>
              <a:ext cx="45" cy="45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0488" name="Group 8">
            <a:extLst>
              <a:ext uri="{FF2B5EF4-FFF2-40B4-BE49-F238E27FC236}">
                <a16:creationId xmlns:a16="http://schemas.microsoft.com/office/drawing/2014/main" id="{E15620B6-F5B4-4FE8-8ADA-866E6452CF51}"/>
              </a:ext>
            </a:extLst>
          </p:cNvPr>
          <p:cNvGrpSpPr>
            <a:grpSpLocks/>
          </p:cNvGrpSpPr>
          <p:nvPr/>
        </p:nvGrpSpPr>
        <p:grpSpPr bwMode="auto">
          <a:xfrm>
            <a:off x="5289550" y="3430588"/>
            <a:ext cx="1474788" cy="1439862"/>
            <a:chOff x="2562" y="1752"/>
            <a:chExt cx="929" cy="907"/>
          </a:xfrm>
        </p:grpSpPr>
        <p:grpSp>
          <p:nvGrpSpPr>
            <p:cNvPr id="20489" name="Group 9">
              <a:extLst>
                <a:ext uri="{FF2B5EF4-FFF2-40B4-BE49-F238E27FC236}">
                  <a16:creationId xmlns:a16="http://schemas.microsoft.com/office/drawing/2014/main" id="{97B669A4-A339-448A-A3B8-851E01225112}"/>
                </a:ext>
              </a:extLst>
            </p:cNvPr>
            <p:cNvGrpSpPr>
              <a:grpSpLocks/>
            </p:cNvGrpSpPr>
            <p:nvPr/>
          </p:nvGrpSpPr>
          <p:grpSpPr bwMode="auto">
            <a:xfrm rot="219324">
              <a:off x="2584" y="1752"/>
              <a:ext cx="907" cy="907"/>
              <a:chOff x="3470" y="1797"/>
              <a:chExt cx="907" cy="907"/>
            </a:xfrm>
          </p:grpSpPr>
          <p:sp>
            <p:nvSpPr>
              <p:cNvPr id="20490" name="Oval 10">
                <a:extLst>
                  <a:ext uri="{FF2B5EF4-FFF2-40B4-BE49-F238E27FC236}">
                    <a16:creationId xmlns:a16="http://schemas.microsoft.com/office/drawing/2014/main" id="{50A4BC9C-1066-4C21-AE78-E43612A1517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0" y="1797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491" name="Oval 11">
                <a:extLst>
                  <a:ext uri="{FF2B5EF4-FFF2-40B4-BE49-F238E27FC236}">
                    <a16:creationId xmlns:a16="http://schemas.microsoft.com/office/drawing/2014/main" id="{59D49F44-1D33-4BDD-A1D0-D36713172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6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20492" name="Oval 12">
              <a:extLst>
                <a:ext uri="{FF2B5EF4-FFF2-40B4-BE49-F238E27FC236}">
                  <a16:creationId xmlns:a16="http://schemas.microsoft.com/office/drawing/2014/main" id="{15A25B39-F165-4AE8-B942-B6D5047F4B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9324">
              <a:off x="2562" y="2183"/>
              <a:ext cx="45" cy="45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0493" name="Group 13">
            <a:extLst>
              <a:ext uri="{FF2B5EF4-FFF2-40B4-BE49-F238E27FC236}">
                <a16:creationId xmlns:a16="http://schemas.microsoft.com/office/drawing/2014/main" id="{59B1E53A-DF0B-452F-9622-EA97078E0E9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233738" y="3732213"/>
            <a:ext cx="1266825" cy="850900"/>
            <a:chOff x="1266" y="1933"/>
            <a:chExt cx="798" cy="536"/>
          </a:xfrm>
        </p:grpSpPr>
        <p:sp>
          <p:nvSpPr>
            <p:cNvPr id="20494" name="Arc 14">
              <a:extLst>
                <a:ext uri="{FF2B5EF4-FFF2-40B4-BE49-F238E27FC236}">
                  <a16:creationId xmlns:a16="http://schemas.microsoft.com/office/drawing/2014/main" id="{E95B1AF6-7BCD-413E-B4B8-2F54F68ED173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495" name="Arc 15">
              <a:extLst>
                <a:ext uri="{FF2B5EF4-FFF2-40B4-BE49-F238E27FC236}">
                  <a16:creationId xmlns:a16="http://schemas.microsoft.com/office/drawing/2014/main" id="{1BD7859A-6B8C-4B2C-9F46-EF37178162BB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0496" name="Group 16">
            <a:extLst>
              <a:ext uri="{FF2B5EF4-FFF2-40B4-BE49-F238E27FC236}">
                <a16:creationId xmlns:a16="http://schemas.microsoft.com/office/drawing/2014/main" id="{F7029CA7-0310-4F91-8ABD-8A7A24731C3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541963" y="3860800"/>
            <a:ext cx="1011237" cy="444500"/>
            <a:chOff x="3606" y="2101"/>
            <a:chExt cx="637" cy="280"/>
          </a:xfrm>
        </p:grpSpPr>
        <p:sp>
          <p:nvSpPr>
            <p:cNvPr id="20497" name="Arc 17">
              <a:extLst>
                <a:ext uri="{FF2B5EF4-FFF2-40B4-BE49-F238E27FC236}">
                  <a16:creationId xmlns:a16="http://schemas.microsoft.com/office/drawing/2014/main" id="{A454FB87-4E31-421E-BAC3-12EAFB455898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0498" name="Arc 18">
              <a:extLst>
                <a:ext uri="{FF2B5EF4-FFF2-40B4-BE49-F238E27FC236}">
                  <a16:creationId xmlns:a16="http://schemas.microsoft.com/office/drawing/2014/main" id="{EA4B5F2D-9D44-4528-8ED9-675315DB2D79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0499" name="AutoShape 19">
            <a:extLst>
              <a:ext uri="{FF2B5EF4-FFF2-40B4-BE49-F238E27FC236}">
                <a16:creationId xmlns:a16="http://schemas.microsoft.com/office/drawing/2014/main" id="{F8F0FD41-30F0-4048-8384-D1925159A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8769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AB239AF0-C35D-43DD-AC69-EA21463E9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850" y="6094413"/>
            <a:ext cx="4249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0501" name="AutoShape 21">
            <a:extLst>
              <a:ext uri="{FF2B5EF4-FFF2-40B4-BE49-F238E27FC236}">
                <a16:creationId xmlns:a16="http://schemas.microsoft.com/office/drawing/2014/main" id="{D649D84E-5BD0-4DDC-806E-CFBAEBC12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38" y="5876925"/>
            <a:ext cx="720725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40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0502" name="Rectangle 22">
            <a:extLst>
              <a:ext uri="{FF2B5EF4-FFF2-40B4-BE49-F238E27FC236}">
                <a16:creationId xmlns:a16="http://schemas.microsoft.com/office/drawing/2014/main" id="{E4B89A94-7CCF-494C-A687-E062D8039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916113"/>
            <a:ext cx="6264275" cy="44656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2B2407DC-F17D-495B-B808-97800747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84313"/>
            <a:ext cx="554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tarni</a:t>
            </a:r>
          </a:p>
        </p:txBody>
      </p:sp>
      <p:sp>
        <p:nvSpPr>
          <p:cNvPr id="20504" name="Oval 24">
            <a:extLst>
              <a:ext uri="{FF2B5EF4-FFF2-40B4-BE49-F238E27FC236}">
                <a16:creationId xmlns:a16="http://schemas.microsoft.com/office/drawing/2014/main" id="{43C6A36E-205D-4FFE-B78B-5F98E710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5525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0505" name="Group 25">
            <a:extLst>
              <a:ext uri="{FF2B5EF4-FFF2-40B4-BE49-F238E27FC236}">
                <a16:creationId xmlns:a16="http://schemas.microsoft.com/office/drawing/2014/main" id="{F94E1245-EB00-4AC5-95B6-E9C8D82F189C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1412875"/>
            <a:ext cx="1874837" cy="1871663"/>
            <a:chOff x="340" y="847"/>
            <a:chExt cx="1181" cy="1179"/>
          </a:xfrm>
        </p:grpSpPr>
        <p:sp>
          <p:nvSpPr>
            <p:cNvPr id="20506" name="Line 26">
              <a:extLst>
                <a:ext uri="{FF2B5EF4-FFF2-40B4-BE49-F238E27FC236}">
                  <a16:creationId xmlns:a16="http://schemas.microsoft.com/office/drawing/2014/main" id="{8D001ADC-E9CE-4797-8FD8-C6ECA9E858B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07" name="Line 27">
              <a:extLst>
                <a:ext uri="{FF2B5EF4-FFF2-40B4-BE49-F238E27FC236}">
                  <a16:creationId xmlns:a16="http://schemas.microsoft.com/office/drawing/2014/main" id="{76651D87-5450-478C-AC33-0A6161A042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08" name="Line 28">
              <a:extLst>
                <a:ext uri="{FF2B5EF4-FFF2-40B4-BE49-F238E27FC236}">
                  <a16:creationId xmlns:a16="http://schemas.microsoft.com/office/drawing/2014/main" id="{D3C35DD6-311C-4D88-8026-34D09B45F6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09" name="Line 29">
              <a:extLst>
                <a:ext uri="{FF2B5EF4-FFF2-40B4-BE49-F238E27FC236}">
                  <a16:creationId xmlns:a16="http://schemas.microsoft.com/office/drawing/2014/main" id="{D4AB2966-6DCA-4074-B50B-326A0082D7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10" name="Line 30">
              <a:extLst>
                <a:ext uri="{FF2B5EF4-FFF2-40B4-BE49-F238E27FC236}">
                  <a16:creationId xmlns:a16="http://schemas.microsoft.com/office/drawing/2014/main" id="{476E7508-E2D8-443D-B4CF-818CAF20F9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11" name="Line 31">
              <a:extLst>
                <a:ext uri="{FF2B5EF4-FFF2-40B4-BE49-F238E27FC236}">
                  <a16:creationId xmlns:a16="http://schemas.microsoft.com/office/drawing/2014/main" id="{782CE588-FE8C-4091-8B12-357C3F75C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20512" name="Picture 32">
            <a:extLst>
              <a:ext uri="{FF2B5EF4-FFF2-40B4-BE49-F238E27FC236}">
                <a16:creationId xmlns:a16="http://schemas.microsoft.com/office/drawing/2014/main" id="{6C01066D-28F4-4B96-B126-FD6EEF5AD4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1697038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13" name="Group 33">
            <a:extLst>
              <a:ext uri="{FF2B5EF4-FFF2-40B4-BE49-F238E27FC236}">
                <a16:creationId xmlns:a16="http://schemas.microsoft.com/office/drawing/2014/main" id="{DBD5BB66-F322-4DA2-BD77-1AD85550AC33}"/>
              </a:ext>
            </a:extLst>
          </p:cNvPr>
          <p:cNvGrpSpPr>
            <a:grpSpLocks/>
          </p:cNvGrpSpPr>
          <p:nvPr/>
        </p:nvGrpSpPr>
        <p:grpSpPr bwMode="auto">
          <a:xfrm>
            <a:off x="7196138" y="1625600"/>
            <a:ext cx="71437" cy="1468438"/>
            <a:chOff x="736" y="2342"/>
            <a:chExt cx="45" cy="925"/>
          </a:xfrm>
        </p:grpSpPr>
        <p:grpSp>
          <p:nvGrpSpPr>
            <p:cNvPr id="20514" name="Group 34">
              <a:extLst>
                <a:ext uri="{FF2B5EF4-FFF2-40B4-BE49-F238E27FC236}">
                  <a16:creationId xmlns:a16="http://schemas.microsoft.com/office/drawing/2014/main" id="{8D7E5313-B210-4695-A8CB-07339C9FD9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20515" name="Rectangle 35">
                <a:extLst>
                  <a:ext uri="{FF2B5EF4-FFF2-40B4-BE49-F238E27FC236}">
                    <a16:creationId xmlns:a16="http://schemas.microsoft.com/office/drawing/2014/main" id="{68FB89FD-1AF0-4FD7-B911-D451B4AA7C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516" name="AutoShape 36">
                <a:extLst>
                  <a:ext uri="{FF2B5EF4-FFF2-40B4-BE49-F238E27FC236}">
                    <a16:creationId xmlns:a16="http://schemas.microsoft.com/office/drawing/2014/main" id="{F02346F4-AF9E-4B04-9AC8-32D396B63E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517" name="Line 37">
                <a:extLst>
                  <a:ext uri="{FF2B5EF4-FFF2-40B4-BE49-F238E27FC236}">
                    <a16:creationId xmlns:a16="http://schemas.microsoft.com/office/drawing/2014/main" id="{C1A1B1C4-87B4-4006-999B-694D9B652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0518" name="Group 38">
              <a:extLst>
                <a:ext uri="{FF2B5EF4-FFF2-40B4-BE49-F238E27FC236}">
                  <a16:creationId xmlns:a16="http://schemas.microsoft.com/office/drawing/2014/main" id="{51A71FA3-0B2E-4B58-813F-5C9A1AE83C3B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20519" name="Rectangle 39">
                <a:extLst>
                  <a:ext uri="{FF2B5EF4-FFF2-40B4-BE49-F238E27FC236}">
                    <a16:creationId xmlns:a16="http://schemas.microsoft.com/office/drawing/2014/main" id="{B1294974-1B16-4669-9540-FD0A3001E1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520" name="AutoShape 40">
                <a:extLst>
                  <a:ext uri="{FF2B5EF4-FFF2-40B4-BE49-F238E27FC236}">
                    <a16:creationId xmlns:a16="http://schemas.microsoft.com/office/drawing/2014/main" id="{28C61483-AEB4-4B2F-A3F6-661CDEEB23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521" name="Line 41">
                <a:extLst>
                  <a:ext uri="{FF2B5EF4-FFF2-40B4-BE49-F238E27FC236}">
                    <a16:creationId xmlns:a16="http://schemas.microsoft.com/office/drawing/2014/main" id="{49EAA4C2-80E3-45CE-B1AC-BC991F6E4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0522" name="Group 42">
              <a:extLst>
                <a:ext uri="{FF2B5EF4-FFF2-40B4-BE49-F238E27FC236}">
                  <a16:creationId xmlns:a16="http://schemas.microsoft.com/office/drawing/2014/main" id="{0DEF40FD-D372-443C-A32E-9A859CD19A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20523" name="Oval 43">
                <a:extLst>
                  <a:ext uri="{FF2B5EF4-FFF2-40B4-BE49-F238E27FC236}">
                    <a16:creationId xmlns:a16="http://schemas.microsoft.com/office/drawing/2014/main" id="{51330664-C539-47D9-95C8-CBCAAC243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0524" name="Oval 44">
                <a:extLst>
                  <a:ext uri="{FF2B5EF4-FFF2-40B4-BE49-F238E27FC236}">
                    <a16:creationId xmlns:a16="http://schemas.microsoft.com/office/drawing/2014/main" id="{DE934EF9-8789-4ADE-BC93-A07BD511F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20525" name="Oval 45">
            <a:extLst>
              <a:ext uri="{FF2B5EF4-FFF2-40B4-BE49-F238E27FC236}">
                <a16:creationId xmlns:a16="http://schemas.microsoft.com/office/drawing/2014/main" id="{1A9723BE-49E1-45CD-BEF8-D26E1C460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552575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0526" name="Group 46">
            <a:extLst>
              <a:ext uri="{FF2B5EF4-FFF2-40B4-BE49-F238E27FC236}">
                <a16:creationId xmlns:a16="http://schemas.microsoft.com/office/drawing/2014/main" id="{77236770-E638-4EDA-8B56-D937E0F38802}"/>
              </a:ext>
            </a:extLst>
          </p:cNvPr>
          <p:cNvGrpSpPr>
            <a:grpSpLocks/>
          </p:cNvGrpSpPr>
          <p:nvPr/>
        </p:nvGrpSpPr>
        <p:grpSpPr bwMode="auto">
          <a:xfrm>
            <a:off x="6405563" y="1552575"/>
            <a:ext cx="1692275" cy="1663700"/>
            <a:chOff x="408" y="935"/>
            <a:chExt cx="1066" cy="1048"/>
          </a:xfrm>
        </p:grpSpPr>
        <p:sp>
          <p:nvSpPr>
            <p:cNvPr id="20527" name="Text Box 47">
              <a:extLst>
                <a:ext uri="{FF2B5EF4-FFF2-40B4-BE49-F238E27FC236}">
                  <a16:creationId xmlns:a16="http://schemas.microsoft.com/office/drawing/2014/main" id="{A513E142-F19D-4C7F-9C16-02D5B6D46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20528" name="Text Box 48">
              <a:extLst>
                <a:ext uri="{FF2B5EF4-FFF2-40B4-BE49-F238E27FC236}">
                  <a16:creationId xmlns:a16="http://schemas.microsoft.com/office/drawing/2014/main" id="{83D8BA6C-748F-40DA-8D96-F10E23CCA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20529" name="Text Box 49">
              <a:extLst>
                <a:ext uri="{FF2B5EF4-FFF2-40B4-BE49-F238E27FC236}">
                  <a16:creationId xmlns:a16="http://schemas.microsoft.com/office/drawing/2014/main" id="{2B63E47F-638F-485F-8FC1-A036553C2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20530" name="Text Box 50">
              <a:extLst>
                <a:ext uri="{FF2B5EF4-FFF2-40B4-BE49-F238E27FC236}">
                  <a16:creationId xmlns:a16="http://schemas.microsoft.com/office/drawing/2014/main" id="{9BCF4C75-00A1-4713-9CF8-768A4A275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20531" name="Text Box 51">
              <a:extLst>
                <a:ext uri="{FF2B5EF4-FFF2-40B4-BE49-F238E27FC236}">
                  <a16:creationId xmlns:a16="http://schemas.microsoft.com/office/drawing/2014/main" id="{EF3EB106-89A3-4E76-A7EC-DFCC841B8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20532" name="Text Box 52">
              <a:extLst>
                <a:ext uri="{FF2B5EF4-FFF2-40B4-BE49-F238E27FC236}">
                  <a16:creationId xmlns:a16="http://schemas.microsoft.com/office/drawing/2014/main" id="{B8AEF6C2-ED53-4826-843A-FD18DC610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20533" name="Text Box 53">
              <a:extLst>
                <a:ext uri="{FF2B5EF4-FFF2-40B4-BE49-F238E27FC236}">
                  <a16:creationId xmlns:a16="http://schemas.microsoft.com/office/drawing/2014/main" id="{50B520C5-6ED7-4BBC-B37C-F3F3DABEC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20534" name="Text Box 54">
              <a:extLst>
                <a:ext uri="{FF2B5EF4-FFF2-40B4-BE49-F238E27FC236}">
                  <a16:creationId xmlns:a16="http://schemas.microsoft.com/office/drawing/2014/main" id="{9CBDD822-E5C2-4619-8CA5-30BB7A35A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20535" name="Text Box 55">
              <a:extLst>
                <a:ext uri="{FF2B5EF4-FFF2-40B4-BE49-F238E27FC236}">
                  <a16:creationId xmlns:a16="http://schemas.microsoft.com/office/drawing/2014/main" id="{3FEE36BF-B05F-4A14-B0F3-84DBA09C6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20536" name="Text Box 56">
              <a:extLst>
                <a:ext uri="{FF2B5EF4-FFF2-40B4-BE49-F238E27FC236}">
                  <a16:creationId xmlns:a16="http://schemas.microsoft.com/office/drawing/2014/main" id="{165489B9-E0B7-45DC-8DF0-9F124F172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20537" name="Text Box 57">
              <a:extLst>
                <a:ext uri="{FF2B5EF4-FFF2-40B4-BE49-F238E27FC236}">
                  <a16:creationId xmlns:a16="http://schemas.microsoft.com/office/drawing/2014/main" id="{6D0C1887-8571-460B-992D-A3348B667C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20538" name="Text Box 58">
              <a:extLst>
                <a:ext uri="{FF2B5EF4-FFF2-40B4-BE49-F238E27FC236}">
                  <a16:creationId xmlns:a16="http://schemas.microsoft.com/office/drawing/2014/main" id="{7BC65005-0295-44BC-9F03-624B04824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20539" name="Text Box 59">
            <a:extLst>
              <a:ext uri="{FF2B5EF4-FFF2-40B4-BE49-F238E27FC236}">
                <a16:creationId xmlns:a16="http://schemas.microsoft.com/office/drawing/2014/main" id="{45F046B7-1914-43AA-A1DF-7DD08BAB6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919288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20605" name="AutoShape 125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68D5776-8AD9-4A47-A105-2B53224E34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20606" name="AutoShape 126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45371E2-48E5-4F19-BD5E-E05263A491AD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20607" name="AutoShape 127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055998AD-0C9D-459A-9C1E-6EE0BBCF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4" dur="30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repeatCount="8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8" dur="150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20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nodeType="withEffect">
                                  <p:stCondLst>
                                    <p:cond delay="285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435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585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73500"/>
                                  </p:stCondLst>
                                  <p:childTnLst>
                                    <p:animMotion origin="layout" path="M 5.55556E-7 -0.12615 L 5.55556E-7 -0.1574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fill="hold" nodeType="withEffect">
                                  <p:stCondLst>
                                    <p:cond delay="88500"/>
                                  </p:stCondLst>
                                  <p:childTnLst>
                                    <p:animMotion origin="layout" path="M 8.33333E-7 -0.15764 L 8.33333E-7 -0.18889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fill="hold" nodeType="withEffect">
                                  <p:stCondLst>
                                    <p:cond delay="103500"/>
                                  </p:stCondLst>
                                  <p:childTnLst>
                                    <p:animMotion origin="layout" path="M 8.33333E-7 -0.18912 L 8.33333E-7 -0.22037 " pathEditMode="relative" rAng="0" ptsTypes="AA">
                                      <p:cBhvr>
                                        <p:cTn id="44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fill="hold" nodeType="withEffect">
                                  <p:stCondLst>
                                    <p:cond delay="118500"/>
                                  </p:stCondLst>
                                  <p:childTnLst>
                                    <p:animMotion origin="layout" path="M 8.33333E-7 -0.22037 L 8.33333E-7 -0.25162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25185 L 8.33333E-7 -0.283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0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52" dur="1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4" dur="3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6" dur="3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58" dur="1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71" name="Text Box 195">
            <a:extLst>
              <a:ext uri="{FF2B5EF4-FFF2-40B4-BE49-F238E27FC236}">
                <a16:creationId xmlns:a16="http://schemas.microsoft.com/office/drawing/2014/main" id="{5B8EF224-F685-46C8-AAB9-F0E1BBDB4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3897313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4772" name="Group 196">
            <a:extLst>
              <a:ext uri="{FF2B5EF4-FFF2-40B4-BE49-F238E27FC236}">
                <a16:creationId xmlns:a16="http://schemas.microsoft.com/office/drawing/2014/main" id="{807FB234-B23B-4938-A46C-03D0702D7A86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4113213"/>
            <a:ext cx="180975" cy="2159000"/>
            <a:chOff x="793" y="2704"/>
            <a:chExt cx="114" cy="1360"/>
          </a:xfrm>
        </p:grpSpPr>
        <p:sp>
          <p:nvSpPr>
            <p:cNvPr id="24773" name="Text Box 197">
              <a:extLst>
                <a:ext uri="{FF2B5EF4-FFF2-40B4-BE49-F238E27FC236}">
                  <a16:creationId xmlns:a16="http://schemas.microsoft.com/office/drawing/2014/main" id="{B545A7DF-25D3-4DEB-BEBC-FCE2D208D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4774" name="Text Box 198">
              <a:extLst>
                <a:ext uri="{FF2B5EF4-FFF2-40B4-BE49-F238E27FC236}">
                  <a16:creationId xmlns:a16="http://schemas.microsoft.com/office/drawing/2014/main" id="{0B6D82D6-D124-4FBA-9E9F-9B5922389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4775" name="Text Box 199">
              <a:extLst>
                <a:ext uri="{FF2B5EF4-FFF2-40B4-BE49-F238E27FC236}">
                  <a16:creationId xmlns:a16="http://schemas.microsoft.com/office/drawing/2014/main" id="{F10AF03B-6BE2-4268-A785-D34BB0A5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4776" name="Text Box 200">
              <a:extLst>
                <a:ext uri="{FF2B5EF4-FFF2-40B4-BE49-F238E27FC236}">
                  <a16:creationId xmlns:a16="http://schemas.microsoft.com/office/drawing/2014/main" id="{8B95AE39-3F50-4F30-9591-B61085DF1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4777" name="Text Box 201">
              <a:extLst>
                <a:ext uri="{FF2B5EF4-FFF2-40B4-BE49-F238E27FC236}">
                  <a16:creationId xmlns:a16="http://schemas.microsoft.com/office/drawing/2014/main" id="{BC96BAA4-5F52-4ABB-8C5C-2F490848EE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4778" name="Text Box 202">
              <a:extLst>
                <a:ext uri="{FF2B5EF4-FFF2-40B4-BE49-F238E27FC236}">
                  <a16:creationId xmlns:a16="http://schemas.microsoft.com/office/drawing/2014/main" id="{9EF6268B-3D2E-4620-A957-1D31F78F8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4779" name="Text Box 203">
              <a:extLst>
                <a:ext uri="{FF2B5EF4-FFF2-40B4-BE49-F238E27FC236}">
                  <a16:creationId xmlns:a16="http://schemas.microsoft.com/office/drawing/2014/main" id="{8F63C9BF-FFA9-42F0-80C4-F2589468B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4780" name="Text Box 204">
              <a:extLst>
                <a:ext uri="{FF2B5EF4-FFF2-40B4-BE49-F238E27FC236}">
                  <a16:creationId xmlns:a16="http://schemas.microsoft.com/office/drawing/2014/main" id="{C587A991-E20C-4EDF-AD37-6D7E1C0D8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4781" name="Text Box 205">
              <a:extLst>
                <a:ext uri="{FF2B5EF4-FFF2-40B4-BE49-F238E27FC236}">
                  <a16:creationId xmlns:a16="http://schemas.microsoft.com/office/drawing/2014/main" id="{37C461B9-0E57-4E1E-ADAA-EB3DB3633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4782" name="Text Box 206">
              <a:extLst>
                <a:ext uri="{FF2B5EF4-FFF2-40B4-BE49-F238E27FC236}">
                  <a16:creationId xmlns:a16="http://schemas.microsoft.com/office/drawing/2014/main" id="{8783A0AB-ECC1-40D6-B06A-A609CEDA2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4783" name="Group 207">
            <a:extLst>
              <a:ext uri="{FF2B5EF4-FFF2-40B4-BE49-F238E27FC236}">
                <a16:creationId xmlns:a16="http://schemas.microsoft.com/office/drawing/2014/main" id="{109D4355-E2D8-42D6-9239-E3393682E512}"/>
              </a:ext>
            </a:extLst>
          </p:cNvPr>
          <p:cNvGrpSpPr>
            <a:grpSpLocks/>
          </p:cNvGrpSpPr>
          <p:nvPr/>
        </p:nvGrpSpPr>
        <p:grpSpPr bwMode="auto">
          <a:xfrm>
            <a:off x="5183188" y="3897313"/>
            <a:ext cx="180975" cy="2374900"/>
            <a:chOff x="906" y="2614"/>
            <a:chExt cx="114" cy="1496"/>
          </a:xfrm>
        </p:grpSpPr>
        <p:sp>
          <p:nvSpPr>
            <p:cNvPr id="24784" name="Text Box 208">
              <a:extLst>
                <a:ext uri="{FF2B5EF4-FFF2-40B4-BE49-F238E27FC236}">
                  <a16:creationId xmlns:a16="http://schemas.microsoft.com/office/drawing/2014/main" id="{EE491BBC-2E2A-4B59-AA10-C05E88DEF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4785" name="Text Box 209">
              <a:extLst>
                <a:ext uri="{FF2B5EF4-FFF2-40B4-BE49-F238E27FC236}">
                  <a16:creationId xmlns:a16="http://schemas.microsoft.com/office/drawing/2014/main" id="{45BFCA13-1B10-45AC-90FD-54963DE9F6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4786" name="Text Box 210">
              <a:extLst>
                <a:ext uri="{FF2B5EF4-FFF2-40B4-BE49-F238E27FC236}">
                  <a16:creationId xmlns:a16="http://schemas.microsoft.com/office/drawing/2014/main" id="{C8C4FF4E-38DF-409A-8CE0-8A7DB768C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4787" name="Text Box 211">
              <a:extLst>
                <a:ext uri="{FF2B5EF4-FFF2-40B4-BE49-F238E27FC236}">
                  <a16:creationId xmlns:a16="http://schemas.microsoft.com/office/drawing/2014/main" id="{180EC44A-191C-4BAF-8BE1-18FFDC1C6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4788" name="Text Box 212">
              <a:extLst>
                <a:ext uri="{FF2B5EF4-FFF2-40B4-BE49-F238E27FC236}">
                  <a16:creationId xmlns:a16="http://schemas.microsoft.com/office/drawing/2014/main" id="{35FC2573-613C-4EE2-89AC-6A2CF8D1D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4789" name="Text Box 213">
              <a:extLst>
                <a:ext uri="{FF2B5EF4-FFF2-40B4-BE49-F238E27FC236}">
                  <a16:creationId xmlns:a16="http://schemas.microsoft.com/office/drawing/2014/main" id="{AF9F770C-9549-4AAF-A03D-44572FDCD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4790" name="Text Box 214">
              <a:extLst>
                <a:ext uri="{FF2B5EF4-FFF2-40B4-BE49-F238E27FC236}">
                  <a16:creationId xmlns:a16="http://schemas.microsoft.com/office/drawing/2014/main" id="{168E6A3F-902D-43F7-953C-F156A0AEF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4791" name="Text Box 215">
              <a:extLst>
                <a:ext uri="{FF2B5EF4-FFF2-40B4-BE49-F238E27FC236}">
                  <a16:creationId xmlns:a16="http://schemas.microsoft.com/office/drawing/2014/main" id="{3C9413BE-5A56-4A8D-98C5-94AC1E271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4792" name="Text Box 216">
              <a:extLst>
                <a:ext uri="{FF2B5EF4-FFF2-40B4-BE49-F238E27FC236}">
                  <a16:creationId xmlns:a16="http://schemas.microsoft.com/office/drawing/2014/main" id="{2F9CD640-1B05-4CA6-8E06-53DAE4762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4793" name="Text Box 217">
              <a:extLst>
                <a:ext uri="{FF2B5EF4-FFF2-40B4-BE49-F238E27FC236}">
                  <a16:creationId xmlns:a16="http://schemas.microsoft.com/office/drawing/2014/main" id="{C394A144-8314-463F-AE53-F2D57163B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4794" name="Text Box 218">
              <a:extLst>
                <a:ext uri="{FF2B5EF4-FFF2-40B4-BE49-F238E27FC236}">
                  <a16:creationId xmlns:a16="http://schemas.microsoft.com/office/drawing/2014/main" id="{83A8F76C-EB94-4ADC-B416-C9BD3FA5D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4795" name="Group 219">
            <a:extLst>
              <a:ext uri="{FF2B5EF4-FFF2-40B4-BE49-F238E27FC236}">
                <a16:creationId xmlns:a16="http://schemas.microsoft.com/office/drawing/2014/main" id="{AE7C7D4E-D677-49CD-95B6-935800C2F986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1593850"/>
            <a:ext cx="579437" cy="4714875"/>
            <a:chOff x="703" y="1117"/>
            <a:chExt cx="365" cy="2970"/>
          </a:xfrm>
        </p:grpSpPr>
        <p:sp>
          <p:nvSpPr>
            <p:cNvPr id="24796" name="Rectangle 220">
              <a:extLst>
                <a:ext uri="{FF2B5EF4-FFF2-40B4-BE49-F238E27FC236}">
                  <a16:creationId xmlns:a16="http://schemas.microsoft.com/office/drawing/2014/main" id="{D65EE0E1-7069-4CE5-B7E8-53B8381F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4797" name="Rectangle 221">
              <a:extLst>
                <a:ext uri="{FF2B5EF4-FFF2-40B4-BE49-F238E27FC236}">
                  <a16:creationId xmlns:a16="http://schemas.microsoft.com/office/drawing/2014/main" id="{74AB79C2-558D-4FD4-9ECF-EF353682B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98" name="Rectangle 222">
              <a:extLst>
                <a:ext uri="{FF2B5EF4-FFF2-40B4-BE49-F238E27FC236}">
                  <a16:creationId xmlns:a16="http://schemas.microsoft.com/office/drawing/2014/main" id="{D6811711-97E4-4C57-973D-238726C64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4827" name="Text Box 251">
            <a:extLst>
              <a:ext uri="{FF2B5EF4-FFF2-40B4-BE49-F238E27FC236}">
                <a16:creationId xmlns:a16="http://schemas.microsoft.com/office/drawing/2014/main" id="{4507B917-F842-4B23-ADD4-E069DF4FA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3897313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4828" name="Group 252">
            <a:extLst>
              <a:ext uri="{FF2B5EF4-FFF2-40B4-BE49-F238E27FC236}">
                <a16:creationId xmlns:a16="http://schemas.microsoft.com/office/drawing/2014/main" id="{C010D9A9-087B-4D82-B795-7C3CF49B29C7}"/>
              </a:ext>
            </a:extLst>
          </p:cNvPr>
          <p:cNvGrpSpPr>
            <a:grpSpLocks/>
          </p:cNvGrpSpPr>
          <p:nvPr/>
        </p:nvGrpSpPr>
        <p:grpSpPr bwMode="auto">
          <a:xfrm>
            <a:off x="4497388" y="4113213"/>
            <a:ext cx="180975" cy="2159000"/>
            <a:chOff x="793" y="2704"/>
            <a:chExt cx="114" cy="1360"/>
          </a:xfrm>
        </p:grpSpPr>
        <p:sp>
          <p:nvSpPr>
            <p:cNvPr id="24829" name="Text Box 253">
              <a:extLst>
                <a:ext uri="{FF2B5EF4-FFF2-40B4-BE49-F238E27FC236}">
                  <a16:creationId xmlns:a16="http://schemas.microsoft.com/office/drawing/2014/main" id="{3EEC94FD-3A60-4F81-ACCB-E1AB4F52AF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4830" name="Text Box 254">
              <a:extLst>
                <a:ext uri="{FF2B5EF4-FFF2-40B4-BE49-F238E27FC236}">
                  <a16:creationId xmlns:a16="http://schemas.microsoft.com/office/drawing/2014/main" id="{0F80FDB4-9A77-4F36-A241-3F6C69CE46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4831" name="Text Box 255">
              <a:extLst>
                <a:ext uri="{FF2B5EF4-FFF2-40B4-BE49-F238E27FC236}">
                  <a16:creationId xmlns:a16="http://schemas.microsoft.com/office/drawing/2014/main" id="{DFD08D7E-77FE-426F-9D1E-47073EED1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4832" name="Text Box 256">
              <a:extLst>
                <a:ext uri="{FF2B5EF4-FFF2-40B4-BE49-F238E27FC236}">
                  <a16:creationId xmlns:a16="http://schemas.microsoft.com/office/drawing/2014/main" id="{865A7BB3-3B8A-41C2-951C-F1389AA55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4833" name="Text Box 257">
              <a:extLst>
                <a:ext uri="{FF2B5EF4-FFF2-40B4-BE49-F238E27FC236}">
                  <a16:creationId xmlns:a16="http://schemas.microsoft.com/office/drawing/2014/main" id="{D591F71E-5E03-4F18-A70B-538CA7B7B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4834" name="Text Box 258">
              <a:extLst>
                <a:ext uri="{FF2B5EF4-FFF2-40B4-BE49-F238E27FC236}">
                  <a16:creationId xmlns:a16="http://schemas.microsoft.com/office/drawing/2014/main" id="{3D808DE3-5BD7-4FA5-9021-5B6B6FB86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4835" name="Text Box 259">
              <a:extLst>
                <a:ext uri="{FF2B5EF4-FFF2-40B4-BE49-F238E27FC236}">
                  <a16:creationId xmlns:a16="http://schemas.microsoft.com/office/drawing/2014/main" id="{5F591F59-383B-4645-B789-ED81B3B5E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4836" name="Text Box 260">
              <a:extLst>
                <a:ext uri="{FF2B5EF4-FFF2-40B4-BE49-F238E27FC236}">
                  <a16:creationId xmlns:a16="http://schemas.microsoft.com/office/drawing/2014/main" id="{76376A9A-4B48-4EF9-96E2-F58A63FC8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4837" name="Text Box 261">
              <a:extLst>
                <a:ext uri="{FF2B5EF4-FFF2-40B4-BE49-F238E27FC236}">
                  <a16:creationId xmlns:a16="http://schemas.microsoft.com/office/drawing/2014/main" id="{5EC09BEE-4C4E-4E48-9E7C-C1D934E72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4838" name="Text Box 262">
              <a:extLst>
                <a:ext uri="{FF2B5EF4-FFF2-40B4-BE49-F238E27FC236}">
                  <a16:creationId xmlns:a16="http://schemas.microsoft.com/office/drawing/2014/main" id="{1B12573B-1363-4C23-88D9-82953BDB4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4839" name="Group 263">
            <a:extLst>
              <a:ext uri="{FF2B5EF4-FFF2-40B4-BE49-F238E27FC236}">
                <a16:creationId xmlns:a16="http://schemas.microsoft.com/office/drawing/2014/main" id="{342910A1-10C8-4978-B332-E0A769227560}"/>
              </a:ext>
            </a:extLst>
          </p:cNvPr>
          <p:cNvGrpSpPr>
            <a:grpSpLocks/>
          </p:cNvGrpSpPr>
          <p:nvPr/>
        </p:nvGrpSpPr>
        <p:grpSpPr bwMode="auto">
          <a:xfrm>
            <a:off x="4676775" y="3897313"/>
            <a:ext cx="180975" cy="2374900"/>
            <a:chOff x="906" y="2614"/>
            <a:chExt cx="114" cy="1496"/>
          </a:xfrm>
        </p:grpSpPr>
        <p:sp>
          <p:nvSpPr>
            <p:cNvPr id="24840" name="Text Box 264">
              <a:extLst>
                <a:ext uri="{FF2B5EF4-FFF2-40B4-BE49-F238E27FC236}">
                  <a16:creationId xmlns:a16="http://schemas.microsoft.com/office/drawing/2014/main" id="{A43CB3FA-0287-409B-9862-28388C453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4841" name="Text Box 265">
              <a:extLst>
                <a:ext uri="{FF2B5EF4-FFF2-40B4-BE49-F238E27FC236}">
                  <a16:creationId xmlns:a16="http://schemas.microsoft.com/office/drawing/2014/main" id="{0833F943-C6A9-419D-97A7-78B26E854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4842" name="Text Box 266">
              <a:extLst>
                <a:ext uri="{FF2B5EF4-FFF2-40B4-BE49-F238E27FC236}">
                  <a16:creationId xmlns:a16="http://schemas.microsoft.com/office/drawing/2014/main" id="{4D888889-05E7-44F3-AE59-4B197DD85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4843" name="Text Box 267">
              <a:extLst>
                <a:ext uri="{FF2B5EF4-FFF2-40B4-BE49-F238E27FC236}">
                  <a16:creationId xmlns:a16="http://schemas.microsoft.com/office/drawing/2014/main" id="{355CED62-5B19-47C4-AB7B-9C25EDF45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4844" name="Text Box 268">
              <a:extLst>
                <a:ext uri="{FF2B5EF4-FFF2-40B4-BE49-F238E27FC236}">
                  <a16:creationId xmlns:a16="http://schemas.microsoft.com/office/drawing/2014/main" id="{02788E4C-B0DC-4B38-8E07-C67935D9B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4845" name="Text Box 269">
              <a:extLst>
                <a:ext uri="{FF2B5EF4-FFF2-40B4-BE49-F238E27FC236}">
                  <a16:creationId xmlns:a16="http://schemas.microsoft.com/office/drawing/2014/main" id="{AC48D66E-C5B3-48E2-A3FA-A70291896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4846" name="Text Box 270">
              <a:extLst>
                <a:ext uri="{FF2B5EF4-FFF2-40B4-BE49-F238E27FC236}">
                  <a16:creationId xmlns:a16="http://schemas.microsoft.com/office/drawing/2014/main" id="{7D17C0ED-3D65-4EA4-9BB7-1EDEA64AD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4847" name="Text Box 271">
              <a:extLst>
                <a:ext uri="{FF2B5EF4-FFF2-40B4-BE49-F238E27FC236}">
                  <a16:creationId xmlns:a16="http://schemas.microsoft.com/office/drawing/2014/main" id="{0157CE49-B322-4E1B-9362-0EA3965BF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4848" name="Text Box 272">
              <a:extLst>
                <a:ext uri="{FF2B5EF4-FFF2-40B4-BE49-F238E27FC236}">
                  <a16:creationId xmlns:a16="http://schemas.microsoft.com/office/drawing/2014/main" id="{A2A5838B-F436-4B0C-95B3-9062130916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4849" name="Text Box 273">
              <a:extLst>
                <a:ext uri="{FF2B5EF4-FFF2-40B4-BE49-F238E27FC236}">
                  <a16:creationId xmlns:a16="http://schemas.microsoft.com/office/drawing/2014/main" id="{0BDCE27B-D355-48E6-964F-1A81ECBE9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4850" name="Text Box 274">
              <a:extLst>
                <a:ext uri="{FF2B5EF4-FFF2-40B4-BE49-F238E27FC236}">
                  <a16:creationId xmlns:a16="http://schemas.microsoft.com/office/drawing/2014/main" id="{B240D336-4682-47A8-8F06-B64962991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4851" name="Group 275">
            <a:extLst>
              <a:ext uri="{FF2B5EF4-FFF2-40B4-BE49-F238E27FC236}">
                <a16:creationId xmlns:a16="http://schemas.microsoft.com/office/drawing/2014/main" id="{1EDE7E40-9174-45F1-8869-194328DBE796}"/>
              </a:ext>
            </a:extLst>
          </p:cNvPr>
          <p:cNvGrpSpPr>
            <a:grpSpLocks/>
          </p:cNvGrpSpPr>
          <p:nvPr/>
        </p:nvGrpSpPr>
        <p:grpSpPr bwMode="auto">
          <a:xfrm>
            <a:off x="4352925" y="1593850"/>
            <a:ext cx="579438" cy="4714875"/>
            <a:chOff x="1020" y="1117"/>
            <a:chExt cx="365" cy="2970"/>
          </a:xfrm>
        </p:grpSpPr>
        <p:sp>
          <p:nvSpPr>
            <p:cNvPr id="24852" name="Rectangle 276">
              <a:extLst>
                <a:ext uri="{FF2B5EF4-FFF2-40B4-BE49-F238E27FC236}">
                  <a16:creationId xmlns:a16="http://schemas.microsoft.com/office/drawing/2014/main" id="{5C1301D7-9F88-4FD5-BCCA-9EA6EABFA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4853" name="Rectangle 277">
              <a:extLst>
                <a:ext uri="{FF2B5EF4-FFF2-40B4-BE49-F238E27FC236}">
                  <a16:creationId xmlns:a16="http://schemas.microsoft.com/office/drawing/2014/main" id="{68863006-ECAE-4832-8A1D-9CDF17856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854" name="Rectangle 278">
              <a:extLst>
                <a:ext uri="{FF2B5EF4-FFF2-40B4-BE49-F238E27FC236}">
                  <a16:creationId xmlns:a16="http://schemas.microsoft.com/office/drawing/2014/main" id="{92B8C6F4-DA37-4D30-97A6-DDA025D3E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4578" name="Group 2">
            <a:extLst>
              <a:ext uri="{FF2B5EF4-FFF2-40B4-BE49-F238E27FC236}">
                <a16:creationId xmlns:a16="http://schemas.microsoft.com/office/drawing/2014/main" id="{4BA71677-26B6-4B29-93B4-2E3C9ABF49C7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2889250"/>
            <a:ext cx="2159000" cy="2159000"/>
            <a:chOff x="3400" y="1813"/>
            <a:chExt cx="1360" cy="1360"/>
          </a:xfrm>
        </p:grpSpPr>
        <p:sp>
          <p:nvSpPr>
            <p:cNvPr id="24579" name="AutoShape 3">
              <a:extLst>
                <a:ext uri="{FF2B5EF4-FFF2-40B4-BE49-F238E27FC236}">
                  <a16:creationId xmlns:a16="http://schemas.microsoft.com/office/drawing/2014/main" id="{FBBB1DBA-FFA3-4A40-9C8B-B1DE5989A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1813"/>
              <a:ext cx="1360" cy="1360"/>
            </a:xfrm>
            <a:prstGeom prst="star16">
              <a:avLst>
                <a:gd name="adj" fmla="val 38014"/>
              </a:avLst>
            </a:pr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100000">
                  <a:srgbClr val="9966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580" name="Oval 4">
              <a:extLst>
                <a:ext uri="{FF2B5EF4-FFF2-40B4-BE49-F238E27FC236}">
                  <a16:creationId xmlns:a16="http://schemas.microsoft.com/office/drawing/2014/main" id="{56568804-1D18-485B-A04F-306B7A7449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3989" y="2403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4581" name="Text Box 5">
            <a:extLst>
              <a:ext uri="{FF2B5EF4-FFF2-40B4-BE49-F238E27FC236}">
                <a16:creationId xmlns:a16="http://schemas.microsoft.com/office/drawing/2014/main" id="{968A88F4-1012-427E-8C5E-3F41EFB8D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90625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lančani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7D0EEC0D-56BC-4F1D-9833-C0E0B1F5D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7129462" cy="47529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CF735573-1F3B-4B01-8645-EEEE58686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6237288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4584" name="Group 8">
            <a:extLst>
              <a:ext uri="{FF2B5EF4-FFF2-40B4-BE49-F238E27FC236}">
                <a16:creationId xmlns:a16="http://schemas.microsoft.com/office/drawing/2014/main" id="{E339109E-C2BE-4244-97F2-0F11A7E8B990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349500"/>
            <a:ext cx="3238500" cy="3238500"/>
            <a:chOff x="793" y="1473"/>
            <a:chExt cx="2040" cy="2040"/>
          </a:xfrm>
        </p:grpSpPr>
        <p:sp>
          <p:nvSpPr>
            <p:cNvPr id="24585" name="AutoShape 9">
              <a:extLst>
                <a:ext uri="{FF2B5EF4-FFF2-40B4-BE49-F238E27FC236}">
                  <a16:creationId xmlns:a16="http://schemas.microsoft.com/office/drawing/2014/main" id="{12B4D202-B30C-4F5A-BCEA-F402DFB03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473"/>
              <a:ext cx="2040" cy="2040"/>
            </a:xfrm>
            <a:prstGeom prst="star24">
              <a:avLst>
                <a:gd name="adj" fmla="val 41569"/>
              </a:avLst>
            </a:pr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100000">
                  <a:srgbClr val="9966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586" name="Oval 10">
              <a:extLst>
                <a:ext uri="{FF2B5EF4-FFF2-40B4-BE49-F238E27FC236}">
                  <a16:creationId xmlns:a16="http://schemas.microsoft.com/office/drawing/2014/main" id="{96F9464D-836F-4F1D-8A2D-DB4E12EDF9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1722" y="2403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58824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4587" name="Group 11">
            <a:extLst>
              <a:ext uri="{FF2B5EF4-FFF2-40B4-BE49-F238E27FC236}">
                <a16:creationId xmlns:a16="http://schemas.microsoft.com/office/drawing/2014/main" id="{04D9C40C-C2D4-4343-AEA5-2A92EFA1C482}"/>
              </a:ext>
            </a:extLst>
          </p:cNvPr>
          <p:cNvGrpSpPr>
            <a:grpSpLocks/>
          </p:cNvGrpSpPr>
          <p:nvPr/>
        </p:nvGrpSpPr>
        <p:grpSpPr bwMode="auto">
          <a:xfrm>
            <a:off x="5449888" y="2863850"/>
            <a:ext cx="2074862" cy="2184400"/>
            <a:chOff x="3424" y="1797"/>
            <a:chExt cx="1307" cy="1376"/>
          </a:xfrm>
        </p:grpSpPr>
        <p:grpSp>
          <p:nvGrpSpPr>
            <p:cNvPr id="24588" name="Group 12">
              <a:extLst>
                <a:ext uri="{FF2B5EF4-FFF2-40B4-BE49-F238E27FC236}">
                  <a16:creationId xmlns:a16="http://schemas.microsoft.com/office/drawing/2014/main" id="{21A972A4-76A3-4670-AFCA-AC8860470D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8" y="1797"/>
              <a:ext cx="853" cy="1376"/>
              <a:chOff x="4558" y="572"/>
              <a:chExt cx="853" cy="1376"/>
            </a:xfrm>
          </p:grpSpPr>
          <p:sp>
            <p:nvSpPr>
              <p:cNvPr id="24589" name="Freeform 13">
                <a:extLst>
                  <a:ext uri="{FF2B5EF4-FFF2-40B4-BE49-F238E27FC236}">
                    <a16:creationId xmlns:a16="http://schemas.microsoft.com/office/drawing/2014/main" id="{AA20AFAB-B18E-40A0-B22D-BE986F3D6A3A}"/>
                  </a:ext>
                </a:extLst>
              </p:cNvPr>
              <p:cNvSpPr>
                <a:spLocks/>
              </p:cNvSpPr>
              <p:nvPr/>
            </p:nvSpPr>
            <p:spPr bwMode="auto">
              <a:xfrm rot="28167003">
                <a:off x="5153" y="147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0" name="Freeform 14">
                <a:extLst>
                  <a:ext uri="{FF2B5EF4-FFF2-40B4-BE49-F238E27FC236}">
                    <a16:creationId xmlns:a16="http://schemas.microsoft.com/office/drawing/2014/main" id="{6E622DFD-DD44-41A8-96FC-6911B5BDF20E}"/>
                  </a:ext>
                </a:extLst>
              </p:cNvPr>
              <p:cNvSpPr>
                <a:spLocks/>
              </p:cNvSpPr>
              <p:nvPr/>
            </p:nvSpPr>
            <p:spPr bwMode="auto">
              <a:xfrm rot="29765850">
                <a:off x="5017" y="166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1" name="Freeform 15">
                <a:extLst>
                  <a:ext uri="{FF2B5EF4-FFF2-40B4-BE49-F238E27FC236}">
                    <a16:creationId xmlns:a16="http://schemas.microsoft.com/office/drawing/2014/main" id="{A94CC10A-795F-4C12-B125-1485532C6C74}"/>
                  </a:ext>
                </a:extLst>
              </p:cNvPr>
              <p:cNvSpPr>
                <a:spLocks/>
              </p:cNvSpPr>
              <p:nvPr/>
            </p:nvSpPr>
            <p:spPr bwMode="auto">
              <a:xfrm rot="24546552">
                <a:off x="5037" y="776"/>
                <a:ext cx="227" cy="91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2" name="Freeform 16">
                <a:extLst>
                  <a:ext uri="{FF2B5EF4-FFF2-40B4-BE49-F238E27FC236}">
                    <a16:creationId xmlns:a16="http://schemas.microsoft.com/office/drawing/2014/main" id="{16CC67DB-0590-4A44-ACA9-1267989B437C}"/>
                  </a:ext>
                </a:extLst>
              </p:cNvPr>
              <p:cNvSpPr>
                <a:spLocks/>
              </p:cNvSpPr>
              <p:nvPr/>
            </p:nvSpPr>
            <p:spPr bwMode="auto">
              <a:xfrm rot="420000">
                <a:off x="4615" y="59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3" name="Oval 17">
                <a:extLst>
                  <a:ext uri="{FF2B5EF4-FFF2-40B4-BE49-F238E27FC236}">
                    <a16:creationId xmlns:a16="http://schemas.microsoft.com/office/drawing/2014/main" id="{FBFAC6D8-B423-46C5-B273-5B560BB25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58" y="572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594" name="Freeform 18">
                <a:extLst>
                  <a:ext uri="{FF2B5EF4-FFF2-40B4-BE49-F238E27FC236}">
                    <a16:creationId xmlns:a16="http://schemas.microsoft.com/office/drawing/2014/main" id="{EEB904CB-3833-4EB9-BA6A-B56C9EE7DEAB}"/>
                  </a:ext>
                </a:extLst>
              </p:cNvPr>
              <p:cNvSpPr>
                <a:spLocks/>
              </p:cNvSpPr>
              <p:nvPr/>
            </p:nvSpPr>
            <p:spPr bwMode="auto">
              <a:xfrm rot="27318018">
                <a:off x="5230" y="120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5" name="Freeform 19">
                <a:extLst>
                  <a:ext uri="{FF2B5EF4-FFF2-40B4-BE49-F238E27FC236}">
                    <a16:creationId xmlns:a16="http://schemas.microsoft.com/office/drawing/2014/main" id="{6DDD60D8-CA16-4BF4-9B57-EDBAF5CC0D66}"/>
                  </a:ext>
                </a:extLst>
              </p:cNvPr>
              <p:cNvSpPr>
                <a:spLocks/>
              </p:cNvSpPr>
              <p:nvPr/>
            </p:nvSpPr>
            <p:spPr bwMode="auto">
              <a:xfrm rot="19312555">
                <a:off x="4866" y="179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6" name="Freeform 20">
                <a:extLst>
                  <a:ext uri="{FF2B5EF4-FFF2-40B4-BE49-F238E27FC236}">
                    <a16:creationId xmlns:a16="http://schemas.microsoft.com/office/drawing/2014/main" id="{034B7B61-8625-4471-9EB5-208B3BF0E99E}"/>
                  </a:ext>
                </a:extLst>
              </p:cNvPr>
              <p:cNvSpPr>
                <a:spLocks/>
              </p:cNvSpPr>
              <p:nvPr/>
            </p:nvSpPr>
            <p:spPr bwMode="auto">
              <a:xfrm rot="25538990">
                <a:off x="5184" y="98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7" name="Freeform 21">
                <a:extLst>
                  <a:ext uri="{FF2B5EF4-FFF2-40B4-BE49-F238E27FC236}">
                    <a16:creationId xmlns:a16="http://schemas.microsoft.com/office/drawing/2014/main" id="{822DEBB6-25A1-46C0-B22D-3FCCE5131F19}"/>
                  </a:ext>
                </a:extLst>
              </p:cNvPr>
              <p:cNvSpPr>
                <a:spLocks/>
              </p:cNvSpPr>
              <p:nvPr/>
            </p:nvSpPr>
            <p:spPr bwMode="auto">
              <a:xfrm rot="23343571">
                <a:off x="4835" y="64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598" name="Oval 22">
                <a:extLst>
                  <a:ext uri="{FF2B5EF4-FFF2-40B4-BE49-F238E27FC236}">
                    <a16:creationId xmlns:a16="http://schemas.microsoft.com/office/drawing/2014/main" id="{76846717-419F-4356-8277-B659D4E6EF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273" y="132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599" name="Oval 23">
                <a:extLst>
                  <a:ext uri="{FF2B5EF4-FFF2-40B4-BE49-F238E27FC236}">
                    <a16:creationId xmlns:a16="http://schemas.microsoft.com/office/drawing/2014/main" id="{4368270F-A114-4BA0-99E1-F71A0416E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275" y="107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0" name="Oval 24">
                <a:extLst>
                  <a:ext uri="{FF2B5EF4-FFF2-40B4-BE49-F238E27FC236}">
                    <a16:creationId xmlns:a16="http://schemas.microsoft.com/office/drawing/2014/main" id="{558C370E-0ED2-4B8A-A637-427E9510D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175" y="154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1" name="Oval 25">
                <a:extLst>
                  <a:ext uri="{FF2B5EF4-FFF2-40B4-BE49-F238E27FC236}">
                    <a16:creationId xmlns:a16="http://schemas.microsoft.com/office/drawing/2014/main" id="{C562747A-54CF-49DD-8A15-24D3D3ED15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012" y="70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2" name="Oval 26">
                <a:extLst>
                  <a:ext uri="{FF2B5EF4-FFF2-40B4-BE49-F238E27FC236}">
                    <a16:creationId xmlns:a16="http://schemas.microsoft.com/office/drawing/2014/main" id="{572DF41D-F459-4BD3-B10F-DD34ED0C3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808" y="61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3" name="Oval 27">
                <a:extLst>
                  <a:ext uri="{FF2B5EF4-FFF2-40B4-BE49-F238E27FC236}">
                    <a16:creationId xmlns:a16="http://schemas.microsoft.com/office/drawing/2014/main" id="{76C9A07D-1C52-4A2B-B7CB-96B09B8410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171" y="87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4" name="Oval 28">
                <a:extLst>
                  <a:ext uri="{FF2B5EF4-FFF2-40B4-BE49-F238E27FC236}">
                    <a16:creationId xmlns:a16="http://schemas.microsoft.com/office/drawing/2014/main" id="{CE166660-7438-4B62-BA21-C559E172D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025" y="170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05" name="Oval 29">
                <a:extLst>
                  <a:ext uri="{FF2B5EF4-FFF2-40B4-BE49-F238E27FC236}">
                    <a16:creationId xmlns:a16="http://schemas.microsoft.com/office/drawing/2014/main" id="{DC647076-5A01-4560-9B26-F2476048E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799" y="1812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24606" name="Group 30">
              <a:extLst>
                <a:ext uri="{FF2B5EF4-FFF2-40B4-BE49-F238E27FC236}">
                  <a16:creationId xmlns:a16="http://schemas.microsoft.com/office/drawing/2014/main" id="{2EA922A4-284C-43E3-ABB1-A9D7F04636C6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3424" y="1797"/>
              <a:ext cx="853" cy="1376"/>
              <a:chOff x="3887" y="1797"/>
              <a:chExt cx="853" cy="1376"/>
            </a:xfrm>
          </p:grpSpPr>
          <p:sp>
            <p:nvSpPr>
              <p:cNvPr id="24607" name="Freeform 31">
                <a:extLst>
                  <a:ext uri="{FF2B5EF4-FFF2-40B4-BE49-F238E27FC236}">
                    <a16:creationId xmlns:a16="http://schemas.microsoft.com/office/drawing/2014/main" id="{A0A94AF5-B932-4922-8DBD-447C7E1D09C8}"/>
                  </a:ext>
                </a:extLst>
              </p:cNvPr>
              <p:cNvSpPr>
                <a:spLocks/>
              </p:cNvSpPr>
              <p:nvPr/>
            </p:nvSpPr>
            <p:spPr bwMode="auto">
              <a:xfrm rot="28167003">
                <a:off x="4482" y="270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08" name="Freeform 32">
                <a:extLst>
                  <a:ext uri="{FF2B5EF4-FFF2-40B4-BE49-F238E27FC236}">
                    <a16:creationId xmlns:a16="http://schemas.microsoft.com/office/drawing/2014/main" id="{59A32415-3053-4C25-BE13-75C84668968E}"/>
                  </a:ext>
                </a:extLst>
              </p:cNvPr>
              <p:cNvSpPr>
                <a:spLocks/>
              </p:cNvSpPr>
              <p:nvPr/>
            </p:nvSpPr>
            <p:spPr bwMode="auto">
              <a:xfrm rot="29765850">
                <a:off x="4346" y="288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09" name="Freeform 33">
                <a:extLst>
                  <a:ext uri="{FF2B5EF4-FFF2-40B4-BE49-F238E27FC236}">
                    <a16:creationId xmlns:a16="http://schemas.microsoft.com/office/drawing/2014/main" id="{87E9B6D3-7546-481D-8C3D-40B0A0C90963}"/>
                  </a:ext>
                </a:extLst>
              </p:cNvPr>
              <p:cNvSpPr>
                <a:spLocks/>
              </p:cNvSpPr>
              <p:nvPr/>
            </p:nvSpPr>
            <p:spPr bwMode="auto">
              <a:xfrm rot="24546552">
                <a:off x="4366" y="2001"/>
                <a:ext cx="227" cy="91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0" name="Freeform 34">
                <a:extLst>
                  <a:ext uri="{FF2B5EF4-FFF2-40B4-BE49-F238E27FC236}">
                    <a16:creationId xmlns:a16="http://schemas.microsoft.com/office/drawing/2014/main" id="{EE9289B8-6444-4534-A4BC-BA9E9D24C1F7}"/>
                  </a:ext>
                </a:extLst>
              </p:cNvPr>
              <p:cNvSpPr>
                <a:spLocks/>
              </p:cNvSpPr>
              <p:nvPr/>
            </p:nvSpPr>
            <p:spPr bwMode="auto">
              <a:xfrm rot="420000">
                <a:off x="3944" y="182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1" name="Oval 35">
                <a:extLst>
                  <a:ext uri="{FF2B5EF4-FFF2-40B4-BE49-F238E27FC236}">
                    <a16:creationId xmlns:a16="http://schemas.microsoft.com/office/drawing/2014/main" id="{55C9AB44-DA72-4576-B56D-E182311D9E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3887" y="179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12" name="Freeform 36">
                <a:extLst>
                  <a:ext uri="{FF2B5EF4-FFF2-40B4-BE49-F238E27FC236}">
                    <a16:creationId xmlns:a16="http://schemas.microsoft.com/office/drawing/2014/main" id="{313E58C9-3D60-4A60-B843-088BD693F0E6}"/>
                  </a:ext>
                </a:extLst>
              </p:cNvPr>
              <p:cNvSpPr>
                <a:spLocks/>
              </p:cNvSpPr>
              <p:nvPr/>
            </p:nvSpPr>
            <p:spPr bwMode="auto">
              <a:xfrm rot="27318018">
                <a:off x="4559" y="2432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3" name="Freeform 37">
                <a:extLst>
                  <a:ext uri="{FF2B5EF4-FFF2-40B4-BE49-F238E27FC236}">
                    <a16:creationId xmlns:a16="http://schemas.microsoft.com/office/drawing/2014/main" id="{4FDAA8DF-26BB-40EA-A3C3-F109A8AF6937}"/>
                  </a:ext>
                </a:extLst>
              </p:cNvPr>
              <p:cNvSpPr>
                <a:spLocks/>
              </p:cNvSpPr>
              <p:nvPr/>
            </p:nvSpPr>
            <p:spPr bwMode="auto">
              <a:xfrm rot="20217825">
                <a:off x="4195" y="300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4" name="Freeform 38">
                <a:extLst>
                  <a:ext uri="{FF2B5EF4-FFF2-40B4-BE49-F238E27FC236}">
                    <a16:creationId xmlns:a16="http://schemas.microsoft.com/office/drawing/2014/main" id="{BE77F172-C737-4436-8A5F-3878965E8D19}"/>
                  </a:ext>
                </a:extLst>
              </p:cNvPr>
              <p:cNvSpPr>
                <a:spLocks/>
              </p:cNvSpPr>
              <p:nvPr/>
            </p:nvSpPr>
            <p:spPr bwMode="auto">
              <a:xfrm rot="25538990">
                <a:off x="4513" y="220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5" name="Freeform 39">
                <a:extLst>
                  <a:ext uri="{FF2B5EF4-FFF2-40B4-BE49-F238E27FC236}">
                    <a16:creationId xmlns:a16="http://schemas.microsoft.com/office/drawing/2014/main" id="{B254E85D-E291-4D11-B49F-CD559771ECCC}"/>
                  </a:ext>
                </a:extLst>
              </p:cNvPr>
              <p:cNvSpPr>
                <a:spLocks/>
              </p:cNvSpPr>
              <p:nvPr/>
            </p:nvSpPr>
            <p:spPr bwMode="auto">
              <a:xfrm rot="23343571">
                <a:off x="4164" y="187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16" name="Oval 40">
                <a:extLst>
                  <a:ext uri="{FF2B5EF4-FFF2-40B4-BE49-F238E27FC236}">
                    <a16:creationId xmlns:a16="http://schemas.microsoft.com/office/drawing/2014/main" id="{FEB4A67C-A9C8-4776-95AB-598D2E39A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602" y="254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17" name="Oval 41">
                <a:extLst>
                  <a:ext uri="{FF2B5EF4-FFF2-40B4-BE49-F238E27FC236}">
                    <a16:creationId xmlns:a16="http://schemas.microsoft.com/office/drawing/2014/main" id="{816C5A96-7AB1-428A-9DD3-570999FAF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604" y="230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18" name="Oval 42">
                <a:extLst>
                  <a:ext uri="{FF2B5EF4-FFF2-40B4-BE49-F238E27FC236}">
                    <a16:creationId xmlns:a16="http://schemas.microsoft.com/office/drawing/2014/main" id="{DBB67460-044C-425B-A40A-457A57141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04" y="276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19" name="Oval 43">
                <a:extLst>
                  <a:ext uri="{FF2B5EF4-FFF2-40B4-BE49-F238E27FC236}">
                    <a16:creationId xmlns:a16="http://schemas.microsoft.com/office/drawing/2014/main" id="{99C73D56-1E1B-471B-A1E1-6F1F62B2E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341" y="192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20" name="Oval 44">
                <a:extLst>
                  <a:ext uri="{FF2B5EF4-FFF2-40B4-BE49-F238E27FC236}">
                    <a16:creationId xmlns:a16="http://schemas.microsoft.com/office/drawing/2014/main" id="{3DC71B17-DEC0-46A7-B50C-C3940DFE94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137" y="183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21" name="Oval 45">
                <a:extLst>
                  <a:ext uri="{FF2B5EF4-FFF2-40B4-BE49-F238E27FC236}">
                    <a16:creationId xmlns:a16="http://schemas.microsoft.com/office/drawing/2014/main" id="{6276BFCC-23E1-4476-8589-D5FD05F4D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00" y="209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22" name="Oval 46">
                <a:extLst>
                  <a:ext uri="{FF2B5EF4-FFF2-40B4-BE49-F238E27FC236}">
                    <a16:creationId xmlns:a16="http://schemas.microsoft.com/office/drawing/2014/main" id="{97531B8C-ECD5-41AE-A115-34A4D23F0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354" y="293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23" name="Oval 47">
                <a:extLst>
                  <a:ext uri="{FF2B5EF4-FFF2-40B4-BE49-F238E27FC236}">
                    <a16:creationId xmlns:a16="http://schemas.microsoft.com/office/drawing/2014/main" id="{25E0B3D6-F731-49F0-9ECD-0CBD52B3F5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128" y="303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24624" name="Group 48">
            <a:extLst>
              <a:ext uri="{FF2B5EF4-FFF2-40B4-BE49-F238E27FC236}">
                <a16:creationId xmlns:a16="http://schemas.microsoft.com/office/drawing/2014/main" id="{D840491E-1507-47C8-8E26-BCD8CCD750B5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4940300"/>
            <a:ext cx="4214812" cy="731838"/>
            <a:chOff x="1882" y="3385"/>
            <a:chExt cx="2655" cy="461"/>
          </a:xfrm>
        </p:grpSpPr>
        <p:sp>
          <p:nvSpPr>
            <p:cNvPr id="24625" name="Freeform 49">
              <a:extLst>
                <a:ext uri="{FF2B5EF4-FFF2-40B4-BE49-F238E27FC236}">
                  <a16:creationId xmlns:a16="http://schemas.microsoft.com/office/drawing/2014/main" id="{744B2850-068F-46BA-AF40-DF4276994416}"/>
                </a:ext>
              </a:extLst>
            </p:cNvPr>
            <p:cNvSpPr>
              <a:spLocks/>
            </p:cNvSpPr>
            <p:nvPr/>
          </p:nvSpPr>
          <p:spPr bwMode="auto">
            <a:xfrm rot="258961">
              <a:off x="2158" y="3719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26" name="Freeform 50">
              <a:extLst>
                <a:ext uri="{FF2B5EF4-FFF2-40B4-BE49-F238E27FC236}">
                  <a16:creationId xmlns:a16="http://schemas.microsoft.com/office/drawing/2014/main" id="{B0BA5402-4496-487C-90A5-C137477EB046}"/>
                </a:ext>
              </a:extLst>
            </p:cNvPr>
            <p:cNvSpPr>
              <a:spLocks/>
            </p:cNvSpPr>
            <p:nvPr/>
          </p:nvSpPr>
          <p:spPr bwMode="auto">
            <a:xfrm rot="-610265">
              <a:off x="3737" y="3565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27" name="Freeform 51">
              <a:extLst>
                <a:ext uri="{FF2B5EF4-FFF2-40B4-BE49-F238E27FC236}">
                  <a16:creationId xmlns:a16="http://schemas.microsoft.com/office/drawing/2014/main" id="{3616369A-9BC0-48CE-A9DA-EAC8DC7562C6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2939" y="3661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28" name="Freeform 52">
              <a:extLst>
                <a:ext uri="{FF2B5EF4-FFF2-40B4-BE49-F238E27FC236}">
                  <a16:creationId xmlns:a16="http://schemas.microsoft.com/office/drawing/2014/main" id="{76A6DCAC-8BF4-4FCE-82BC-CFCF12A8CD5F}"/>
                </a:ext>
              </a:extLst>
            </p:cNvPr>
            <p:cNvSpPr>
              <a:spLocks/>
            </p:cNvSpPr>
            <p:nvPr/>
          </p:nvSpPr>
          <p:spPr bwMode="auto">
            <a:xfrm rot="-315718">
              <a:off x="2666" y="3694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29" name="Freeform 53">
              <a:extLst>
                <a:ext uri="{FF2B5EF4-FFF2-40B4-BE49-F238E27FC236}">
                  <a16:creationId xmlns:a16="http://schemas.microsoft.com/office/drawing/2014/main" id="{BD9B4CB5-F8D9-4CDC-8327-5819FADA046D}"/>
                </a:ext>
              </a:extLst>
            </p:cNvPr>
            <p:cNvSpPr>
              <a:spLocks/>
            </p:cNvSpPr>
            <p:nvPr/>
          </p:nvSpPr>
          <p:spPr bwMode="auto">
            <a:xfrm rot="-450100">
              <a:off x="2391" y="3712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30" name="Oval 54">
              <a:extLst>
                <a:ext uri="{FF2B5EF4-FFF2-40B4-BE49-F238E27FC236}">
                  <a16:creationId xmlns:a16="http://schemas.microsoft.com/office/drawing/2014/main" id="{A052AF13-689A-4724-9F03-33BB4DA3F5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596" y="3676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1" name="Oval 55">
              <a:extLst>
                <a:ext uri="{FF2B5EF4-FFF2-40B4-BE49-F238E27FC236}">
                  <a16:creationId xmlns:a16="http://schemas.microsoft.com/office/drawing/2014/main" id="{8349421A-FDF2-4901-B3D9-70EC4952E5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345" y="371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2" name="Oval 56">
              <a:extLst>
                <a:ext uri="{FF2B5EF4-FFF2-40B4-BE49-F238E27FC236}">
                  <a16:creationId xmlns:a16="http://schemas.microsoft.com/office/drawing/2014/main" id="{62EA7706-ECEF-449C-8073-38AEEFF5E26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872" y="3654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3" name="Freeform 57">
              <a:extLst>
                <a:ext uri="{FF2B5EF4-FFF2-40B4-BE49-F238E27FC236}">
                  <a16:creationId xmlns:a16="http://schemas.microsoft.com/office/drawing/2014/main" id="{57BCE790-F46C-4898-B813-F4BD49FA1857}"/>
                </a:ext>
              </a:extLst>
            </p:cNvPr>
            <p:cNvSpPr>
              <a:spLocks/>
            </p:cNvSpPr>
            <p:nvPr/>
          </p:nvSpPr>
          <p:spPr bwMode="auto">
            <a:xfrm rot="-990100">
              <a:off x="3953" y="3519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34" name="Freeform 58">
              <a:extLst>
                <a:ext uri="{FF2B5EF4-FFF2-40B4-BE49-F238E27FC236}">
                  <a16:creationId xmlns:a16="http://schemas.microsoft.com/office/drawing/2014/main" id="{C423E087-127E-4D71-97E2-738FBD8AF826}"/>
                </a:ext>
              </a:extLst>
            </p:cNvPr>
            <p:cNvSpPr>
              <a:spLocks/>
            </p:cNvSpPr>
            <p:nvPr/>
          </p:nvSpPr>
          <p:spPr bwMode="auto">
            <a:xfrm rot="-990100">
              <a:off x="4215" y="3450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35" name="Oval 59">
              <a:extLst>
                <a:ext uri="{FF2B5EF4-FFF2-40B4-BE49-F238E27FC236}">
                  <a16:creationId xmlns:a16="http://schemas.microsoft.com/office/drawing/2014/main" id="{6106DBC2-FDEE-4A34-B323-E5FCBDCD0F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4153" y="347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6" name="Oval 60">
              <a:extLst>
                <a:ext uri="{FF2B5EF4-FFF2-40B4-BE49-F238E27FC236}">
                  <a16:creationId xmlns:a16="http://schemas.microsoft.com/office/drawing/2014/main" id="{AB446BE3-47A4-48B5-9145-E3A3346476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925" y="3519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7" name="Oval 61">
              <a:extLst>
                <a:ext uri="{FF2B5EF4-FFF2-40B4-BE49-F238E27FC236}">
                  <a16:creationId xmlns:a16="http://schemas.microsoft.com/office/drawing/2014/main" id="{0936DCF5-E89B-4065-902F-264C54CCCE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4399" y="3385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38" name="Freeform 62">
              <a:extLst>
                <a:ext uri="{FF2B5EF4-FFF2-40B4-BE49-F238E27FC236}">
                  <a16:creationId xmlns:a16="http://schemas.microsoft.com/office/drawing/2014/main" id="{59F60127-AFB8-49BE-96A3-EDEDFD991E62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3210" y="3625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39" name="Freeform 63">
              <a:extLst>
                <a:ext uri="{FF2B5EF4-FFF2-40B4-BE49-F238E27FC236}">
                  <a16:creationId xmlns:a16="http://schemas.microsoft.com/office/drawing/2014/main" id="{D5DB83A3-C521-4AF4-97BF-6C29D4D92FE0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3484" y="3597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40" name="Oval 64">
              <a:extLst>
                <a:ext uri="{FF2B5EF4-FFF2-40B4-BE49-F238E27FC236}">
                  <a16:creationId xmlns:a16="http://schemas.microsoft.com/office/drawing/2014/main" id="{0C6A31B0-5EFE-486B-AA28-0850025831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414" y="359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41" name="Oval 65">
              <a:extLst>
                <a:ext uri="{FF2B5EF4-FFF2-40B4-BE49-F238E27FC236}">
                  <a16:creationId xmlns:a16="http://schemas.microsoft.com/office/drawing/2014/main" id="{7FE50DE8-0203-40D3-8AD4-D4EB5D3896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142" y="3623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42" name="Oval 66">
              <a:extLst>
                <a:ext uri="{FF2B5EF4-FFF2-40B4-BE49-F238E27FC236}">
                  <a16:creationId xmlns:a16="http://schemas.microsoft.com/office/drawing/2014/main" id="{EC75C311-A95E-403C-905F-4C877F5467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685" y="3559"/>
              <a:ext cx="140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43" name="Freeform 67">
              <a:extLst>
                <a:ext uri="{FF2B5EF4-FFF2-40B4-BE49-F238E27FC236}">
                  <a16:creationId xmlns:a16="http://schemas.microsoft.com/office/drawing/2014/main" id="{472F12F6-22F0-4A64-95FF-89AFAD0343DE}"/>
                </a:ext>
              </a:extLst>
            </p:cNvPr>
            <p:cNvSpPr>
              <a:spLocks/>
            </p:cNvSpPr>
            <p:nvPr/>
          </p:nvSpPr>
          <p:spPr bwMode="auto">
            <a:xfrm rot="1299209">
              <a:off x="1928" y="3665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644" name="Oval 68">
              <a:extLst>
                <a:ext uri="{FF2B5EF4-FFF2-40B4-BE49-F238E27FC236}">
                  <a16:creationId xmlns:a16="http://schemas.microsoft.com/office/drawing/2014/main" id="{6F776425-BF0F-46C8-B36E-1AB9FCF17B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2112" y="3688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645" name="Oval 69">
              <a:extLst>
                <a:ext uri="{FF2B5EF4-FFF2-40B4-BE49-F238E27FC236}">
                  <a16:creationId xmlns:a16="http://schemas.microsoft.com/office/drawing/2014/main" id="{DED8C6AE-D705-42BE-968C-E949A1B64C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1882" y="3633"/>
              <a:ext cx="138" cy="13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4646" name="Group 70">
            <a:extLst>
              <a:ext uri="{FF2B5EF4-FFF2-40B4-BE49-F238E27FC236}">
                <a16:creationId xmlns:a16="http://schemas.microsoft.com/office/drawing/2014/main" id="{93908689-4AC7-4309-9846-1093E6BB0588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2420938"/>
            <a:ext cx="3095625" cy="3127375"/>
            <a:chOff x="839" y="1525"/>
            <a:chExt cx="1950" cy="1970"/>
          </a:xfrm>
        </p:grpSpPr>
        <p:grpSp>
          <p:nvGrpSpPr>
            <p:cNvPr id="24647" name="Group 71">
              <a:extLst>
                <a:ext uri="{FF2B5EF4-FFF2-40B4-BE49-F238E27FC236}">
                  <a16:creationId xmlns:a16="http://schemas.microsoft.com/office/drawing/2014/main" id="{9283D9BC-C919-49C5-978E-C10ED38C12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1525"/>
              <a:ext cx="1158" cy="1970"/>
              <a:chOff x="476" y="255"/>
              <a:chExt cx="1158" cy="1970"/>
            </a:xfrm>
          </p:grpSpPr>
          <p:sp>
            <p:nvSpPr>
              <p:cNvPr id="24648" name="Freeform 72">
                <a:extLst>
                  <a:ext uri="{FF2B5EF4-FFF2-40B4-BE49-F238E27FC236}">
                    <a16:creationId xmlns:a16="http://schemas.microsoft.com/office/drawing/2014/main" id="{6C57A611-A6E6-4881-92CE-D89622EF8C0C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22474">
                <a:off x="864" y="38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49" name="Freeform 73">
                <a:extLst>
                  <a:ext uri="{FF2B5EF4-FFF2-40B4-BE49-F238E27FC236}">
                    <a16:creationId xmlns:a16="http://schemas.microsoft.com/office/drawing/2014/main" id="{32AAEB49-21F4-4D95-AEAA-AA6A850A150B}"/>
                  </a:ext>
                </a:extLst>
              </p:cNvPr>
              <p:cNvSpPr>
                <a:spLocks/>
              </p:cNvSpPr>
              <p:nvPr/>
            </p:nvSpPr>
            <p:spPr bwMode="auto">
              <a:xfrm rot="20719215">
                <a:off x="1083" y="29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0" name="Oval 74">
                <a:extLst>
                  <a:ext uri="{FF2B5EF4-FFF2-40B4-BE49-F238E27FC236}">
                    <a16:creationId xmlns:a16="http://schemas.microsoft.com/office/drawing/2014/main" id="{8088F043-D694-4234-9CFF-BDF7D3CFFE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024" y="304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51" name="Freeform 75">
                <a:extLst>
                  <a:ext uri="{FF2B5EF4-FFF2-40B4-BE49-F238E27FC236}">
                    <a16:creationId xmlns:a16="http://schemas.microsoft.com/office/drawing/2014/main" id="{A11FCC26-0A28-44DE-8637-F67A2FFEA9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48849">
                <a:off x="682" y="52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2" name="Oval 76">
                <a:extLst>
                  <a:ext uri="{FF2B5EF4-FFF2-40B4-BE49-F238E27FC236}">
                    <a16:creationId xmlns:a16="http://schemas.microsoft.com/office/drawing/2014/main" id="{885A4E3E-B71A-4E07-827E-E4909C9DB2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818" y="434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53" name="Freeform 77">
                <a:extLst>
                  <a:ext uri="{FF2B5EF4-FFF2-40B4-BE49-F238E27FC236}">
                    <a16:creationId xmlns:a16="http://schemas.microsoft.com/office/drawing/2014/main" id="{C4169B2E-41B4-48C2-97BA-69073F3DBC2D}"/>
                  </a:ext>
                </a:extLst>
              </p:cNvPr>
              <p:cNvSpPr>
                <a:spLocks/>
              </p:cNvSpPr>
              <p:nvPr/>
            </p:nvSpPr>
            <p:spPr bwMode="auto">
              <a:xfrm rot="18240000">
                <a:off x="501" y="74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4" name="Freeform 78">
                <a:extLst>
                  <a:ext uri="{FF2B5EF4-FFF2-40B4-BE49-F238E27FC236}">
                    <a16:creationId xmlns:a16="http://schemas.microsoft.com/office/drawing/2014/main" id="{8F8104D0-E75D-491D-B767-D176A1CD1231}"/>
                  </a:ext>
                </a:extLst>
              </p:cNvPr>
              <p:cNvSpPr>
                <a:spLocks/>
              </p:cNvSpPr>
              <p:nvPr/>
            </p:nvSpPr>
            <p:spPr bwMode="auto">
              <a:xfrm rot="-47983499">
                <a:off x="434" y="92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5" name="Oval 79">
                <a:extLst>
                  <a:ext uri="{FF2B5EF4-FFF2-40B4-BE49-F238E27FC236}">
                    <a16:creationId xmlns:a16="http://schemas.microsoft.com/office/drawing/2014/main" id="{ED27C01B-B524-4CA5-926E-BB6911BE9D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525" y="803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56" name="Oval 80">
                <a:extLst>
                  <a:ext uri="{FF2B5EF4-FFF2-40B4-BE49-F238E27FC236}">
                    <a16:creationId xmlns:a16="http://schemas.microsoft.com/office/drawing/2014/main" id="{074A65A7-E995-47FF-95D2-61F003EAB3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648" y="59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57" name="Freeform 81">
                <a:extLst>
                  <a:ext uri="{FF2B5EF4-FFF2-40B4-BE49-F238E27FC236}">
                    <a16:creationId xmlns:a16="http://schemas.microsoft.com/office/drawing/2014/main" id="{822B7A7E-4457-42E9-8B5B-F674B6F96DC3}"/>
                  </a:ext>
                </a:extLst>
              </p:cNvPr>
              <p:cNvSpPr>
                <a:spLocks/>
              </p:cNvSpPr>
              <p:nvPr/>
            </p:nvSpPr>
            <p:spPr bwMode="auto">
              <a:xfrm rot="-8032576">
                <a:off x="706" y="1832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8" name="Freeform 82">
                <a:extLst>
                  <a:ext uri="{FF2B5EF4-FFF2-40B4-BE49-F238E27FC236}">
                    <a16:creationId xmlns:a16="http://schemas.microsoft.com/office/drawing/2014/main" id="{0C810643-4D03-4C82-8E9C-821EFCD17EF5}"/>
                  </a:ext>
                </a:extLst>
              </p:cNvPr>
              <p:cNvSpPr>
                <a:spLocks/>
              </p:cNvSpPr>
              <p:nvPr/>
            </p:nvSpPr>
            <p:spPr bwMode="auto">
              <a:xfrm rot="12480000">
                <a:off x="887" y="198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59" name="Freeform 83">
                <a:extLst>
                  <a:ext uri="{FF2B5EF4-FFF2-40B4-BE49-F238E27FC236}">
                    <a16:creationId xmlns:a16="http://schemas.microsoft.com/office/drawing/2014/main" id="{0A4C1751-C108-4D60-B154-F0991EC735C8}"/>
                  </a:ext>
                </a:extLst>
              </p:cNvPr>
              <p:cNvSpPr>
                <a:spLocks/>
              </p:cNvSpPr>
              <p:nvPr/>
            </p:nvSpPr>
            <p:spPr bwMode="auto">
              <a:xfrm rot="-28955343">
                <a:off x="539" y="165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60" name="Oval 84">
                <a:extLst>
                  <a:ext uri="{FF2B5EF4-FFF2-40B4-BE49-F238E27FC236}">
                    <a16:creationId xmlns:a16="http://schemas.microsoft.com/office/drawing/2014/main" id="{EB63EE30-8E4B-4900-9078-B57E19F1F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839" y="189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61" name="Freeform 85">
                <a:extLst>
                  <a:ext uri="{FF2B5EF4-FFF2-40B4-BE49-F238E27FC236}">
                    <a16:creationId xmlns:a16="http://schemas.microsoft.com/office/drawing/2014/main" id="{51A77BA7-69B5-493B-B170-01CEEE3D984C}"/>
                  </a:ext>
                </a:extLst>
              </p:cNvPr>
              <p:cNvSpPr>
                <a:spLocks/>
              </p:cNvSpPr>
              <p:nvPr/>
            </p:nvSpPr>
            <p:spPr bwMode="auto">
              <a:xfrm rot="15143869">
                <a:off x="456" y="146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62" name="Freeform 86">
                <a:extLst>
                  <a:ext uri="{FF2B5EF4-FFF2-40B4-BE49-F238E27FC236}">
                    <a16:creationId xmlns:a16="http://schemas.microsoft.com/office/drawing/2014/main" id="{82456A1D-894D-4484-873B-83F880E0F2D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10" y="119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63" name="Oval 87">
                <a:extLst>
                  <a:ext uri="{FF2B5EF4-FFF2-40B4-BE49-F238E27FC236}">
                    <a16:creationId xmlns:a16="http://schemas.microsoft.com/office/drawing/2014/main" id="{BFB9ECD9-7E31-4508-9A46-7536B36510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544" y="152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64" name="Oval 88">
                <a:extLst>
                  <a:ext uri="{FF2B5EF4-FFF2-40B4-BE49-F238E27FC236}">
                    <a16:creationId xmlns:a16="http://schemas.microsoft.com/office/drawing/2014/main" id="{DFDE1608-2D2E-4D77-A07C-7B8FCA55B4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476" y="130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65" name="Oval 89">
                <a:extLst>
                  <a:ext uri="{FF2B5EF4-FFF2-40B4-BE49-F238E27FC236}">
                    <a16:creationId xmlns:a16="http://schemas.microsoft.com/office/drawing/2014/main" id="{EE8C3611-9319-48D3-B597-2702DA77F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660" y="171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66" name="Oval 90">
                <a:extLst>
                  <a:ext uri="{FF2B5EF4-FFF2-40B4-BE49-F238E27FC236}">
                    <a16:creationId xmlns:a16="http://schemas.microsoft.com/office/drawing/2014/main" id="{87C921B6-6FE7-4363-9A8F-05D7ECC1C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479" y="103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67" name="Freeform 91">
                <a:extLst>
                  <a:ext uri="{FF2B5EF4-FFF2-40B4-BE49-F238E27FC236}">
                    <a16:creationId xmlns:a16="http://schemas.microsoft.com/office/drawing/2014/main" id="{2C21BC80-6EAD-40B9-83CB-E8E3EF393B15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8253">
                <a:off x="1114" y="208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68" name="Freeform 92">
                <a:extLst>
                  <a:ext uri="{FF2B5EF4-FFF2-40B4-BE49-F238E27FC236}">
                    <a16:creationId xmlns:a16="http://schemas.microsoft.com/office/drawing/2014/main" id="{D504176E-D030-4993-B4AE-8102C595A246}"/>
                  </a:ext>
                </a:extLst>
              </p:cNvPr>
              <p:cNvSpPr>
                <a:spLocks/>
              </p:cNvSpPr>
              <p:nvPr/>
            </p:nvSpPr>
            <p:spPr bwMode="auto">
              <a:xfrm rot="20963716">
                <a:off x="1295" y="25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69" name="Oval 93">
                <a:extLst>
                  <a:ext uri="{FF2B5EF4-FFF2-40B4-BE49-F238E27FC236}">
                    <a16:creationId xmlns:a16="http://schemas.microsoft.com/office/drawing/2014/main" id="{ADCF5EB7-A720-43F0-AB4E-2E26FE7EED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045" y="202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70" name="Oval 94">
                <a:extLst>
                  <a:ext uri="{FF2B5EF4-FFF2-40B4-BE49-F238E27FC236}">
                    <a16:creationId xmlns:a16="http://schemas.microsoft.com/office/drawing/2014/main" id="{808494C6-FBD7-4FD0-8E03-06A8F98A2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272" y="208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71" name="Oval 95">
                <a:extLst>
                  <a:ext uri="{FF2B5EF4-FFF2-40B4-BE49-F238E27FC236}">
                    <a16:creationId xmlns:a16="http://schemas.microsoft.com/office/drawing/2014/main" id="{66F56DE5-6433-4350-8B3D-D10DAE98B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271" y="255"/>
                <a:ext cx="135" cy="135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72" name="Oval 96">
                <a:extLst>
                  <a:ext uri="{FF2B5EF4-FFF2-40B4-BE49-F238E27FC236}">
                    <a16:creationId xmlns:a16="http://schemas.microsoft.com/office/drawing/2014/main" id="{8F146F10-3998-4C6B-9351-1B0BF0C78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498" y="25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24673" name="Group 97">
              <a:extLst>
                <a:ext uri="{FF2B5EF4-FFF2-40B4-BE49-F238E27FC236}">
                  <a16:creationId xmlns:a16="http://schemas.microsoft.com/office/drawing/2014/main" id="{8B66A4F5-CC9F-42E5-8E23-22C92DBA49D4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631" y="1525"/>
              <a:ext cx="1158" cy="1970"/>
              <a:chOff x="836" y="1521"/>
              <a:chExt cx="1158" cy="1970"/>
            </a:xfrm>
          </p:grpSpPr>
          <p:sp>
            <p:nvSpPr>
              <p:cNvPr id="24674" name="Freeform 98">
                <a:extLst>
                  <a:ext uri="{FF2B5EF4-FFF2-40B4-BE49-F238E27FC236}">
                    <a16:creationId xmlns:a16="http://schemas.microsoft.com/office/drawing/2014/main" id="{A7B6320A-ED29-48DE-916C-0FC4A5B96907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22474">
                <a:off x="1224" y="165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75" name="Freeform 99">
                <a:extLst>
                  <a:ext uri="{FF2B5EF4-FFF2-40B4-BE49-F238E27FC236}">
                    <a16:creationId xmlns:a16="http://schemas.microsoft.com/office/drawing/2014/main" id="{2978543D-9445-4046-B411-C0F0FC463018}"/>
                  </a:ext>
                </a:extLst>
              </p:cNvPr>
              <p:cNvSpPr>
                <a:spLocks/>
              </p:cNvSpPr>
              <p:nvPr/>
            </p:nvSpPr>
            <p:spPr bwMode="auto">
              <a:xfrm rot="20719215">
                <a:off x="1443" y="155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76" name="Oval 100">
                <a:extLst>
                  <a:ext uri="{FF2B5EF4-FFF2-40B4-BE49-F238E27FC236}">
                    <a16:creationId xmlns:a16="http://schemas.microsoft.com/office/drawing/2014/main" id="{35C83FC1-FB79-4313-9F1F-799E64B4F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384" y="1570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77" name="Freeform 101">
                <a:extLst>
                  <a:ext uri="{FF2B5EF4-FFF2-40B4-BE49-F238E27FC236}">
                    <a16:creationId xmlns:a16="http://schemas.microsoft.com/office/drawing/2014/main" id="{8999DF46-2290-46A7-BAEA-E3162E88F447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48849">
                <a:off x="1042" y="179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78" name="Oval 102">
                <a:extLst>
                  <a:ext uri="{FF2B5EF4-FFF2-40B4-BE49-F238E27FC236}">
                    <a16:creationId xmlns:a16="http://schemas.microsoft.com/office/drawing/2014/main" id="{F068D716-A607-48B7-BC63-AC9E4511D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178" y="1700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79" name="Freeform 103">
                <a:extLst>
                  <a:ext uri="{FF2B5EF4-FFF2-40B4-BE49-F238E27FC236}">
                    <a16:creationId xmlns:a16="http://schemas.microsoft.com/office/drawing/2014/main" id="{0F2A472F-CF7E-4C8F-B0A6-4CF037860BAD}"/>
                  </a:ext>
                </a:extLst>
              </p:cNvPr>
              <p:cNvSpPr>
                <a:spLocks/>
              </p:cNvSpPr>
              <p:nvPr/>
            </p:nvSpPr>
            <p:spPr bwMode="auto">
              <a:xfrm rot="18240000">
                <a:off x="861" y="200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0" name="Freeform 104">
                <a:extLst>
                  <a:ext uri="{FF2B5EF4-FFF2-40B4-BE49-F238E27FC236}">
                    <a16:creationId xmlns:a16="http://schemas.microsoft.com/office/drawing/2014/main" id="{16E4EDC5-C130-4358-B18A-04264413FD53}"/>
                  </a:ext>
                </a:extLst>
              </p:cNvPr>
              <p:cNvSpPr>
                <a:spLocks/>
              </p:cNvSpPr>
              <p:nvPr/>
            </p:nvSpPr>
            <p:spPr bwMode="auto">
              <a:xfrm rot="-47983499">
                <a:off x="794" y="219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1" name="Oval 105">
                <a:extLst>
                  <a:ext uri="{FF2B5EF4-FFF2-40B4-BE49-F238E27FC236}">
                    <a16:creationId xmlns:a16="http://schemas.microsoft.com/office/drawing/2014/main" id="{8B0180C9-2814-4558-9DCB-3F623C5D2F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885" y="2069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82" name="Oval 106">
                <a:extLst>
                  <a:ext uri="{FF2B5EF4-FFF2-40B4-BE49-F238E27FC236}">
                    <a16:creationId xmlns:a16="http://schemas.microsoft.com/office/drawing/2014/main" id="{793544B9-7D50-4386-AB10-72A9FE62AF5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1008" y="186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83" name="Freeform 107">
                <a:extLst>
                  <a:ext uri="{FF2B5EF4-FFF2-40B4-BE49-F238E27FC236}">
                    <a16:creationId xmlns:a16="http://schemas.microsoft.com/office/drawing/2014/main" id="{F3E57CC7-6844-4F21-80FE-98AC62C94786}"/>
                  </a:ext>
                </a:extLst>
              </p:cNvPr>
              <p:cNvSpPr>
                <a:spLocks/>
              </p:cNvSpPr>
              <p:nvPr/>
            </p:nvSpPr>
            <p:spPr bwMode="auto">
              <a:xfrm rot="-8032576">
                <a:off x="1066" y="309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4" name="Freeform 108">
                <a:extLst>
                  <a:ext uri="{FF2B5EF4-FFF2-40B4-BE49-F238E27FC236}">
                    <a16:creationId xmlns:a16="http://schemas.microsoft.com/office/drawing/2014/main" id="{6A752B17-F69F-44D7-9167-02D2DA8B219B}"/>
                  </a:ext>
                </a:extLst>
              </p:cNvPr>
              <p:cNvSpPr>
                <a:spLocks/>
              </p:cNvSpPr>
              <p:nvPr/>
            </p:nvSpPr>
            <p:spPr bwMode="auto">
              <a:xfrm rot="12480000">
                <a:off x="1247" y="324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5" name="Freeform 109">
                <a:extLst>
                  <a:ext uri="{FF2B5EF4-FFF2-40B4-BE49-F238E27FC236}">
                    <a16:creationId xmlns:a16="http://schemas.microsoft.com/office/drawing/2014/main" id="{B3C25DEA-49A1-45A9-8D99-39DBB482B66A}"/>
                  </a:ext>
                </a:extLst>
              </p:cNvPr>
              <p:cNvSpPr>
                <a:spLocks/>
              </p:cNvSpPr>
              <p:nvPr/>
            </p:nvSpPr>
            <p:spPr bwMode="auto">
              <a:xfrm rot="-28955343">
                <a:off x="899" y="291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6" name="Oval 110">
                <a:extLst>
                  <a:ext uri="{FF2B5EF4-FFF2-40B4-BE49-F238E27FC236}">
                    <a16:creationId xmlns:a16="http://schemas.microsoft.com/office/drawing/2014/main" id="{7FEC09AD-B4D0-4B72-AFDB-D9A023BE3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199" y="3158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87" name="Freeform 111">
                <a:extLst>
                  <a:ext uri="{FF2B5EF4-FFF2-40B4-BE49-F238E27FC236}">
                    <a16:creationId xmlns:a16="http://schemas.microsoft.com/office/drawing/2014/main" id="{C3F09E14-EB5D-4AAF-877E-B656E6BEEB86}"/>
                  </a:ext>
                </a:extLst>
              </p:cNvPr>
              <p:cNvSpPr>
                <a:spLocks/>
              </p:cNvSpPr>
              <p:nvPr/>
            </p:nvSpPr>
            <p:spPr bwMode="auto">
              <a:xfrm rot="15143869">
                <a:off x="816" y="273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8" name="Freeform 112">
                <a:extLst>
                  <a:ext uri="{FF2B5EF4-FFF2-40B4-BE49-F238E27FC236}">
                    <a16:creationId xmlns:a16="http://schemas.microsoft.com/office/drawing/2014/main" id="{0AD8B2E6-CCBC-45D7-8D0D-5A7F63C651C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770" y="246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89" name="Oval 113">
                <a:extLst>
                  <a:ext uri="{FF2B5EF4-FFF2-40B4-BE49-F238E27FC236}">
                    <a16:creationId xmlns:a16="http://schemas.microsoft.com/office/drawing/2014/main" id="{06A12668-3149-423B-88FB-7AEDECC59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904" y="279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0" name="Oval 114">
                <a:extLst>
                  <a:ext uri="{FF2B5EF4-FFF2-40B4-BE49-F238E27FC236}">
                    <a16:creationId xmlns:a16="http://schemas.microsoft.com/office/drawing/2014/main" id="{59048E6E-D96C-4C8D-96A0-654403228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836" y="2568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1" name="Oval 115">
                <a:extLst>
                  <a:ext uri="{FF2B5EF4-FFF2-40B4-BE49-F238E27FC236}">
                    <a16:creationId xmlns:a16="http://schemas.microsoft.com/office/drawing/2014/main" id="{F6F3E332-5123-4061-9038-853ED7B5A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020" y="297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2" name="Oval 116">
                <a:extLst>
                  <a:ext uri="{FF2B5EF4-FFF2-40B4-BE49-F238E27FC236}">
                    <a16:creationId xmlns:a16="http://schemas.microsoft.com/office/drawing/2014/main" id="{46DF73F0-E497-45DA-9E70-FD944EDB4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839" y="229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3" name="Freeform 117">
                <a:extLst>
                  <a:ext uri="{FF2B5EF4-FFF2-40B4-BE49-F238E27FC236}">
                    <a16:creationId xmlns:a16="http://schemas.microsoft.com/office/drawing/2014/main" id="{C8AF4C06-6036-47F8-AD15-3CAE223D368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8253">
                <a:off x="1474" y="334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94" name="Freeform 118">
                <a:extLst>
                  <a:ext uri="{FF2B5EF4-FFF2-40B4-BE49-F238E27FC236}">
                    <a16:creationId xmlns:a16="http://schemas.microsoft.com/office/drawing/2014/main" id="{EAD792E4-0770-445B-82DF-EDEA9CA2D980}"/>
                  </a:ext>
                </a:extLst>
              </p:cNvPr>
              <p:cNvSpPr>
                <a:spLocks/>
              </p:cNvSpPr>
              <p:nvPr/>
            </p:nvSpPr>
            <p:spPr bwMode="auto">
              <a:xfrm rot="21540000">
                <a:off x="1655" y="154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695" name="Oval 119">
                <a:extLst>
                  <a:ext uri="{FF2B5EF4-FFF2-40B4-BE49-F238E27FC236}">
                    <a16:creationId xmlns:a16="http://schemas.microsoft.com/office/drawing/2014/main" id="{AC1439DB-A94F-4608-A083-C9A76C2E3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405" y="328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6" name="Oval 120">
                <a:extLst>
                  <a:ext uri="{FF2B5EF4-FFF2-40B4-BE49-F238E27FC236}">
                    <a16:creationId xmlns:a16="http://schemas.microsoft.com/office/drawing/2014/main" id="{83C244EF-7E2D-4AFC-B960-14D566F2EB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632" y="335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7" name="Oval 121">
                <a:extLst>
                  <a:ext uri="{FF2B5EF4-FFF2-40B4-BE49-F238E27FC236}">
                    <a16:creationId xmlns:a16="http://schemas.microsoft.com/office/drawing/2014/main" id="{F7FEC01B-5DBF-48A4-A52E-1134D6B9F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610" y="1526"/>
                <a:ext cx="135" cy="13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698" name="Oval 122">
                <a:extLst>
                  <a:ext uri="{FF2B5EF4-FFF2-40B4-BE49-F238E27FC236}">
                    <a16:creationId xmlns:a16="http://schemas.microsoft.com/office/drawing/2014/main" id="{DEA36DAA-8D5F-4BD5-9EED-D317D80E4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858" y="152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24699" name="Group 123">
            <a:extLst>
              <a:ext uri="{FF2B5EF4-FFF2-40B4-BE49-F238E27FC236}">
                <a16:creationId xmlns:a16="http://schemas.microsoft.com/office/drawing/2014/main" id="{632A979C-0A12-4FBB-90B3-2EC4F754164D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2432050"/>
            <a:ext cx="3455988" cy="657225"/>
            <a:chOff x="1858" y="1522"/>
            <a:chExt cx="2173" cy="414"/>
          </a:xfrm>
        </p:grpSpPr>
        <p:sp>
          <p:nvSpPr>
            <p:cNvPr id="24700" name="Freeform 124">
              <a:extLst>
                <a:ext uri="{FF2B5EF4-FFF2-40B4-BE49-F238E27FC236}">
                  <a16:creationId xmlns:a16="http://schemas.microsoft.com/office/drawing/2014/main" id="{B27BA202-CFF1-43DF-8DC8-DCA39A96988C}"/>
                </a:ext>
              </a:extLst>
            </p:cNvPr>
            <p:cNvSpPr>
              <a:spLocks/>
            </p:cNvSpPr>
            <p:nvPr/>
          </p:nvSpPr>
          <p:spPr bwMode="auto">
            <a:xfrm rot="379835">
              <a:off x="3212" y="179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1" name="Freeform 125">
              <a:extLst>
                <a:ext uri="{FF2B5EF4-FFF2-40B4-BE49-F238E27FC236}">
                  <a16:creationId xmlns:a16="http://schemas.microsoft.com/office/drawing/2014/main" id="{7727EE06-B8E9-4025-B5CC-E2F89478B223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433" y="1659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2" name="Freeform 126">
              <a:extLst>
                <a:ext uri="{FF2B5EF4-FFF2-40B4-BE49-F238E27FC236}">
                  <a16:creationId xmlns:a16="http://schemas.microsoft.com/office/drawing/2014/main" id="{207EEBD8-26FE-4396-97F2-B9DA16B2439C}"/>
                </a:ext>
              </a:extLst>
            </p:cNvPr>
            <p:cNvSpPr>
              <a:spLocks/>
            </p:cNvSpPr>
            <p:nvPr/>
          </p:nvSpPr>
          <p:spPr bwMode="auto">
            <a:xfrm rot="674382">
              <a:off x="2166" y="1614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3" name="Freeform 127">
              <a:extLst>
                <a:ext uri="{FF2B5EF4-FFF2-40B4-BE49-F238E27FC236}">
                  <a16:creationId xmlns:a16="http://schemas.microsoft.com/office/drawing/2014/main" id="{C3BAC1C7-231C-496B-A1E5-4FB7B2B45129}"/>
                </a:ext>
              </a:extLst>
            </p:cNvPr>
            <p:cNvSpPr>
              <a:spLocks/>
            </p:cNvSpPr>
            <p:nvPr/>
          </p:nvSpPr>
          <p:spPr bwMode="auto">
            <a:xfrm rot="540000">
              <a:off x="1901" y="1555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4" name="Oval 128">
              <a:extLst>
                <a:ext uri="{FF2B5EF4-FFF2-40B4-BE49-F238E27FC236}">
                  <a16:creationId xmlns:a16="http://schemas.microsoft.com/office/drawing/2014/main" id="{C08642D5-FB9D-43EE-89F7-B7C557B2F1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104" y="1560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05" name="Oval 129">
              <a:extLst>
                <a:ext uri="{FF2B5EF4-FFF2-40B4-BE49-F238E27FC236}">
                  <a16:creationId xmlns:a16="http://schemas.microsoft.com/office/drawing/2014/main" id="{0BF8964D-D56E-40BE-9BA0-4C8CFA9DB9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1858" y="1522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06" name="Oval 130">
              <a:extLst>
                <a:ext uri="{FF2B5EF4-FFF2-40B4-BE49-F238E27FC236}">
                  <a16:creationId xmlns:a16="http://schemas.microsoft.com/office/drawing/2014/main" id="{7C70015E-8BCD-429D-8F98-E5290E1878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370" y="1616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07" name="Freeform 131">
              <a:extLst>
                <a:ext uri="{FF2B5EF4-FFF2-40B4-BE49-F238E27FC236}">
                  <a16:creationId xmlns:a16="http://schemas.microsoft.com/office/drawing/2014/main" id="{469503CD-B35D-4AF4-A4E0-7ED32932B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1806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8" name="Freeform 132">
              <a:extLst>
                <a:ext uri="{FF2B5EF4-FFF2-40B4-BE49-F238E27FC236}">
                  <a16:creationId xmlns:a16="http://schemas.microsoft.com/office/drawing/2014/main" id="{482BC43F-1D0A-4595-883E-FEC2A5C60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1813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09" name="Oval 133">
              <a:extLst>
                <a:ext uri="{FF2B5EF4-FFF2-40B4-BE49-F238E27FC236}">
                  <a16:creationId xmlns:a16="http://schemas.microsoft.com/office/drawing/2014/main" id="{87D62ED5-EB7B-468B-9E64-5E309EA03F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630" y="1797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10" name="Oval 134">
              <a:extLst>
                <a:ext uri="{FF2B5EF4-FFF2-40B4-BE49-F238E27FC236}">
                  <a16:creationId xmlns:a16="http://schemas.microsoft.com/office/drawing/2014/main" id="{84BEA436-451C-4A97-B2BD-B707380667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402" y="1781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11" name="Oval 135">
              <a:extLst>
                <a:ext uri="{FF2B5EF4-FFF2-40B4-BE49-F238E27FC236}">
                  <a16:creationId xmlns:a16="http://schemas.microsoft.com/office/drawing/2014/main" id="{A8F85D06-4F28-4C29-9A37-4D7674398A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895" y="1800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12" name="Freeform 136">
              <a:extLst>
                <a:ext uri="{FF2B5EF4-FFF2-40B4-BE49-F238E27FC236}">
                  <a16:creationId xmlns:a16="http://schemas.microsoft.com/office/drawing/2014/main" id="{285BD810-CDC3-4F4C-9228-4A41B9A26D27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699" y="170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13" name="Freeform 137">
              <a:extLst>
                <a:ext uri="{FF2B5EF4-FFF2-40B4-BE49-F238E27FC236}">
                  <a16:creationId xmlns:a16="http://schemas.microsoft.com/office/drawing/2014/main" id="{7CEB2397-AD4F-43CF-A5C5-AE6B5090B792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966" y="175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14" name="Oval 138">
              <a:extLst>
                <a:ext uri="{FF2B5EF4-FFF2-40B4-BE49-F238E27FC236}">
                  <a16:creationId xmlns:a16="http://schemas.microsoft.com/office/drawing/2014/main" id="{A7099932-132E-4405-A9B0-DA5F727ECA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900" y="1706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15" name="Oval 139">
              <a:extLst>
                <a:ext uri="{FF2B5EF4-FFF2-40B4-BE49-F238E27FC236}">
                  <a16:creationId xmlns:a16="http://schemas.microsoft.com/office/drawing/2014/main" id="{82C93A59-710B-4FD6-8415-B42870193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634" y="1661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16" name="Oval 140">
              <a:extLst>
                <a:ext uri="{FF2B5EF4-FFF2-40B4-BE49-F238E27FC236}">
                  <a16:creationId xmlns:a16="http://schemas.microsoft.com/office/drawing/2014/main" id="{C8C25E2A-814B-4487-8166-AF9B4AE941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165" y="1752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4717" name="AutoShape 141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AB10F8D8-5CCB-4477-9FCA-DB3E2C3393ED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2842419" y="1699419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4724" name="Group 148">
            <a:extLst>
              <a:ext uri="{FF2B5EF4-FFF2-40B4-BE49-F238E27FC236}">
                <a16:creationId xmlns:a16="http://schemas.microsoft.com/office/drawing/2014/main" id="{7E58088B-873A-4374-91A6-45B41FA28C7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195512" y="3594101"/>
            <a:ext cx="1266825" cy="850900"/>
            <a:chOff x="1266" y="1933"/>
            <a:chExt cx="798" cy="536"/>
          </a:xfrm>
        </p:grpSpPr>
        <p:sp>
          <p:nvSpPr>
            <p:cNvPr id="24725" name="Arc 149">
              <a:extLst>
                <a:ext uri="{FF2B5EF4-FFF2-40B4-BE49-F238E27FC236}">
                  <a16:creationId xmlns:a16="http://schemas.microsoft.com/office/drawing/2014/main" id="{881B1ACA-93A7-4FEB-BA0B-ED5FABD82DE8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26" name="Arc 150">
              <a:extLst>
                <a:ext uri="{FF2B5EF4-FFF2-40B4-BE49-F238E27FC236}">
                  <a16:creationId xmlns:a16="http://schemas.microsoft.com/office/drawing/2014/main" id="{DC9BC6B8-4126-437F-B9D0-F1386E9F6513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4727" name="Group 151">
            <a:extLst>
              <a:ext uri="{FF2B5EF4-FFF2-40B4-BE49-F238E27FC236}">
                <a16:creationId xmlns:a16="http://schemas.microsoft.com/office/drawing/2014/main" id="{C5C20331-1C42-45D3-9FA1-98A004AFB8D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973763" y="3754438"/>
            <a:ext cx="939800" cy="431800"/>
            <a:chOff x="3606" y="2101"/>
            <a:chExt cx="637" cy="280"/>
          </a:xfrm>
        </p:grpSpPr>
        <p:sp>
          <p:nvSpPr>
            <p:cNvPr id="24728" name="Arc 152">
              <a:extLst>
                <a:ext uri="{FF2B5EF4-FFF2-40B4-BE49-F238E27FC236}">
                  <a16:creationId xmlns:a16="http://schemas.microsoft.com/office/drawing/2014/main" id="{F571120B-F018-46EB-A865-41E7ECF94A89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4729" name="Arc 153">
              <a:extLst>
                <a:ext uri="{FF2B5EF4-FFF2-40B4-BE49-F238E27FC236}">
                  <a16:creationId xmlns:a16="http://schemas.microsoft.com/office/drawing/2014/main" id="{028F2FB4-0042-4AB5-81D7-76BD8EB3D3CA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4730" name="AutoShape 154">
            <a:extLst>
              <a:ext uri="{FF2B5EF4-FFF2-40B4-BE49-F238E27FC236}">
                <a16:creationId xmlns:a16="http://schemas.microsoft.com/office/drawing/2014/main" id="{211F4AC9-B0D8-4D0E-8C74-7C58F2C7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6021388"/>
            <a:ext cx="719137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5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4731" name="AutoShape 155">
            <a:extLst>
              <a:ext uri="{FF2B5EF4-FFF2-40B4-BE49-F238E27FC236}">
                <a16:creationId xmlns:a16="http://schemas.microsoft.com/office/drawing/2014/main" id="{06F8AE81-47D2-41E9-A51F-B3BDC6C37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6021388"/>
            <a:ext cx="720725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7.5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4732" name="AutoShape 156">
            <a:hlinkClick r:id="" action="ppaction://hlinkshowjump?jump=nextslide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A8B7055B-8254-4738-A636-530C6D0B4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2060575"/>
            <a:ext cx="504825" cy="215900"/>
          </a:xfrm>
          <a:prstGeom prst="roundRect">
            <a:avLst>
              <a:gd name="adj" fmla="val 10468"/>
            </a:avLst>
          </a:prstGeom>
          <a:gradFill rotWithShape="1">
            <a:gsLst>
              <a:gs pos="0">
                <a:srgbClr val="6699FF"/>
              </a:gs>
              <a:gs pos="100000">
                <a:srgbClr val="DDDDDD"/>
              </a:gs>
            </a:gsLst>
            <a:path path="rect">
              <a:fillToRect l="100000" b="10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900" b="1" i="1">
                <a:latin typeface="Tahoma" panose="020B0604030504040204" pitchFamily="34" charset="0"/>
              </a:rPr>
              <a:t>Ubrzaj</a:t>
            </a:r>
          </a:p>
        </p:txBody>
      </p:sp>
      <p:sp>
        <p:nvSpPr>
          <p:cNvPr id="24733" name="Oval 157">
            <a:extLst>
              <a:ext uri="{FF2B5EF4-FFF2-40B4-BE49-F238E27FC236}">
                <a16:creationId xmlns:a16="http://schemas.microsoft.com/office/drawing/2014/main" id="{3D16A648-7FED-4D59-9D1C-A6D51AF29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9048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4734" name="Group 158">
            <a:extLst>
              <a:ext uri="{FF2B5EF4-FFF2-40B4-BE49-F238E27FC236}">
                <a16:creationId xmlns:a16="http://schemas.microsoft.com/office/drawing/2014/main" id="{EF54D38C-EAD6-4C73-A5B3-6D4ACE198995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765175"/>
            <a:ext cx="1874837" cy="1871663"/>
            <a:chOff x="340" y="847"/>
            <a:chExt cx="1181" cy="1179"/>
          </a:xfrm>
        </p:grpSpPr>
        <p:sp>
          <p:nvSpPr>
            <p:cNvPr id="24735" name="Line 159">
              <a:extLst>
                <a:ext uri="{FF2B5EF4-FFF2-40B4-BE49-F238E27FC236}">
                  <a16:creationId xmlns:a16="http://schemas.microsoft.com/office/drawing/2014/main" id="{100C3965-97D8-4200-9E57-5E152C5F904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36" name="Line 160">
              <a:extLst>
                <a:ext uri="{FF2B5EF4-FFF2-40B4-BE49-F238E27FC236}">
                  <a16:creationId xmlns:a16="http://schemas.microsoft.com/office/drawing/2014/main" id="{BD55D2CD-FF31-4074-9227-83875B6952B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37" name="Line 161">
              <a:extLst>
                <a:ext uri="{FF2B5EF4-FFF2-40B4-BE49-F238E27FC236}">
                  <a16:creationId xmlns:a16="http://schemas.microsoft.com/office/drawing/2014/main" id="{F1784D8E-3966-4179-A3FC-6ED7B354BA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38" name="Line 162">
              <a:extLst>
                <a:ext uri="{FF2B5EF4-FFF2-40B4-BE49-F238E27FC236}">
                  <a16:creationId xmlns:a16="http://schemas.microsoft.com/office/drawing/2014/main" id="{80F2449D-7023-44AA-B9C2-36197CDFD04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39" name="Line 163">
              <a:extLst>
                <a:ext uri="{FF2B5EF4-FFF2-40B4-BE49-F238E27FC236}">
                  <a16:creationId xmlns:a16="http://schemas.microsoft.com/office/drawing/2014/main" id="{6B46C9BF-293D-4FEB-AA7B-6D2BB93487E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4740" name="Line 164">
              <a:extLst>
                <a:ext uri="{FF2B5EF4-FFF2-40B4-BE49-F238E27FC236}">
                  <a16:creationId xmlns:a16="http://schemas.microsoft.com/office/drawing/2014/main" id="{39F6B67C-D34E-43F2-B95C-F6707C6CD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24741" name="Picture 165">
            <a:extLst>
              <a:ext uri="{FF2B5EF4-FFF2-40B4-BE49-F238E27FC236}">
                <a16:creationId xmlns:a16="http://schemas.microsoft.com/office/drawing/2014/main" id="{B6F683ED-0581-4EB2-98CB-EF60123445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049338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742" name="Group 166">
            <a:extLst>
              <a:ext uri="{FF2B5EF4-FFF2-40B4-BE49-F238E27FC236}">
                <a16:creationId xmlns:a16="http://schemas.microsoft.com/office/drawing/2014/main" id="{38EB6F41-FA9B-4E30-B838-5A9B45A1D7D8}"/>
              </a:ext>
            </a:extLst>
          </p:cNvPr>
          <p:cNvGrpSpPr>
            <a:grpSpLocks/>
          </p:cNvGrpSpPr>
          <p:nvPr/>
        </p:nvGrpSpPr>
        <p:grpSpPr bwMode="auto">
          <a:xfrm>
            <a:off x="7199313" y="977900"/>
            <a:ext cx="71437" cy="1468438"/>
            <a:chOff x="736" y="2342"/>
            <a:chExt cx="45" cy="925"/>
          </a:xfrm>
        </p:grpSpPr>
        <p:grpSp>
          <p:nvGrpSpPr>
            <p:cNvPr id="24743" name="Group 167">
              <a:extLst>
                <a:ext uri="{FF2B5EF4-FFF2-40B4-BE49-F238E27FC236}">
                  <a16:creationId xmlns:a16="http://schemas.microsoft.com/office/drawing/2014/main" id="{E2A00EA6-9BAC-452F-A367-43505A2BD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24744" name="Rectangle 168">
                <a:extLst>
                  <a:ext uri="{FF2B5EF4-FFF2-40B4-BE49-F238E27FC236}">
                    <a16:creationId xmlns:a16="http://schemas.microsoft.com/office/drawing/2014/main" id="{E15F643D-F29F-4762-88A2-D9F6968DC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745" name="AutoShape 169">
                <a:extLst>
                  <a:ext uri="{FF2B5EF4-FFF2-40B4-BE49-F238E27FC236}">
                    <a16:creationId xmlns:a16="http://schemas.microsoft.com/office/drawing/2014/main" id="{A93D6541-F618-4D2F-94AF-7B2AA0547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746" name="Line 170">
                <a:extLst>
                  <a:ext uri="{FF2B5EF4-FFF2-40B4-BE49-F238E27FC236}">
                    <a16:creationId xmlns:a16="http://schemas.microsoft.com/office/drawing/2014/main" id="{F7D318A9-8835-4618-B258-C82A3D7ED0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4747" name="Group 171">
              <a:extLst>
                <a:ext uri="{FF2B5EF4-FFF2-40B4-BE49-F238E27FC236}">
                  <a16:creationId xmlns:a16="http://schemas.microsoft.com/office/drawing/2014/main" id="{E32EEE90-EE6A-4AF5-B024-3DE4C1F7FC3F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24748" name="Rectangle 172">
                <a:extLst>
                  <a:ext uri="{FF2B5EF4-FFF2-40B4-BE49-F238E27FC236}">
                    <a16:creationId xmlns:a16="http://schemas.microsoft.com/office/drawing/2014/main" id="{B899D6D9-203F-4A15-9FF5-9C3E8EC98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749" name="AutoShape 173">
                <a:extLst>
                  <a:ext uri="{FF2B5EF4-FFF2-40B4-BE49-F238E27FC236}">
                    <a16:creationId xmlns:a16="http://schemas.microsoft.com/office/drawing/2014/main" id="{9A153B55-0AE0-45F7-BFB9-C46469E466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750" name="Line 174">
                <a:extLst>
                  <a:ext uri="{FF2B5EF4-FFF2-40B4-BE49-F238E27FC236}">
                    <a16:creationId xmlns:a16="http://schemas.microsoft.com/office/drawing/2014/main" id="{A10A206F-A2E8-426B-9FB0-90973A322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4751" name="Group 175">
              <a:extLst>
                <a:ext uri="{FF2B5EF4-FFF2-40B4-BE49-F238E27FC236}">
                  <a16:creationId xmlns:a16="http://schemas.microsoft.com/office/drawing/2014/main" id="{38DB71B9-8BA3-421D-8921-CEEE1EF801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24752" name="Oval 176">
                <a:extLst>
                  <a:ext uri="{FF2B5EF4-FFF2-40B4-BE49-F238E27FC236}">
                    <a16:creationId xmlns:a16="http://schemas.microsoft.com/office/drawing/2014/main" id="{884EE7D0-8FF7-4528-AE7B-EF19527EA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4753" name="Oval 177">
                <a:extLst>
                  <a:ext uri="{FF2B5EF4-FFF2-40B4-BE49-F238E27FC236}">
                    <a16:creationId xmlns:a16="http://schemas.microsoft.com/office/drawing/2014/main" id="{F3C7BB78-8365-4573-A9DF-7CF84CB75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24754" name="Oval 178">
            <a:extLst>
              <a:ext uri="{FF2B5EF4-FFF2-40B4-BE49-F238E27FC236}">
                <a16:creationId xmlns:a16="http://schemas.microsoft.com/office/drawing/2014/main" id="{27B85502-ECC4-41A9-A9E8-E83A7619A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904875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4755" name="Group 179">
            <a:extLst>
              <a:ext uri="{FF2B5EF4-FFF2-40B4-BE49-F238E27FC236}">
                <a16:creationId xmlns:a16="http://schemas.microsoft.com/office/drawing/2014/main" id="{05D7DE7F-436B-41FE-B83E-74BB46928142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904875"/>
            <a:ext cx="1692275" cy="1663700"/>
            <a:chOff x="408" y="935"/>
            <a:chExt cx="1066" cy="1048"/>
          </a:xfrm>
        </p:grpSpPr>
        <p:sp>
          <p:nvSpPr>
            <p:cNvPr id="24756" name="Text Box 180">
              <a:extLst>
                <a:ext uri="{FF2B5EF4-FFF2-40B4-BE49-F238E27FC236}">
                  <a16:creationId xmlns:a16="http://schemas.microsoft.com/office/drawing/2014/main" id="{A8151055-F055-4F8D-AA2C-ED28E871E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24757" name="Text Box 181">
              <a:extLst>
                <a:ext uri="{FF2B5EF4-FFF2-40B4-BE49-F238E27FC236}">
                  <a16:creationId xmlns:a16="http://schemas.microsoft.com/office/drawing/2014/main" id="{18696862-3BBE-41DA-A4C2-CF320218C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24758" name="Text Box 182">
              <a:extLst>
                <a:ext uri="{FF2B5EF4-FFF2-40B4-BE49-F238E27FC236}">
                  <a16:creationId xmlns:a16="http://schemas.microsoft.com/office/drawing/2014/main" id="{F5F979A3-D284-4974-BECD-A42E0304E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24759" name="Text Box 183">
              <a:extLst>
                <a:ext uri="{FF2B5EF4-FFF2-40B4-BE49-F238E27FC236}">
                  <a16:creationId xmlns:a16="http://schemas.microsoft.com/office/drawing/2014/main" id="{328A5E46-9BF5-4EE7-A162-18F8D482A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24760" name="Text Box 184">
              <a:extLst>
                <a:ext uri="{FF2B5EF4-FFF2-40B4-BE49-F238E27FC236}">
                  <a16:creationId xmlns:a16="http://schemas.microsoft.com/office/drawing/2014/main" id="{C5900206-6CFF-4D38-9330-8E2FB1A6A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24761" name="Text Box 185">
              <a:extLst>
                <a:ext uri="{FF2B5EF4-FFF2-40B4-BE49-F238E27FC236}">
                  <a16:creationId xmlns:a16="http://schemas.microsoft.com/office/drawing/2014/main" id="{C9898F87-DA83-4CB1-B4C4-97FC6A87A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24762" name="Text Box 186">
              <a:extLst>
                <a:ext uri="{FF2B5EF4-FFF2-40B4-BE49-F238E27FC236}">
                  <a16:creationId xmlns:a16="http://schemas.microsoft.com/office/drawing/2014/main" id="{342BAE45-7BB0-4159-B25B-3D5F19148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24763" name="Text Box 187">
              <a:extLst>
                <a:ext uri="{FF2B5EF4-FFF2-40B4-BE49-F238E27FC236}">
                  <a16:creationId xmlns:a16="http://schemas.microsoft.com/office/drawing/2014/main" id="{B3CD53D7-B52D-4506-B03F-FA248C13B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24764" name="Text Box 188">
              <a:extLst>
                <a:ext uri="{FF2B5EF4-FFF2-40B4-BE49-F238E27FC236}">
                  <a16:creationId xmlns:a16="http://schemas.microsoft.com/office/drawing/2014/main" id="{48F912A5-6A8A-49C6-9760-9829E7272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24765" name="Text Box 189">
              <a:extLst>
                <a:ext uri="{FF2B5EF4-FFF2-40B4-BE49-F238E27FC236}">
                  <a16:creationId xmlns:a16="http://schemas.microsoft.com/office/drawing/2014/main" id="{0AF42143-B095-44C8-97BE-6C625F0F9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24766" name="Text Box 190">
              <a:extLst>
                <a:ext uri="{FF2B5EF4-FFF2-40B4-BE49-F238E27FC236}">
                  <a16:creationId xmlns:a16="http://schemas.microsoft.com/office/drawing/2014/main" id="{8C969745-711E-49C3-A6FF-89E3B75FA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24767" name="Text Box 191">
              <a:extLst>
                <a:ext uri="{FF2B5EF4-FFF2-40B4-BE49-F238E27FC236}">
                  <a16:creationId xmlns:a16="http://schemas.microsoft.com/office/drawing/2014/main" id="{80EE394F-2B5E-440C-AD1B-A75114139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24768" name="Text Box 192">
            <a:extLst>
              <a:ext uri="{FF2B5EF4-FFF2-40B4-BE49-F238E27FC236}">
                <a16:creationId xmlns:a16="http://schemas.microsoft.com/office/drawing/2014/main" id="{FF37C9F6-1E8A-4851-A664-5534D2DC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1628775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24856" name="AutoShape 280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DCEC31E4-30BF-4EE5-B273-263BBC5B9C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24857" name="AutoShape 281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F517FB47-FC62-43C2-A537-28FB390824D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24858" name="AutoShape 282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F91AAF6-60D4-4D9A-BF07-EFFBE0F89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24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8" dur="120000" fill="hold"/>
                                        <p:tgtEl>
                                          <p:spTgt spid="24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108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0" dur="12000" fill="hold"/>
                                        <p:tgtEl>
                                          <p:spTgt spid="2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fill="hold" nodeType="withEffect">
                                  <p:stCondLst>
                                    <p:cond delay="108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12" dur="12000" fill="hold"/>
                                        <p:tgtEl>
                                          <p:spTgt spid="2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repeatCount="1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6" dur="80000" fill="hold"/>
                                        <p:tgtEl>
                                          <p:spTgt spid="24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fill="hold" grpId="0" nodeType="withEffect">
                                  <p:stCondLst>
                                    <p:cond delay="72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8" dur="8000" fill="hold"/>
                                        <p:tgtEl>
                                          <p:spTgt spid="247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nodeType="withEffect">
                                  <p:stCondLst>
                                    <p:cond delay="72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20" dur="8000" fill="hold"/>
                                        <p:tgtEl>
                                          <p:spTgt spid="24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4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3.88889E-6 4.81481E-6 L 3.88889E-6 -0.3150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4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6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2000" fill="hold"/>
                                        <p:tgtEl>
                                          <p:spTgt spid="247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15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8" dur="8000" fill="hold"/>
                                        <p:tgtEl>
                                          <p:spTgt spid="247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0" dur="1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15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2" dur="8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63" presetClass="path" presetSubtype="0" repeatCount="24000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11111E-6 1.21387E-6 L 0.03611 1.21387E-6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4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2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350000">
                                      <p:cBhvr>
                                        <p:cTn id="3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5" presetClass="path" presetSubtype="0" repeatCount="2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364 -7.40741E-7 L -0.03715 -7.40741E-7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24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2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900000">
                                      <p:cBhvr>
                                        <p:cTn id="40" dur="500" fill="hold"/>
                                        <p:tgtEl>
                                          <p:spTgt spid="246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2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17"/>
                  </p:tgtEl>
                </p:cond>
              </p:nextCondLst>
            </p:seq>
          </p:childTnLst>
        </p:cTn>
      </p:par>
    </p:tnLst>
    <p:bldLst>
      <p:bldP spid="24771" grpId="0" animBg="1"/>
      <p:bldP spid="247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85" name="Text Box 285">
            <a:extLst>
              <a:ext uri="{FF2B5EF4-FFF2-40B4-BE49-F238E27FC236}">
                <a16:creationId xmlns:a16="http://schemas.microsoft.com/office/drawing/2014/main" id="{1806E9EB-D38E-4A4E-B40E-E71111624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388" y="3897313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5886" name="Group 286">
            <a:extLst>
              <a:ext uri="{FF2B5EF4-FFF2-40B4-BE49-F238E27FC236}">
                <a16:creationId xmlns:a16="http://schemas.microsoft.com/office/drawing/2014/main" id="{53A96B9F-3092-49E7-A7E2-1D64293486CA}"/>
              </a:ext>
            </a:extLst>
          </p:cNvPr>
          <p:cNvGrpSpPr>
            <a:grpSpLocks/>
          </p:cNvGrpSpPr>
          <p:nvPr/>
        </p:nvGrpSpPr>
        <p:grpSpPr bwMode="auto">
          <a:xfrm>
            <a:off x="5003800" y="4113213"/>
            <a:ext cx="180975" cy="2159000"/>
            <a:chOff x="793" y="2704"/>
            <a:chExt cx="114" cy="1360"/>
          </a:xfrm>
        </p:grpSpPr>
        <p:sp>
          <p:nvSpPr>
            <p:cNvPr id="25887" name="Text Box 287">
              <a:extLst>
                <a:ext uri="{FF2B5EF4-FFF2-40B4-BE49-F238E27FC236}">
                  <a16:creationId xmlns:a16="http://schemas.microsoft.com/office/drawing/2014/main" id="{DF99A629-58CB-4C79-A9D6-42DFD087B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5888" name="Text Box 288">
              <a:extLst>
                <a:ext uri="{FF2B5EF4-FFF2-40B4-BE49-F238E27FC236}">
                  <a16:creationId xmlns:a16="http://schemas.microsoft.com/office/drawing/2014/main" id="{23E9A7E7-DF85-442B-AECD-BAC432501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5889" name="Text Box 289">
              <a:extLst>
                <a:ext uri="{FF2B5EF4-FFF2-40B4-BE49-F238E27FC236}">
                  <a16:creationId xmlns:a16="http://schemas.microsoft.com/office/drawing/2014/main" id="{DBB63DFE-1E43-4A12-90D6-AFAE6652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5890" name="Text Box 290">
              <a:extLst>
                <a:ext uri="{FF2B5EF4-FFF2-40B4-BE49-F238E27FC236}">
                  <a16:creationId xmlns:a16="http://schemas.microsoft.com/office/drawing/2014/main" id="{537AD7CD-7365-4005-B90F-0C2624AD7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5891" name="Text Box 291">
              <a:extLst>
                <a:ext uri="{FF2B5EF4-FFF2-40B4-BE49-F238E27FC236}">
                  <a16:creationId xmlns:a16="http://schemas.microsoft.com/office/drawing/2014/main" id="{080FCE90-29A5-48B3-9501-EFD289C24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5892" name="Text Box 292">
              <a:extLst>
                <a:ext uri="{FF2B5EF4-FFF2-40B4-BE49-F238E27FC236}">
                  <a16:creationId xmlns:a16="http://schemas.microsoft.com/office/drawing/2014/main" id="{D2055295-8F79-41F4-AC76-E7B7B8172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5893" name="Text Box 293">
              <a:extLst>
                <a:ext uri="{FF2B5EF4-FFF2-40B4-BE49-F238E27FC236}">
                  <a16:creationId xmlns:a16="http://schemas.microsoft.com/office/drawing/2014/main" id="{C6B68FDA-D4A2-40D5-B508-B8C397721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5894" name="Text Box 294">
              <a:extLst>
                <a:ext uri="{FF2B5EF4-FFF2-40B4-BE49-F238E27FC236}">
                  <a16:creationId xmlns:a16="http://schemas.microsoft.com/office/drawing/2014/main" id="{12A430D9-CA78-4541-AD8B-BFF2701AA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5895" name="Text Box 295">
              <a:extLst>
                <a:ext uri="{FF2B5EF4-FFF2-40B4-BE49-F238E27FC236}">
                  <a16:creationId xmlns:a16="http://schemas.microsoft.com/office/drawing/2014/main" id="{19A0F401-FB73-449D-9DB6-4249F1F42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5896" name="Text Box 296">
              <a:extLst>
                <a:ext uri="{FF2B5EF4-FFF2-40B4-BE49-F238E27FC236}">
                  <a16:creationId xmlns:a16="http://schemas.microsoft.com/office/drawing/2014/main" id="{8E3A2B36-0162-41DD-9DB5-FFD9F27B94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5897" name="Group 297">
            <a:extLst>
              <a:ext uri="{FF2B5EF4-FFF2-40B4-BE49-F238E27FC236}">
                <a16:creationId xmlns:a16="http://schemas.microsoft.com/office/drawing/2014/main" id="{817920C8-1BA3-473A-8AAB-B14A0D4CC317}"/>
              </a:ext>
            </a:extLst>
          </p:cNvPr>
          <p:cNvGrpSpPr>
            <a:grpSpLocks/>
          </p:cNvGrpSpPr>
          <p:nvPr/>
        </p:nvGrpSpPr>
        <p:grpSpPr bwMode="auto">
          <a:xfrm>
            <a:off x="5183188" y="3897313"/>
            <a:ext cx="180975" cy="2374900"/>
            <a:chOff x="906" y="2614"/>
            <a:chExt cx="114" cy="1496"/>
          </a:xfrm>
        </p:grpSpPr>
        <p:sp>
          <p:nvSpPr>
            <p:cNvPr id="25898" name="Text Box 298">
              <a:extLst>
                <a:ext uri="{FF2B5EF4-FFF2-40B4-BE49-F238E27FC236}">
                  <a16:creationId xmlns:a16="http://schemas.microsoft.com/office/drawing/2014/main" id="{45E17257-BF72-45F8-BD8A-2AEA5A611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5899" name="Text Box 299">
              <a:extLst>
                <a:ext uri="{FF2B5EF4-FFF2-40B4-BE49-F238E27FC236}">
                  <a16:creationId xmlns:a16="http://schemas.microsoft.com/office/drawing/2014/main" id="{410712CF-2F81-4FAB-8697-273AF9BB9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5900" name="Text Box 300">
              <a:extLst>
                <a:ext uri="{FF2B5EF4-FFF2-40B4-BE49-F238E27FC236}">
                  <a16:creationId xmlns:a16="http://schemas.microsoft.com/office/drawing/2014/main" id="{67334DAC-7529-45F5-8FCB-797D3EDB3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5901" name="Text Box 301">
              <a:extLst>
                <a:ext uri="{FF2B5EF4-FFF2-40B4-BE49-F238E27FC236}">
                  <a16:creationId xmlns:a16="http://schemas.microsoft.com/office/drawing/2014/main" id="{AAD52027-3C48-4739-8343-C357249EC4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5902" name="Text Box 302">
              <a:extLst>
                <a:ext uri="{FF2B5EF4-FFF2-40B4-BE49-F238E27FC236}">
                  <a16:creationId xmlns:a16="http://schemas.microsoft.com/office/drawing/2014/main" id="{C4BF929C-1D7A-4775-89E7-13CF5221F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5903" name="Text Box 303">
              <a:extLst>
                <a:ext uri="{FF2B5EF4-FFF2-40B4-BE49-F238E27FC236}">
                  <a16:creationId xmlns:a16="http://schemas.microsoft.com/office/drawing/2014/main" id="{24376751-C61D-4EEE-A3E6-8E1FA7B27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5904" name="Text Box 304">
              <a:extLst>
                <a:ext uri="{FF2B5EF4-FFF2-40B4-BE49-F238E27FC236}">
                  <a16:creationId xmlns:a16="http://schemas.microsoft.com/office/drawing/2014/main" id="{ADE98EFB-5B64-46DF-9A9C-0686E7CB3F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5905" name="Text Box 305">
              <a:extLst>
                <a:ext uri="{FF2B5EF4-FFF2-40B4-BE49-F238E27FC236}">
                  <a16:creationId xmlns:a16="http://schemas.microsoft.com/office/drawing/2014/main" id="{576F2DED-E5A2-4431-A567-9DA09558C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5906" name="Text Box 306">
              <a:extLst>
                <a:ext uri="{FF2B5EF4-FFF2-40B4-BE49-F238E27FC236}">
                  <a16:creationId xmlns:a16="http://schemas.microsoft.com/office/drawing/2014/main" id="{D0E9B0D4-1DFF-4D50-B525-385217A9B0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5907" name="Text Box 307">
              <a:extLst>
                <a:ext uri="{FF2B5EF4-FFF2-40B4-BE49-F238E27FC236}">
                  <a16:creationId xmlns:a16="http://schemas.microsoft.com/office/drawing/2014/main" id="{51D7DCB1-778F-48C7-82EA-96B2F7CC8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5908" name="Text Box 308">
              <a:extLst>
                <a:ext uri="{FF2B5EF4-FFF2-40B4-BE49-F238E27FC236}">
                  <a16:creationId xmlns:a16="http://schemas.microsoft.com/office/drawing/2014/main" id="{FEE6F0A5-26DA-4029-99F3-6E8028910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5909" name="Group 309">
            <a:extLst>
              <a:ext uri="{FF2B5EF4-FFF2-40B4-BE49-F238E27FC236}">
                <a16:creationId xmlns:a16="http://schemas.microsoft.com/office/drawing/2014/main" id="{6815DE63-6970-43E6-9204-42B1B7039F29}"/>
              </a:ext>
            </a:extLst>
          </p:cNvPr>
          <p:cNvGrpSpPr>
            <a:grpSpLocks/>
          </p:cNvGrpSpPr>
          <p:nvPr/>
        </p:nvGrpSpPr>
        <p:grpSpPr bwMode="auto">
          <a:xfrm>
            <a:off x="4859338" y="1593850"/>
            <a:ext cx="579437" cy="4714875"/>
            <a:chOff x="703" y="1117"/>
            <a:chExt cx="365" cy="2970"/>
          </a:xfrm>
        </p:grpSpPr>
        <p:sp>
          <p:nvSpPr>
            <p:cNvPr id="25910" name="Rectangle 310">
              <a:extLst>
                <a:ext uri="{FF2B5EF4-FFF2-40B4-BE49-F238E27FC236}">
                  <a16:creationId xmlns:a16="http://schemas.microsoft.com/office/drawing/2014/main" id="{49C8240C-E8A3-499F-8F9E-A82521D96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5911" name="Rectangle 311">
              <a:extLst>
                <a:ext uri="{FF2B5EF4-FFF2-40B4-BE49-F238E27FC236}">
                  <a16:creationId xmlns:a16="http://schemas.microsoft.com/office/drawing/2014/main" id="{10F93641-E7CE-4AB4-987D-305092C29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912" name="Rectangle 312">
              <a:extLst>
                <a:ext uri="{FF2B5EF4-FFF2-40B4-BE49-F238E27FC236}">
                  <a16:creationId xmlns:a16="http://schemas.microsoft.com/office/drawing/2014/main" id="{F64113E2-2E5F-449B-8968-708E97309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5856" name="Text Box 256">
            <a:extLst>
              <a:ext uri="{FF2B5EF4-FFF2-40B4-BE49-F238E27FC236}">
                <a16:creationId xmlns:a16="http://schemas.microsoft.com/office/drawing/2014/main" id="{E29E30EF-5A73-4237-85E4-083B5E64B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3897313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25857" name="Group 257">
            <a:extLst>
              <a:ext uri="{FF2B5EF4-FFF2-40B4-BE49-F238E27FC236}">
                <a16:creationId xmlns:a16="http://schemas.microsoft.com/office/drawing/2014/main" id="{D6540F67-F91E-45C3-A444-D3FDF7A205F9}"/>
              </a:ext>
            </a:extLst>
          </p:cNvPr>
          <p:cNvGrpSpPr>
            <a:grpSpLocks/>
          </p:cNvGrpSpPr>
          <p:nvPr/>
        </p:nvGrpSpPr>
        <p:grpSpPr bwMode="auto">
          <a:xfrm>
            <a:off x="4497388" y="4113213"/>
            <a:ext cx="180975" cy="2159000"/>
            <a:chOff x="793" y="2704"/>
            <a:chExt cx="114" cy="1360"/>
          </a:xfrm>
        </p:grpSpPr>
        <p:sp>
          <p:nvSpPr>
            <p:cNvPr id="25858" name="Text Box 258">
              <a:extLst>
                <a:ext uri="{FF2B5EF4-FFF2-40B4-BE49-F238E27FC236}">
                  <a16:creationId xmlns:a16="http://schemas.microsoft.com/office/drawing/2014/main" id="{8CAD5029-9750-4F0E-85A2-449274AD62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5859" name="Text Box 259">
              <a:extLst>
                <a:ext uri="{FF2B5EF4-FFF2-40B4-BE49-F238E27FC236}">
                  <a16:creationId xmlns:a16="http://schemas.microsoft.com/office/drawing/2014/main" id="{9AB618F9-99AE-4A8E-8BDE-0F6091786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5860" name="Text Box 260">
              <a:extLst>
                <a:ext uri="{FF2B5EF4-FFF2-40B4-BE49-F238E27FC236}">
                  <a16:creationId xmlns:a16="http://schemas.microsoft.com/office/drawing/2014/main" id="{B7F8CCDF-DFEA-481B-AEFE-EA18E2AE1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5861" name="Text Box 261">
              <a:extLst>
                <a:ext uri="{FF2B5EF4-FFF2-40B4-BE49-F238E27FC236}">
                  <a16:creationId xmlns:a16="http://schemas.microsoft.com/office/drawing/2014/main" id="{761C318B-D72D-4C94-BE5C-351E5A61E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5862" name="Text Box 262">
              <a:extLst>
                <a:ext uri="{FF2B5EF4-FFF2-40B4-BE49-F238E27FC236}">
                  <a16:creationId xmlns:a16="http://schemas.microsoft.com/office/drawing/2014/main" id="{26C8C693-EAEF-40A1-9F11-0BD4E0E1E1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5863" name="Text Box 263">
              <a:extLst>
                <a:ext uri="{FF2B5EF4-FFF2-40B4-BE49-F238E27FC236}">
                  <a16:creationId xmlns:a16="http://schemas.microsoft.com/office/drawing/2014/main" id="{64B3F4EE-AB0C-43F4-87C0-8C26757EB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5864" name="Text Box 264">
              <a:extLst>
                <a:ext uri="{FF2B5EF4-FFF2-40B4-BE49-F238E27FC236}">
                  <a16:creationId xmlns:a16="http://schemas.microsoft.com/office/drawing/2014/main" id="{C5335577-8CE4-4D86-BB67-305B311993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5865" name="Text Box 265">
              <a:extLst>
                <a:ext uri="{FF2B5EF4-FFF2-40B4-BE49-F238E27FC236}">
                  <a16:creationId xmlns:a16="http://schemas.microsoft.com/office/drawing/2014/main" id="{EC894A29-7564-4444-BB5E-2F71664B6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5866" name="Text Box 266">
              <a:extLst>
                <a:ext uri="{FF2B5EF4-FFF2-40B4-BE49-F238E27FC236}">
                  <a16:creationId xmlns:a16="http://schemas.microsoft.com/office/drawing/2014/main" id="{B390A336-A717-496B-B123-90584F7CC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5867" name="Text Box 267">
              <a:extLst>
                <a:ext uri="{FF2B5EF4-FFF2-40B4-BE49-F238E27FC236}">
                  <a16:creationId xmlns:a16="http://schemas.microsoft.com/office/drawing/2014/main" id="{A99E6030-11CA-460D-BE29-4434FA55C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5868" name="Group 268">
            <a:extLst>
              <a:ext uri="{FF2B5EF4-FFF2-40B4-BE49-F238E27FC236}">
                <a16:creationId xmlns:a16="http://schemas.microsoft.com/office/drawing/2014/main" id="{60798E24-B441-4C88-B258-D0682E7DEA3F}"/>
              </a:ext>
            </a:extLst>
          </p:cNvPr>
          <p:cNvGrpSpPr>
            <a:grpSpLocks/>
          </p:cNvGrpSpPr>
          <p:nvPr/>
        </p:nvGrpSpPr>
        <p:grpSpPr bwMode="auto">
          <a:xfrm>
            <a:off x="4676775" y="3897313"/>
            <a:ext cx="180975" cy="2374900"/>
            <a:chOff x="906" y="2614"/>
            <a:chExt cx="114" cy="1496"/>
          </a:xfrm>
        </p:grpSpPr>
        <p:sp>
          <p:nvSpPr>
            <p:cNvPr id="25869" name="Text Box 269">
              <a:extLst>
                <a:ext uri="{FF2B5EF4-FFF2-40B4-BE49-F238E27FC236}">
                  <a16:creationId xmlns:a16="http://schemas.microsoft.com/office/drawing/2014/main" id="{E9B0A505-E651-4D51-8D23-5C5714665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25870" name="Text Box 270">
              <a:extLst>
                <a:ext uri="{FF2B5EF4-FFF2-40B4-BE49-F238E27FC236}">
                  <a16:creationId xmlns:a16="http://schemas.microsoft.com/office/drawing/2014/main" id="{1AC8BAE6-65AC-4083-8B85-C52A76E37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5871" name="Text Box 271">
              <a:extLst>
                <a:ext uri="{FF2B5EF4-FFF2-40B4-BE49-F238E27FC236}">
                  <a16:creationId xmlns:a16="http://schemas.microsoft.com/office/drawing/2014/main" id="{35D52B65-F239-4029-8210-DD5F606A7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25872" name="Text Box 272">
              <a:extLst>
                <a:ext uri="{FF2B5EF4-FFF2-40B4-BE49-F238E27FC236}">
                  <a16:creationId xmlns:a16="http://schemas.microsoft.com/office/drawing/2014/main" id="{438A09BF-C2AA-44DF-9843-1B0A04D03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25873" name="Text Box 273">
              <a:extLst>
                <a:ext uri="{FF2B5EF4-FFF2-40B4-BE49-F238E27FC236}">
                  <a16:creationId xmlns:a16="http://schemas.microsoft.com/office/drawing/2014/main" id="{E8BCE677-7472-4D07-A586-B519CF8B5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25874" name="Text Box 274">
              <a:extLst>
                <a:ext uri="{FF2B5EF4-FFF2-40B4-BE49-F238E27FC236}">
                  <a16:creationId xmlns:a16="http://schemas.microsoft.com/office/drawing/2014/main" id="{C87DE1E4-9320-4F44-A0EE-920A67605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25875" name="Text Box 275">
              <a:extLst>
                <a:ext uri="{FF2B5EF4-FFF2-40B4-BE49-F238E27FC236}">
                  <a16:creationId xmlns:a16="http://schemas.microsoft.com/office/drawing/2014/main" id="{D3D2F645-F239-4893-BB4F-75D718F80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25876" name="Text Box 276">
              <a:extLst>
                <a:ext uri="{FF2B5EF4-FFF2-40B4-BE49-F238E27FC236}">
                  <a16:creationId xmlns:a16="http://schemas.microsoft.com/office/drawing/2014/main" id="{C7956903-18DC-4487-B95B-3291D936B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25877" name="Text Box 277">
              <a:extLst>
                <a:ext uri="{FF2B5EF4-FFF2-40B4-BE49-F238E27FC236}">
                  <a16:creationId xmlns:a16="http://schemas.microsoft.com/office/drawing/2014/main" id="{F1E46F2C-69F4-4269-9A60-4A1C0C83A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25878" name="Text Box 278">
              <a:extLst>
                <a:ext uri="{FF2B5EF4-FFF2-40B4-BE49-F238E27FC236}">
                  <a16:creationId xmlns:a16="http://schemas.microsoft.com/office/drawing/2014/main" id="{8ADB0A62-7815-48F3-8759-1F62BC318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25879" name="Text Box 279">
              <a:extLst>
                <a:ext uri="{FF2B5EF4-FFF2-40B4-BE49-F238E27FC236}">
                  <a16:creationId xmlns:a16="http://schemas.microsoft.com/office/drawing/2014/main" id="{2B98D6FF-F1F6-4B32-8C57-36A05468C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25880" name="Group 280">
            <a:extLst>
              <a:ext uri="{FF2B5EF4-FFF2-40B4-BE49-F238E27FC236}">
                <a16:creationId xmlns:a16="http://schemas.microsoft.com/office/drawing/2014/main" id="{772E32DB-8A56-49CC-B94D-0FA8DA9F342C}"/>
              </a:ext>
            </a:extLst>
          </p:cNvPr>
          <p:cNvGrpSpPr>
            <a:grpSpLocks/>
          </p:cNvGrpSpPr>
          <p:nvPr/>
        </p:nvGrpSpPr>
        <p:grpSpPr bwMode="auto">
          <a:xfrm>
            <a:off x="4352925" y="1593850"/>
            <a:ext cx="579438" cy="4714875"/>
            <a:chOff x="1020" y="1117"/>
            <a:chExt cx="365" cy="2970"/>
          </a:xfrm>
        </p:grpSpPr>
        <p:sp>
          <p:nvSpPr>
            <p:cNvPr id="25881" name="Rectangle 281">
              <a:extLst>
                <a:ext uri="{FF2B5EF4-FFF2-40B4-BE49-F238E27FC236}">
                  <a16:creationId xmlns:a16="http://schemas.microsoft.com/office/drawing/2014/main" id="{3B494492-584E-49CE-AFB7-00EE0AD1B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25882" name="Rectangle 282">
              <a:extLst>
                <a:ext uri="{FF2B5EF4-FFF2-40B4-BE49-F238E27FC236}">
                  <a16:creationId xmlns:a16="http://schemas.microsoft.com/office/drawing/2014/main" id="{8558CEA2-3244-48BC-AA44-454BE0B9F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883" name="Rectangle 283">
              <a:extLst>
                <a:ext uri="{FF2B5EF4-FFF2-40B4-BE49-F238E27FC236}">
                  <a16:creationId xmlns:a16="http://schemas.microsoft.com/office/drawing/2014/main" id="{18A64FDE-C602-4BD0-A77F-9B0DB0EC6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5602" name="Group 2">
            <a:extLst>
              <a:ext uri="{FF2B5EF4-FFF2-40B4-BE49-F238E27FC236}">
                <a16:creationId xmlns:a16="http://schemas.microsoft.com/office/drawing/2014/main" id="{026FDCA3-61B7-4088-A439-24C211683CE8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2889250"/>
            <a:ext cx="2159000" cy="2159000"/>
            <a:chOff x="3400" y="1813"/>
            <a:chExt cx="1360" cy="1360"/>
          </a:xfrm>
        </p:grpSpPr>
        <p:sp>
          <p:nvSpPr>
            <p:cNvPr id="25603" name="AutoShape 3">
              <a:extLst>
                <a:ext uri="{FF2B5EF4-FFF2-40B4-BE49-F238E27FC236}">
                  <a16:creationId xmlns:a16="http://schemas.microsoft.com/office/drawing/2014/main" id="{45BE0421-93FE-490D-BC44-0A4B71064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" y="1813"/>
              <a:ext cx="1360" cy="1360"/>
            </a:xfrm>
            <a:prstGeom prst="star16">
              <a:avLst>
                <a:gd name="adj" fmla="val 38014"/>
              </a:avLst>
            </a:pr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100000">
                  <a:srgbClr val="9966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04" name="Oval 4">
              <a:extLst>
                <a:ext uri="{FF2B5EF4-FFF2-40B4-BE49-F238E27FC236}">
                  <a16:creationId xmlns:a16="http://schemas.microsoft.com/office/drawing/2014/main" id="{1BE22918-0319-46C1-9A91-D54CAEF185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3989" y="2403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5605" name="Text Box 5">
            <a:extLst>
              <a:ext uri="{FF2B5EF4-FFF2-40B4-BE49-F238E27FC236}">
                <a16:creationId xmlns:a16="http://schemas.microsoft.com/office/drawing/2014/main" id="{446EA8A8-0909-4505-819F-C082F2B0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90625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lančani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21F3D5DC-2641-49B7-939D-BCD85E8D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28775"/>
            <a:ext cx="7129462" cy="47529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5607" name="Line 7">
            <a:extLst>
              <a:ext uri="{FF2B5EF4-FFF2-40B4-BE49-F238E27FC236}">
                <a16:creationId xmlns:a16="http://schemas.microsoft.com/office/drawing/2014/main" id="{20C4D40E-70DD-4CEC-BC34-49DAF3BE7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6237288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5608" name="Group 8">
            <a:extLst>
              <a:ext uri="{FF2B5EF4-FFF2-40B4-BE49-F238E27FC236}">
                <a16:creationId xmlns:a16="http://schemas.microsoft.com/office/drawing/2014/main" id="{6BFD2DA7-0C92-4B99-B3B2-6EF4B8366019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349500"/>
            <a:ext cx="3238500" cy="3238500"/>
            <a:chOff x="793" y="1473"/>
            <a:chExt cx="2040" cy="2040"/>
          </a:xfrm>
        </p:grpSpPr>
        <p:sp>
          <p:nvSpPr>
            <p:cNvPr id="25609" name="AutoShape 9">
              <a:extLst>
                <a:ext uri="{FF2B5EF4-FFF2-40B4-BE49-F238E27FC236}">
                  <a16:creationId xmlns:a16="http://schemas.microsoft.com/office/drawing/2014/main" id="{2F5090D4-2ED5-4FEB-A806-D19937AE2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1473"/>
              <a:ext cx="2040" cy="2040"/>
            </a:xfrm>
            <a:prstGeom prst="star24">
              <a:avLst>
                <a:gd name="adj" fmla="val 41569"/>
              </a:avLst>
            </a:pr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100000">
                  <a:srgbClr val="9966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10" name="Oval 10">
              <a:extLst>
                <a:ext uri="{FF2B5EF4-FFF2-40B4-BE49-F238E27FC236}">
                  <a16:creationId xmlns:a16="http://schemas.microsoft.com/office/drawing/2014/main" id="{2A70B19B-78F1-480B-A940-04D7487811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20000">
              <a:off x="1722" y="2403"/>
              <a:ext cx="182" cy="182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58824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5611" name="Group 11">
            <a:extLst>
              <a:ext uri="{FF2B5EF4-FFF2-40B4-BE49-F238E27FC236}">
                <a16:creationId xmlns:a16="http://schemas.microsoft.com/office/drawing/2014/main" id="{33D78163-C719-4903-A380-9C3AAC6E7E18}"/>
              </a:ext>
            </a:extLst>
          </p:cNvPr>
          <p:cNvGrpSpPr>
            <a:grpSpLocks/>
          </p:cNvGrpSpPr>
          <p:nvPr/>
        </p:nvGrpSpPr>
        <p:grpSpPr bwMode="auto">
          <a:xfrm>
            <a:off x="5449888" y="2863850"/>
            <a:ext cx="2074862" cy="2184400"/>
            <a:chOff x="3424" y="1797"/>
            <a:chExt cx="1307" cy="1376"/>
          </a:xfrm>
        </p:grpSpPr>
        <p:grpSp>
          <p:nvGrpSpPr>
            <p:cNvPr id="25612" name="Group 12">
              <a:extLst>
                <a:ext uri="{FF2B5EF4-FFF2-40B4-BE49-F238E27FC236}">
                  <a16:creationId xmlns:a16="http://schemas.microsoft.com/office/drawing/2014/main" id="{CA8F3DE3-4EE3-4DDA-B716-689EA6D9B5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8" y="1797"/>
              <a:ext cx="853" cy="1376"/>
              <a:chOff x="4558" y="572"/>
              <a:chExt cx="853" cy="1376"/>
            </a:xfrm>
          </p:grpSpPr>
          <p:sp>
            <p:nvSpPr>
              <p:cNvPr id="25613" name="Freeform 13">
                <a:extLst>
                  <a:ext uri="{FF2B5EF4-FFF2-40B4-BE49-F238E27FC236}">
                    <a16:creationId xmlns:a16="http://schemas.microsoft.com/office/drawing/2014/main" id="{EF547DF7-C239-40EA-94D2-66613F254AC0}"/>
                  </a:ext>
                </a:extLst>
              </p:cNvPr>
              <p:cNvSpPr>
                <a:spLocks/>
              </p:cNvSpPr>
              <p:nvPr/>
            </p:nvSpPr>
            <p:spPr bwMode="auto">
              <a:xfrm rot="28167003">
                <a:off x="5153" y="147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14" name="Freeform 14">
                <a:extLst>
                  <a:ext uri="{FF2B5EF4-FFF2-40B4-BE49-F238E27FC236}">
                    <a16:creationId xmlns:a16="http://schemas.microsoft.com/office/drawing/2014/main" id="{B181176C-E5C5-4AB1-A234-E69E23640613}"/>
                  </a:ext>
                </a:extLst>
              </p:cNvPr>
              <p:cNvSpPr>
                <a:spLocks/>
              </p:cNvSpPr>
              <p:nvPr/>
            </p:nvSpPr>
            <p:spPr bwMode="auto">
              <a:xfrm rot="29765850">
                <a:off x="5017" y="166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15" name="Freeform 15">
                <a:extLst>
                  <a:ext uri="{FF2B5EF4-FFF2-40B4-BE49-F238E27FC236}">
                    <a16:creationId xmlns:a16="http://schemas.microsoft.com/office/drawing/2014/main" id="{786DF2B1-8744-4398-82E4-7F27EA10732F}"/>
                  </a:ext>
                </a:extLst>
              </p:cNvPr>
              <p:cNvSpPr>
                <a:spLocks/>
              </p:cNvSpPr>
              <p:nvPr/>
            </p:nvSpPr>
            <p:spPr bwMode="auto">
              <a:xfrm rot="24546552">
                <a:off x="5037" y="776"/>
                <a:ext cx="227" cy="91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16" name="Freeform 16">
                <a:extLst>
                  <a:ext uri="{FF2B5EF4-FFF2-40B4-BE49-F238E27FC236}">
                    <a16:creationId xmlns:a16="http://schemas.microsoft.com/office/drawing/2014/main" id="{16498C1D-4630-408A-B6E7-97ED416AD8BB}"/>
                  </a:ext>
                </a:extLst>
              </p:cNvPr>
              <p:cNvSpPr>
                <a:spLocks/>
              </p:cNvSpPr>
              <p:nvPr/>
            </p:nvSpPr>
            <p:spPr bwMode="auto">
              <a:xfrm rot="420000">
                <a:off x="4615" y="59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17" name="Oval 17">
                <a:extLst>
                  <a:ext uri="{FF2B5EF4-FFF2-40B4-BE49-F238E27FC236}">
                    <a16:creationId xmlns:a16="http://schemas.microsoft.com/office/drawing/2014/main" id="{11A1C52A-1DCB-4580-8A0F-CEB45FA70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58" y="572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18" name="Freeform 18">
                <a:extLst>
                  <a:ext uri="{FF2B5EF4-FFF2-40B4-BE49-F238E27FC236}">
                    <a16:creationId xmlns:a16="http://schemas.microsoft.com/office/drawing/2014/main" id="{2ADDBAE4-4E40-4E1F-AE90-DD980D194BF3}"/>
                  </a:ext>
                </a:extLst>
              </p:cNvPr>
              <p:cNvSpPr>
                <a:spLocks/>
              </p:cNvSpPr>
              <p:nvPr/>
            </p:nvSpPr>
            <p:spPr bwMode="auto">
              <a:xfrm rot="27318018">
                <a:off x="5230" y="120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19" name="Freeform 19">
                <a:extLst>
                  <a:ext uri="{FF2B5EF4-FFF2-40B4-BE49-F238E27FC236}">
                    <a16:creationId xmlns:a16="http://schemas.microsoft.com/office/drawing/2014/main" id="{5DC7CE0E-1DB0-4E2D-BB84-770F59B0E6F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312555">
                <a:off x="4866" y="179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20" name="Freeform 20">
                <a:extLst>
                  <a:ext uri="{FF2B5EF4-FFF2-40B4-BE49-F238E27FC236}">
                    <a16:creationId xmlns:a16="http://schemas.microsoft.com/office/drawing/2014/main" id="{41CB45CA-70C8-4C12-81A8-EAA5E532B844}"/>
                  </a:ext>
                </a:extLst>
              </p:cNvPr>
              <p:cNvSpPr>
                <a:spLocks/>
              </p:cNvSpPr>
              <p:nvPr/>
            </p:nvSpPr>
            <p:spPr bwMode="auto">
              <a:xfrm rot="25538990">
                <a:off x="5184" y="98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21" name="Freeform 21">
                <a:extLst>
                  <a:ext uri="{FF2B5EF4-FFF2-40B4-BE49-F238E27FC236}">
                    <a16:creationId xmlns:a16="http://schemas.microsoft.com/office/drawing/2014/main" id="{77C9898E-1062-4050-BF76-81CE58B876FB}"/>
                  </a:ext>
                </a:extLst>
              </p:cNvPr>
              <p:cNvSpPr>
                <a:spLocks/>
              </p:cNvSpPr>
              <p:nvPr/>
            </p:nvSpPr>
            <p:spPr bwMode="auto">
              <a:xfrm rot="23343571">
                <a:off x="4835" y="64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22" name="Oval 22">
                <a:extLst>
                  <a:ext uri="{FF2B5EF4-FFF2-40B4-BE49-F238E27FC236}">
                    <a16:creationId xmlns:a16="http://schemas.microsoft.com/office/drawing/2014/main" id="{2DB4FE8B-E769-4AD2-BD62-D0B3D17D2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273" y="132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3" name="Oval 23">
                <a:extLst>
                  <a:ext uri="{FF2B5EF4-FFF2-40B4-BE49-F238E27FC236}">
                    <a16:creationId xmlns:a16="http://schemas.microsoft.com/office/drawing/2014/main" id="{767EB78A-B443-44A5-87B9-E79447C94B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275" y="107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4" name="Oval 24">
                <a:extLst>
                  <a:ext uri="{FF2B5EF4-FFF2-40B4-BE49-F238E27FC236}">
                    <a16:creationId xmlns:a16="http://schemas.microsoft.com/office/drawing/2014/main" id="{970C4715-3F32-4599-8888-F36B5C77B3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175" y="154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5" name="Oval 25">
                <a:extLst>
                  <a:ext uri="{FF2B5EF4-FFF2-40B4-BE49-F238E27FC236}">
                    <a16:creationId xmlns:a16="http://schemas.microsoft.com/office/drawing/2014/main" id="{6353578E-9A2F-44F0-8E6D-B2324B91E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012" y="70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6" name="Oval 26">
                <a:extLst>
                  <a:ext uri="{FF2B5EF4-FFF2-40B4-BE49-F238E27FC236}">
                    <a16:creationId xmlns:a16="http://schemas.microsoft.com/office/drawing/2014/main" id="{EB119C67-4B86-404A-9D26-D81CCE2A8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808" y="61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7" name="Oval 27">
                <a:extLst>
                  <a:ext uri="{FF2B5EF4-FFF2-40B4-BE49-F238E27FC236}">
                    <a16:creationId xmlns:a16="http://schemas.microsoft.com/office/drawing/2014/main" id="{A9E6D302-BB93-457A-A5C7-D7B08289D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171" y="87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8" name="Oval 28">
                <a:extLst>
                  <a:ext uri="{FF2B5EF4-FFF2-40B4-BE49-F238E27FC236}">
                    <a16:creationId xmlns:a16="http://schemas.microsoft.com/office/drawing/2014/main" id="{9F0484BC-2F14-4DD6-8FF2-F7C89C15D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5025" y="1706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29" name="Oval 29">
                <a:extLst>
                  <a:ext uri="{FF2B5EF4-FFF2-40B4-BE49-F238E27FC236}">
                    <a16:creationId xmlns:a16="http://schemas.microsoft.com/office/drawing/2014/main" id="{52BDE567-B612-474D-9B69-2ABED82CD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799" y="1812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25630" name="Group 30">
              <a:extLst>
                <a:ext uri="{FF2B5EF4-FFF2-40B4-BE49-F238E27FC236}">
                  <a16:creationId xmlns:a16="http://schemas.microsoft.com/office/drawing/2014/main" id="{0C651E98-DE09-4810-9DD1-8FA44F074AAA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3424" y="1797"/>
              <a:ext cx="853" cy="1376"/>
              <a:chOff x="3887" y="1797"/>
              <a:chExt cx="853" cy="1376"/>
            </a:xfrm>
          </p:grpSpPr>
          <p:sp>
            <p:nvSpPr>
              <p:cNvPr id="25631" name="Freeform 31">
                <a:extLst>
                  <a:ext uri="{FF2B5EF4-FFF2-40B4-BE49-F238E27FC236}">
                    <a16:creationId xmlns:a16="http://schemas.microsoft.com/office/drawing/2014/main" id="{6EC0858C-8CC0-4245-BC0C-B2E944F9E0BF}"/>
                  </a:ext>
                </a:extLst>
              </p:cNvPr>
              <p:cNvSpPr>
                <a:spLocks/>
              </p:cNvSpPr>
              <p:nvPr/>
            </p:nvSpPr>
            <p:spPr bwMode="auto">
              <a:xfrm rot="28167003">
                <a:off x="4482" y="270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2" name="Freeform 32">
                <a:extLst>
                  <a:ext uri="{FF2B5EF4-FFF2-40B4-BE49-F238E27FC236}">
                    <a16:creationId xmlns:a16="http://schemas.microsoft.com/office/drawing/2014/main" id="{25F46B85-1E75-4766-8B11-AA6269806725}"/>
                  </a:ext>
                </a:extLst>
              </p:cNvPr>
              <p:cNvSpPr>
                <a:spLocks/>
              </p:cNvSpPr>
              <p:nvPr/>
            </p:nvSpPr>
            <p:spPr bwMode="auto">
              <a:xfrm rot="29765850">
                <a:off x="4346" y="288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3" name="Freeform 33">
                <a:extLst>
                  <a:ext uri="{FF2B5EF4-FFF2-40B4-BE49-F238E27FC236}">
                    <a16:creationId xmlns:a16="http://schemas.microsoft.com/office/drawing/2014/main" id="{A722D165-C49B-40E8-AC88-3FBA944FFCB3}"/>
                  </a:ext>
                </a:extLst>
              </p:cNvPr>
              <p:cNvSpPr>
                <a:spLocks/>
              </p:cNvSpPr>
              <p:nvPr/>
            </p:nvSpPr>
            <p:spPr bwMode="auto">
              <a:xfrm rot="24546552">
                <a:off x="4366" y="2001"/>
                <a:ext cx="227" cy="91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4" name="Freeform 34">
                <a:extLst>
                  <a:ext uri="{FF2B5EF4-FFF2-40B4-BE49-F238E27FC236}">
                    <a16:creationId xmlns:a16="http://schemas.microsoft.com/office/drawing/2014/main" id="{042943C5-674D-4DD6-A1D5-9FC2E881C361}"/>
                  </a:ext>
                </a:extLst>
              </p:cNvPr>
              <p:cNvSpPr>
                <a:spLocks/>
              </p:cNvSpPr>
              <p:nvPr/>
            </p:nvSpPr>
            <p:spPr bwMode="auto">
              <a:xfrm rot="420000">
                <a:off x="3944" y="182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5" name="Oval 35">
                <a:extLst>
                  <a:ext uri="{FF2B5EF4-FFF2-40B4-BE49-F238E27FC236}">
                    <a16:creationId xmlns:a16="http://schemas.microsoft.com/office/drawing/2014/main" id="{97669A2B-E653-4337-886C-E41B6D9D2A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3887" y="179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36" name="Freeform 36">
                <a:extLst>
                  <a:ext uri="{FF2B5EF4-FFF2-40B4-BE49-F238E27FC236}">
                    <a16:creationId xmlns:a16="http://schemas.microsoft.com/office/drawing/2014/main" id="{BBA083CD-8C30-40A2-B0A3-90EBB54450FB}"/>
                  </a:ext>
                </a:extLst>
              </p:cNvPr>
              <p:cNvSpPr>
                <a:spLocks/>
              </p:cNvSpPr>
              <p:nvPr/>
            </p:nvSpPr>
            <p:spPr bwMode="auto">
              <a:xfrm rot="27318018">
                <a:off x="4559" y="2432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7" name="Freeform 37">
                <a:extLst>
                  <a:ext uri="{FF2B5EF4-FFF2-40B4-BE49-F238E27FC236}">
                    <a16:creationId xmlns:a16="http://schemas.microsoft.com/office/drawing/2014/main" id="{75CA6CA2-0E54-4F21-8026-3B96A93FAFF7}"/>
                  </a:ext>
                </a:extLst>
              </p:cNvPr>
              <p:cNvSpPr>
                <a:spLocks/>
              </p:cNvSpPr>
              <p:nvPr/>
            </p:nvSpPr>
            <p:spPr bwMode="auto">
              <a:xfrm rot="20217825">
                <a:off x="4195" y="300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8" name="Freeform 38">
                <a:extLst>
                  <a:ext uri="{FF2B5EF4-FFF2-40B4-BE49-F238E27FC236}">
                    <a16:creationId xmlns:a16="http://schemas.microsoft.com/office/drawing/2014/main" id="{55280B21-431B-451E-AB44-C983C1E2AACD}"/>
                  </a:ext>
                </a:extLst>
              </p:cNvPr>
              <p:cNvSpPr>
                <a:spLocks/>
              </p:cNvSpPr>
              <p:nvPr/>
            </p:nvSpPr>
            <p:spPr bwMode="auto">
              <a:xfrm rot="25538990">
                <a:off x="4513" y="220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39" name="Freeform 39">
                <a:extLst>
                  <a:ext uri="{FF2B5EF4-FFF2-40B4-BE49-F238E27FC236}">
                    <a16:creationId xmlns:a16="http://schemas.microsoft.com/office/drawing/2014/main" id="{8A03BEBD-EE85-464F-8B0C-772385296631}"/>
                  </a:ext>
                </a:extLst>
              </p:cNvPr>
              <p:cNvSpPr>
                <a:spLocks/>
              </p:cNvSpPr>
              <p:nvPr/>
            </p:nvSpPr>
            <p:spPr bwMode="auto">
              <a:xfrm rot="23343571">
                <a:off x="4164" y="187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40" name="Oval 40">
                <a:extLst>
                  <a:ext uri="{FF2B5EF4-FFF2-40B4-BE49-F238E27FC236}">
                    <a16:creationId xmlns:a16="http://schemas.microsoft.com/office/drawing/2014/main" id="{F302E86B-B679-42A9-8FB6-51B1F6901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602" y="254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1" name="Oval 41">
                <a:extLst>
                  <a:ext uri="{FF2B5EF4-FFF2-40B4-BE49-F238E27FC236}">
                    <a16:creationId xmlns:a16="http://schemas.microsoft.com/office/drawing/2014/main" id="{276CBC82-B890-469E-81D7-3056F4F64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604" y="230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2" name="Oval 42">
                <a:extLst>
                  <a:ext uri="{FF2B5EF4-FFF2-40B4-BE49-F238E27FC236}">
                    <a16:creationId xmlns:a16="http://schemas.microsoft.com/office/drawing/2014/main" id="{D2FBFEB0-AD8B-4C95-BB27-73721C6CD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04" y="276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3" name="Oval 43">
                <a:extLst>
                  <a:ext uri="{FF2B5EF4-FFF2-40B4-BE49-F238E27FC236}">
                    <a16:creationId xmlns:a16="http://schemas.microsoft.com/office/drawing/2014/main" id="{1A70ED32-508C-4923-84EB-02EE98432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341" y="192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4" name="Oval 44">
                <a:extLst>
                  <a:ext uri="{FF2B5EF4-FFF2-40B4-BE49-F238E27FC236}">
                    <a16:creationId xmlns:a16="http://schemas.microsoft.com/office/drawing/2014/main" id="{447170AE-AAF5-4BD1-BBD6-0BAA706307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137" y="183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5" name="Oval 45">
                <a:extLst>
                  <a:ext uri="{FF2B5EF4-FFF2-40B4-BE49-F238E27FC236}">
                    <a16:creationId xmlns:a16="http://schemas.microsoft.com/office/drawing/2014/main" id="{4A7F2FD3-F570-4574-9B9F-F1E7D03DC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500" y="209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6" name="Oval 46">
                <a:extLst>
                  <a:ext uri="{FF2B5EF4-FFF2-40B4-BE49-F238E27FC236}">
                    <a16:creationId xmlns:a16="http://schemas.microsoft.com/office/drawing/2014/main" id="{5275857B-83AD-4544-8050-9CE2069491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354" y="293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47" name="Oval 47">
                <a:extLst>
                  <a:ext uri="{FF2B5EF4-FFF2-40B4-BE49-F238E27FC236}">
                    <a16:creationId xmlns:a16="http://schemas.microsoft.com/office/drawing/2014/main" id="{9951D8D9-F0B6-4008-9510-800775E13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060000">
                <a:off x="4128" y="303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25648" name="Group 48">
            <a:extLst>
              <a:ext uri="{FF2B5EF4-FFF2-40B4-BE49-F238E27FC236}">
                <a16:creationId xmlns:a16="http://schemas.microsoft.com/office/drawing/2014/main" id="{3A126F5A-D56F-4C85-AD59-DD974277E3D3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4940300"/>
            <a:ext cx="4214812" cy="731838"/>
            <a:chOff x="1882" y="3385"/>
            <a:chExt cx="2655" cy="461"/>
          </a:xfrm>
        </p:grpSpPr>
        <p:sp>
          <p:nvSpPr>
            <p:cNvPr id="25649" name="Freeform 49">
              <a:extLst>
                <a:ext uri="{FF2B5EF4-FFF2-40B4-BE49-F238E27FC236}">
                  <a16:creationId xmlns:a16="http://schemas.microsoft.com/office/drawing/2014/main" id="{47CC9235-5230-4968-A526-FB7F3C631B57}"/>
                </a:ext>
              </a:extLst>
            </p:cNvPr>
            <p:cNvSpPr>
              <a:spLocks/>
            </p:cNvSpPr>
            <p:nvPr/>
          </p:nvSpPr>
          <p:spPr bwMode="auto">
            <a:xfrm rot="258961">
              <a:off x="2158" y="3719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0" name="Freeform 50">
              <a:extLst>
                <a:ext uri="{FF2B5EF4-FFF2-40B4-BE49-F238E27FC236}">
                  <a16:creationId xmlns:a16="http://schemas.microsoft.com/office/drawing/2014/main" id="{BBEA3040-4040-4111-AA1A-047CDC872BCC}"/>
                </a:ext>
              </a:extLst>
            </p:cNvPr>
            <p:cNvSpPr>
              <a:spLocks/>
            </p:cNvSpPr>
            <p:nvPr/>
          </p:nvSpPr>
          <p:spPr bwMode="auto">
            <a:xfrm rot="-610265">
              <a:off x="3737" y="3565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1" name="Freeform 51">
              <a:extLst>
                <a:ext uri="{FF2B5EF4-FFF2-40B4-BE49-F238E27FC236}">
                  <a16:creationId xmlns:a16="http://schemas.microsoft.com/office/drawing/2014/main" id="{5B209A7F-C304-40F6-91E1-E15E7205FD8B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2939" y="3661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2" name="Freeform 52">
              <a:extLst>
                <a:ext uri="{FF2B5EF4-FFF2-40B4-BE49-F238E27FC236}">
                  <a16:creationId xmlns:a16="http://schemas.microsoft.com/office/drawing/2014/main" id="{C1E64615-5809-4FE3-9B16-BFE4C080F6C2}"/>
                </a:ext>
              </a:extLst>
            </p:cNvPr>
            <p:cNvSpPr>
              <a:spLocks/>
            </p:cNvSpPr>
            <p:nvPr/>
          </p:nvSpPr>
          <p:spPr bwMode="auto">
            <a:xfrm rot="-315718">
              <a:off x="2666" y="3694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3" name="Freeform 53">
              <a:extLst>
                <a:ext uri="{FF2B5EF4-FFF2-40B4-BE49-F238E27FC236}">
                  <a16:creationId xmlns:a16="http://schemas.microsoft.com/office/drawing/2014/main" id="{66ABBF79-CD60-4B87-B184-BEB8FC6E1B48}"/>
                </a:ext>
              </a:extLst>
            </p:cNvPr>
            <p:cNvSpPr>
              <a:spLocks/>
            </p:cNvSpPr>
            <p:nvPr/>
          </p:nvSpPr>
          <p:spPr bwMode="auto">
            <a:xfrm rot="-450100">
              <a:off x="2391" y="3712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4" name="Oval 54">
              <a:extLst>
                <a:ext uri="{FF2B5EF4-FFF2-40B4-BE49-F238E27FC236}">
                  <a16:creationId xmlns:a16="http://schemas.microsoft.com/office/drawing/2014/main" id="{9BF79436-B773-4BDC-9A33-22B49C3C6E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596" y="3676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55" name="Oval 55">
              <a:extLst>
                <a:ext uri="{FF2B5EF4-FFF2-40B4-BE49-F238E27FC236}">
                  <a16:creationId xmlns:a16="http://schemas.microsoft.com/office/drawing/2014/main" id="{A4E255EB-76F5-40F4-A955-80A0857B4C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345" y="371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56" name="Oval 56">
              <a:extLst>
                <a:ext uri="{FF2B5EF4-FFF2-40B4-BE49-F238E27FC236}">
                  <a16:creationId xmlns:a16="http://schemas.microsoft.com/office/drawing/2014/main" id="{E9F88A5B-A87E-4FCA-B399-63900A275F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2872" y="3654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57" name="Freeform 57">
              <a:extLst>
                <a:ext uri="{FF2B5EF4-FFF2-40B4-BE49-F238E27FC236}">
                  <a16:creationId xmlns:a16="http://schemas.microsoft.com/office/drawing/2014/main" id="{8F261DBB-1A7C-4ABD-A7AB-BD4D52B7B459}"/>
                </a:ext>
              </a:extLst>
            </p:cNvPr>
            <p:cNvSpPr>
              <a:spLocks/>
            </p:cNvSpPr>
            <p:nvPr/>
          </p:nvSpPr>
          <p:spPr bwMode="auto">
            <a:xfrm rot="-990100">
              <a:off x="3953" y="3519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8" name="Freeform 58">
              <a:extLst>
                <a:ext uri="{FF2B5EF4-FFF2-40B4-BE49-F238E27FC236}">
                  <a16:creationId xmlns:a16="http://schemas.microsoft.com/office/drawing/2014/main" id="{D8F88C3D-34DD-4DA8-A538-F6779831B12E}"/>
                </a:ext>
              </a:extLst>
            </p:cNvPr>
            <p:cNvSpPr>
              <a:spLocks/>
            </p:cNvSpPr>
            <p:nvPr/>
          </p:nvSpPr>
          <p:spPr bwMode="auto">
            <a:xfrm rot="-990100">
              <a:off x="4215" y="3450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59" name="Oval 59">
              <a:extLst>
                <a:ext uri="{FF2B5EF4-FFF2-40B4-BE49-F238E27FC236}">
                  <a16:creationId xmlns:a16="http://schemas.microsoft.com/office/drawing/2014/main" id="{F21EBAD3-14D1-4268-A418-0986509403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4153" y="347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0" name="Oval 60">
              <a:extLst>
                <a:ext uri="{FF2B5EF4-FFF2-40B4-BE49-F238E27FC236}">
                  <a16:creationId xmlns:a16="http://schemas.microsoft.com/office/drawing/2014/main" id="{BF2C5050-21C8-4639-AA80-5F7DD49F29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925" y="3519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1" name="Oval 61">
              <a:extLst>
                <a:ext uri="{FF2B5EF4-FFF2-40B4-BE49-F238E27FC236}">
                  <a16:creationId xmlns:a16="http://schemas.microsoft.com/office/drawing/2014/main" id="{0799701C-61BC-41CB-AC4A-1110D6B87D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4399" y="3385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2" name="Freeform 62">
              <a:extLst>
                <a:ext uri="{FF2B5EF4-FFF2-40B4-BE49-F238E27FC236}">
                  <a16:creationId xmlns:a16="http://schemas.microsoft.com/office/drawing/2014/main" id="{C8A8F441-011D-4415-972E-6AB160728F52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3210" y="3625"/>
              <a:ext cx="262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63" name="Freeform 63">
              <a:extLst>
                <a:ext uri="{FF2B5EF4-FFF2-40B4-BE49-F238E27FC236}">
                  <a16:creationId xmlns:a16="http://schemas.microsoft.com/office/drawing/2014/main" id="{91FBDBA8-769F-46FB-B0C2-9D23388985BF}"/>
                </a:ext>
              </a:extLst>
            </p:cNvPr>
            <p:cNvSpPr>
              <a:spLocks/>
            </p:cNvSpPr>
            <p:nvPr/>
          </p:nvSpPr>
          <p:spPr bwMode="auto">
            <a:xfrm rot="-510100">
              <a:off x="3484" y="3597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64" name="Oval 64">
              <a:extLst>
                <a:ext uri="{FF2B5EF4-FFF2-40B4-BE49-F238E27FC236}">
                  <a16:creationId xmlns:a16="http://schemas.microsoft.com/office/drawing/2014/main" id="{29D2B24D-CA7F-44E8-9F5B-A421DF4EC5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414" y="3590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5" name="Oval 65">
              <a:extLst>
                <a:ext uri="{FF2B5EF4-FFF2-40B4-BE49-F238E27FC236}">
                  <a16:creationId xmlns:a16="http://schemas.microsoft.com/office/drawing/2014/main" id="{BC91AE76-00CB-4476-A425-4713A6E0A8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142" y="3623"/>
              <a:ext cx="139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6" name="Oval 66">
              <a:extLst>
                <a:ext uri="{FF2B5EF4-FFF2-40B4-BE49-F238E27FC236}">
                  <a16:creationId xmlns:a16="http://schemas.microsoft.com/office/drawing/2014/main" id="{3526429D-5CF5-43C7-BA80-FB19895347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10100">
              <a:off x="3685" y="3559"/>
              <a:ext cx="140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7" name="Freeform 67">
              <a:extLst>
                <a:ext uri="{FF2B5EF4-FFF2-40B4-BE49-F238E27FC236}">
                  <a16:creationId xmlns:a16="http://schemas.microsoft.com/office/drawing/2014/main" id="{C10566C4-C336-49E6-B4DE-A36FA47667DD}"/>
                </a:ext>
              </a:extLst>
            </p:cNvPr>
            <p:cNvSpPr>
              <a:spLocks/>
            </p:cNvSpPr>
            <p:nvPr/>
          </p:nvSpPr>
          <p:spPr bwMode="auto">
            <a:xfrm rot="1299209">
              <a:off x="1928" y="3665"/>
              <a:ext cx="263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668" name="Oval 68">
              <a:extLst>
                <a:ext uri="{FF2B5EF4-FFF2-40B4-BE49-F238E27FC236}">
                  <a16:creationId xmlns:a16="http://schemas.microsoft.com/office/drawing/2014/main" id="{C5D68C7F-AE66-470F-88E2-1C52FCF6DB1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2112" y="3688"/>
              <a:ext cx="138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669" name="Oval 69">
              <a:extLst>
                <a:ext uri="{FF2B5EF4-FFF2-40B4-BE49-F238E27FC236}">
                  <a16:creationId xmlns:a16="http://schemas.microsoft.com/office/drawing/2014/main" id="{18C3BD6F-9932-459A-83FE-745EB4E1ED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060000">
              <a:off x="1882" y="3633"/>
              <a:ext cx="138" cy="13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5670" name="Group 70">
            <a:extLst>
              <a:ext uri="{FF2B5EF4-FFF2-40B4-BE49-F238E27FC236}">
                <a16:creationId xmlns:a16="http://schemas.microsoft.com/office/drawing/2014/main" id="{70F9DAAB-886D-4EEA-84FC-1C312A8DB37A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2420938"/>
            <a:ext cx="3095625" cy="3127375"/>
            <a:chOff x="839" y="1525"/>
            <a:chExt cx="1950" cy="1970"/>
          </a:xfrm>
        </p:grpSpPr>
        <p:grpSp>
          <p:nvGrpSpPr>
            <p:cNvPr id="25671" name="Group 71">
              <a:extLst>
                <a:ext uri="{FF2B5EF4-FFF2-40B4-BE49-F238E27FC236}">
                  <a16:creationId xmlns:a16="http://schemas.microsoft.com/office/drawing/2014/main" id="{339287AC-18B7-49B2-8D69-9513D427BC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9" y="1525"/>
              <a:ext cx="1158" cy="1970"/>
              <a:chOff x="476" y="255"/>
              <a:chExt cx="1158" cy="1970"/>
            </a:xfrm>
          </p:grpSpPr>
          <p:sp>
            <p:nvSpPr>
              <p:cNvPr id="25672" name="Freeform 72">
                <a:extLst>
                  <a:ext uri="{FF2B5EF4-FFF2-40B4-BE49-F238E27FC236}">
                    <a16:creationId xmlns:a16="http://schemas.microsoft.com/office/drawing/2014/main" id="{8E41F711-E723-4584-ADA7-7A314027514F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22474">
                <a:off x="864" y="38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73" name="Freeform 73">
                <a:extLst>
                  <a:ext uri="{FF2B5EF4-FFF2-40B4-BE49-F238E27FC236}">
                    <a16:creationId xmlns:a16="http://schemas.microsoft.com/office/drawing/2014/main" id="{519D94D9-EACD-4B44-B173-B9A54A9E5C0C}"/>
                  </a:ext>
                </a:extLst>
              </p:cNvPr>
              <p:cNvSpPr>
                <a:spLocks/>
              </p:cNvSpPr>
              <p:nvPr/>
            </p:nvSpPr>
            <p:spPr bwMode="auto">
              <a:xfrm rot="20719215">
                <a:off x="1083" y="29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74" name="Oval 74">
                <a:extLst>
                  <a:ext uri="{FF2B5EF4-FFF2-40B4-BE49-F238E27FC236}">
                    <a16:creationId xmlns:a16="http://schemas.microsoft.com/office/drawing/2014/main" id="{7AF07B8F-9B55-4CB5-9E71-2DA9EDF9C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024" y="304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75" name="Freeform 75">
                <a:extLst>
                  <a:ext uri="{FF2B5EF4-FFF2-40B4-BE49-F238E27FC236}">
                    <a16:creationId xmlns:a16="http://schemas.microsoft.com/office/drawing/2014/main" id="{8F7C6E11-473B-4C17-8E53-77DBFAA07355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48849">
                <a:off x="682" y="52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76" name="Oval 76">
                <a:extLst>
                  <a:ext uri="{FF2B5EF4-FFF2-40B4-BE49-F238E27FC236}">
                    <a16:creationId xmlns:a16="http://schemas.microsoft.com/office/drawing/2014/main" id="{8B417A8F-B9A0-4EF7-B290-0693A50FA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818" y="434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77" name="Freeform 77">
                <a:extLst>
                  <a:ext uri="{FF2B5EF4-FFF2-40B4-BE49-F238E27FC236}">
                    <a16:creationId xmlns:a16="http://schemas.microsoft.com/office/drawing/2014/main" id="{9B330AE7-CC67-463C-B896-B9120E8659D4}"/>
                  </a:ext>
                </a:extLst>
              </p:cNvPr>
              <p:cNvSpPr>
                <a:spLocks/>
              </p:cNvSpPr>
              <p:nvPr/>
            </p:nvSpPr>
            <p:spPr bwMode="auto">
              <a:xfrm rot="18240000">
                <a:off x="501" y="74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78" name="Freeform 78">
                <a:extLst>
                  <a:ext uri="{FF2B5EF4-FFF2-40B4-BE49-F238E27FC236}">
                    <a16:creationId xmlns:a16="http://schemas.microsoft.com/office/drawing/2014/main" id="{112C74C0-9C28-4620-8DAD-EC4806544974}"/>
                  </a:ext>
                </a:extLst>
              </p:cNvPr>
              <p:cNvSpPr>
                <a:spLocks/>
              </p:cNvSpPr>
              <p:nvPr/>
            </p:nvSpPr>
            <p:spPr bwMode="auto">
              <a:xfrm rot="-47983499">
                <a:off x="434" y="92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79" name="Oval 79">
                <a:extLst>
                  <a:ext uri="{FF2B5EF4-FFF2-40B4-BE49-F238E27FC236}">
                    <a16:creationId xmlns:a16="http://schemas.microsoft.com/office/drawing/2014/main" id="{9D4145BB-8D59-4902-94AC-BA1DE7F8CB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525" y="803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80" name="Oval 80">
                <a:extLst>
                  <a:ext uri="{FF2B5EF4-FFF2-40B4-BE49-F238E27FC236}">
                    <a16:creationId xmlns:a16="http://schemas.microsoft.com/office/drawing/2014/main" id="{19218AC8-0B78-45C4-85DB-D2EADD87A1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648" y="59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81" name="Freeform 81">
                <a:extLst>
                  <a:ext uri="{FF2B5EF4-FFF2-40B4-BE49-F238E27FC236}">
                    <a16:creationId xmlns:a16="http://schemas.microsoft.com/office/drawing/2014/main" id="{E9D53DAF-D05D-44E2-AF38-8396FA145894}"/>
                  </a:ext>
                </a:extLst>
              </p:cNvPr>
              <p:cNvSpPr>
                <a:spLocks/>
              </p:cNvSpPr>
              <p:nvPr/>
            </p:nvSpPr>
            <p:spPr bwMode="auto">
              <a:xfrm rot="-8032576">
                <a:off x="706" y="1832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82" name="Freeform 82">
                <a:extLst>
                  <a:ext uri="{FF2B5EF4-FFF2-40B4-BE49-F238E27FC236}">
                    <a16:creationId xmlns:a16="http://schemas.microsoft.com/office/drawing/2014/main" id="{B54C4F7B-54EA-444F-ADCE-74BD607DD522}"/>
                  </a:ext>
                </a:extLst>
              </p:cNvPr>
              <p:cNvSpPr>
                <a:spLocks/>
              </p:cNvSpPr>
              <p:nvPr/>
            </p:nvSpPr>
            <p:spPr bwMode="auto">
              <a:xfrm rot="12480000">
                <a:off x="887" y="198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83" name="Freeform 83">
                <a:extLst>
                  <a:ext uri="{FF2B5EF4-FFF2-40B4-BE49-F238E27FC236}">
                    <a16:creationId xmlns:a16="http://schemas.microsoft.com/office/drawing/2014/main" id="{BE364207-280C-4115-9355-D82C9EAA0031}"/>
                  </a:ext>
                </a:extLst>
              </p:cNvPr>
              <p:cNvSpPr>
                <a:spLocks/>
              </p:cNvSpPr>
              <p:nvPr/>
            </p:nvSpPr>
            <p:spPr bwMode="auto">
              <a:xfrm rot="-28955343">
                <a:off x="539" y="165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84" name="Oval 84">
                <a:extLst>
                  <a:ext uri="{FF2B5EF4-FFF2-40B4-BE49-F238E27FC236}">
                    <a16:creationId xmlns:a16="http://schemas.microsoft.com/office/drawing/2014/main" id="{727F7052-9E93-43AD-98CC-3E57A568A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839" y="189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85" name="Freeform 85">
                <a:extLst>
                  <a:ext uri="{FF2B5EF4-FFF2-40B4-BE49-F238E27FC236}">
                    <a16:creationId xmlns:a16="http://schemas.microsoft.com/office/drawing/2014/main" id="{DA47F564-4A96-4ECC-9F5D-9D38C2CC0931}"/>
                  </a:ext>
                </a:extLst>
              </p:cNvPr>
              <p:cNvSpPr>
                <a:spLocks/>
              </p:cNvSpPr>
              <p:nvPr/>
            </p:nvSpPr>
            <p:spPr bwMode="auto">
              <a:xfrm rot="15143869">
                <a:off x="456" y="146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86" name="Freeform 86">
                <a:extLst>
                  <a:ext uri="{FF2B5EF4-FFF2-40B4-BE49-F238E27FC236}">
                    <a16:creationId xmlns:a16="http://schemas.microsoft.com/office/drawing/2014/main" id="{6E1D54AE-C53C-490B-BAD3-01CC0DCD47D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410" y="1197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87" name="Oval 87">
                <a:extLst>
                  <a:ext uri="{FF2B5EF4-FFF2-40B4-BE49-F238E27FC236}">
                    <a16:creationId xmlns:a16="http://schemas.microsoft.com/office/drawing/2014/main" id="{1E9C8123-9EC7-4CF7-94B1-19BD55F6A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544" y="152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88" name="Oval 88">
                <a:extLst>
                  <a:ext uri="{FF2B5EF4-FFF2-40B4-BE49-F238E27FC236}">
                    <a16:creationId xmlns:a16="http://schemas.microsoft.com/office/drawing/2014/main" id="{34C8707B-BB98-44BA-AFBB-FF7A6CECD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476" y="1302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89" name="Oval 89">
                <a:extLst>
                  <a:ext uri="{FF2B5EF4-FFF2-40B4-BE49-F238E27FC236}">
                    <a16:creationId xmlns:a16="http://schemas.microsoft.com/office/drawing/2014/main" id="{A2292573-EC49-421B-8A5E-1BD02A0C1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660" y="171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90" name="Oval 90">
                <a:extLst>
                  <a:ext uri="{FF2B5EF4-FFF2-40B4-BE49-F238E27FC236}">
                    <a16:creationId xmlns:a16="http://schemas.microsoft.com/office/drawing/2014/main" id="{3768450A-0513-407F-B189-08E04482C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479" y="1030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91" name="Freeform 91">
                <a:extLst>
                  <a:ext uri="{FF2B5EF4-FFF2-40B4-BE49-F238E27FC236}">
                    <a16:creationId xmlns:a16="http://schemas.microsoft.com/office/drawing/2014/main" id="{7927BFDD-D764-453B-A4B3-FA0BB1BB4CA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8253">
                <a:off x="1114" y="208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92" name="Freeform 92">
                <a:extLst>
                  <a:ext uri="{FF2B5EF4-FFF2-40B4-BE49-F238E27FC236}">
                    <a16:creationId xmlns:a16="http://schemas.microsoft.com/office/drawing/2014/main" id="{C9B02D2E-4ACB-4352-B186-3BBBDA89889A}"/>
                  </a:ext>
                </a:extLst>
              </p:cNvPr>
              <p:cNvSpPr>
                <a:spLocks/>
              </p:cNvSpPr>
              <p:nvPr/>
            </p:nvSpPr>
            <p:spPr bwMode="auto">
              <a:xfrm rot="20963716">
                <a:off x="1295" y="25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93" name="Oval 93">
                <a:extLst>
                  <a:ext uri="{FF2B5EF4-FFF2-40B4-BE49-F238E27FC236}">
                    <a16:creationId xmlns:a16="http://schemas.microsoft.com/office/drawing/2014/main" id="{9C52085C-B099-4346-9F71-D28CE24231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045" y="2021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94" name="Oval 94">
                <a:extLst>
                  <a:ext uri="{FF2B5EF4-FFF2-40B4-BE49-F238E27FC236}">
                    <a16:creationId xmlns:a16="http://schemas.microsoft.com/office/drawing/2014/main" id="{20BE0DFE-A367-42FC-8661-62B99BB8F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272" y="2089"/>
                <a:ext cx="136" cy="136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95" name="Oval 95">
                <a:extLst>
                  <a:ext uri="{FF2B5EF4-FFF2-40B4-BE49-F238E27FC236}">
                    <a16:creationId xmlns:a16="http://schemas.microsoft.com/office/drawing/2014/main" id="{0B95B83B-2B1D-4194-91F4-D3329AC22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271" y="255"/>
                <a:ext cx="135" cy="135"/>
              </a:xfrm>
              <a:prstGeom prst="ellipse">
                <a:avLst/>
              </a:prstGeom>
              <a:solidFill>
                <a:schemeClr val="bg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696" name="Oval 96">
                <a:extLst>
                  <a:ext uri="{FF2B5EF4-FFF2-40B4-BE49-F238E27FC236}">
                    <a16:creationId xmlns:a16="http://schemas.microsoft.com/office/drawing/2014/main" id="{7A24F6F1-A339-4426-9DF7-5CCD4DA3FA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498" y="25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25697" name="Group 97">
              <a:extLst>
                <a:ext uri="{FF2B5EF4-FFF2-40B4-BE49-F238E27FC236}">
                  <a16:creationId xmlns:a16="http://schemas.microsoft.com/office/drawing/2014/main" id="{8B14E643-79C1-4B64-BC1A-602831D65B8D}"/>
                </a:ext>
              </a:extLst>
            </p:cNvPr>
            <p:cNvGrpSpPr>
              <a:grpSpLocks/>
            </p:cNvGrpSpPr>
            <p:nvPr/>
          </p:nvGrpSpPr>
          <p:grpSpPr bwMode="auto">
            <a:xfrm flipH="1" flipV="1">
              <a:off x="1631" y="1525"/>
              <a:ext cx="1158" cy="1970"/>
              <a:chOff x="836" y="1521"/>
              <a:chExt cx="1158" cy="1970"/>
            </a:xfrm>
          </p:grpSpPr>
          <p:sp>
            <p:nvSpPr>
              <p:cNvPr id="25698" name="Freeform 98">
                <a:extLst>
                  <a:ext uri="{FF2B5EF4-FFF2-40B4-BE49-F238E27FC236}">
                    <a16:creationId xmlns:a16="http://schemas.microsoft.com/office/drawing/2014/main" id="{82CDD4D9-17BF-484B-9D28-E1B60143EFC5}"/>
                  </a:ext>
                </a:extLst>
              </p:cNvPr>
              <p:cNvSpPr>
                <a:spLocks/>
              </p:cNvSpPr>
              <p:nvPr/>
            </p:nvSpPr>
            <p:spPr bwMode="auto">
              <a:xfrm rot="19622474">
                <a:off x="1224" y="1654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699" name="Freeform 99">
                <a:extLst>
                  <a:ext uri="{FF2B5EF4-FFF2-40B4-BE49-F238E27FC236}">
                    <a16:creationId xmlns:a16="http://schemas.microsoft.com/office/drawing/2014/main" id="{32B8FCED-1159-48E8-BA31-5E78746A3426}"/>
                  </a:ext>
                </a:extLst>
              </p:cNvPr>
              <p:cNvSpPr>
                <a:spLocks/>
              </p:cNvSpPr>
              <p:nvPr/>
            </p:nvSpPr>
            <p:spPr bwMode="auto">
              <a:xfrm rot="20719215">
                <a:off x="1443" y="155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0" name="Oval 100">
                <a:extLst>
                  <a:ext uri="{FF2B5EF4-FFF2-40B4-BE49-F238E27FC236}">
                    <a16:creationId xmlns:a16="http://schemas.microsoft.com/office/drawing/2014/main" id="{466ED7F1-CD09-4E25-AEFE-4A15B6D8A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384" y="1570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01" name="Freeform 101">
                <a:extLst>
                  <a:ext uri="{FF2B5EF4-FFF2-40B4-BE49-F238E27FC236}">
                    <a16:creationId xmlns:a16="http://schemas.microsoft.com/office/drawing/2014/main" id="{EAFD58D2-DCD0-49FE-BCA2-A8BCF56DCD9C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48849">
                <a:off x="1042" y="1790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2" name="Oval 102">
                <a:extLst>
                  <a:ext uri="{FF2B5EF4-FFF2-40B4-BE49-F238E27FC236}">
                    <a16:creationId xmlns:a16="http://schemas.microsoft.com/office/drawing/2014/main" id="{34F5448E-B2B8-4303-B333-C4C5A8AC0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178" y="1700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03" name="Freeform 103">
                <a:extLst>
                  <a:ext uri="{FF2B5EF4-FFF2-40B4-BE49-F238E27FC236}">
                    <a16:creationId xmlns:a16="http://schemas.microsoft.com/office/drawing/2014/main" id="{8DC4A9E4-08CB-4C71-AB16-7541D70DC0FE}"/>
                  </a:ext>
                </a:extLst>
              </p:cNvPr>
              <p:cNvSpPr>
                <a:spLocks/>
              </p:cNvSpPr>
              <p:nvPr/>
            </p:nvSpPr>
            <p:spPr bwMode="auto">
              <a:xfrm rot="18240000">
                <a:off x="861" y="200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4" name="Freeform 104">
                <a:extLst>
                  <a:ext uri="{FF2B5EF4-FFF2-40B4-BE49-F238E27FC236}">
                    <a16:creationId xmlns:a16="http://schemas.microsoft.com/office/drawing/2014/main" id="{649C2095-3624-438A-A70B-E0B0E6869ECE}"/>
                  </a:ext>
                </a:extLst>
              </p:cNvPr>
              <p:cNvSpPr>
                <a:spLocks/>
              </p:cNvSpPr>
              <p:nvPr/>
            </p:nvSpPr>
            <p:spPr bwMode="auto">
              <a:xfrm rot="-47983499">
                <a:off x="794" y="219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5" name="Oval 105">
                <a:extLst>
                  <a:ext uri="{FF2B5EF4-FFF2-40B4-BE49-F238E27FC236}">
                    <a16:creationId xmlns:a16="http://schemas.microsoft.com/office/drawing/2014/main" id="{446176AA-3234-424C-BBAE-E269B5A9130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885" y="2069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06" name="Oval 106">
                <a:extLst>
                  <a:ext uri="{FF2B5EF4-FFF2-40B4-BE49-F238E27FC236}">
                    <a16:creationId xmlns:a16="http://schemas.microsoft.com/office/drawing/2014/main" id="{3309A4BA-0946-4CFE-B083-CB582D17DB5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21180000">
                <a:off x="1008" y="186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07" name="Freeform 107">
                <a:extLst>
                  <a:ext uri="{FF2B5EF4-FFF2-40B4-BE49-F238E27FC236}">
                    <a16:creationId xmlns:a16="http://schemas.microsoft.com/office/drawing/2014/main" id="{DC0BC18A-F6B4-4916-9417-18DD3DA479EC}"/>
                  </a:ext>
                </a:extLst>
              </p:cNvPr>
              <p:cNvSpPr>
                <a:spLocks/>
              </p:cNvSpPr>
              <p:nvPr/>
            </p:nvSpPr>
            <p:spPr bwMode="auto">
              <a:xfrm rot="-8032576">
                <a:off x="1066" y="3098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8" name="Freeform 108">
                <a:extLst>
                  <a:ext uri="{FF2B5EF4-FFF2-40B4-BE49-F238E27FC236}">
                    <a16:creationId xmlns:a16="http://schemas.microsoft.com/office/drawing/2014/main" id="{71F6EDD3-3CB4-4861-B4F6-229F11F0FB06}"/>
                  </a:ext>
                </a:extLst>
              </p:cNvPr>
              <p:cNvSpPr>
                <a:spLocks/>
              </p:cNvSpPr>
              <p:nvPr/>
            </p:nvSpPr>
            <p:spPr bwMode="auto">
              <a:xfrm rot="12480000">
                <a:off x="1247" y="3249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09" name="Freeform 109">
                <a:extLst>
                  <a:ext uri="{FF2B5EF4-FFF2-40B4-BE49-F238E27FC236}">
                    <a16:creationId xmlns:a16="http://schemas.microsoft.com/office/drawing/2014/main" id="{1B630DD8-CD4A-4886-88E7-80A38153F27D}"/>
                  </a:ext>
                </a:extLst>
              </p:cNvPr>
              <p:cNvSpPr>
                <a:spLocks/>
              </p:cNvSpPr>
              <p:nvPr/>
            </p:nvSpPr>
            <p:spPr bwMode="auto">
              <a:xfrm rot="-28955343">
                <a:off x="899" y="291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10" name="Oval 110">
                <a:extLst>
                  <a:ext uri="{FF2B5EF4-FFF2-40B4-BE49-F238E27FC236}">
                    <a16:creationId xmlns:a16="http://schemas.microsoft.com/office/drawing/2014/main" id="{BFB54427-7283-4040-A392-AF57B4E23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199" y="3158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11" name="Freeform 111">
                <a:extLst>
                  <a:ext uri="{FF2B5EF4-FFF2-40B4-BE49-F238E27FC236}">
                    <a16:creationId xmlns:a16="http://schemas.microsoft.com/office/drawing/2014/main" id="{466792CF-4AF2-4E74-889E-95BAF0D7C337}"/>
                  </a:ext>
                </a:extLst>
              </p:cNvPr>
              <p:cNvSpPr>
                <a:spLocks/>
              </p:cNvSpPr>
              <p:nvPr/>
            </p:nvSpPr>
            <p:spPr bwMode="auto">
              <a:xfrm rot="15143869">
                <a:off x="816" y="2735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12" name="Freeform 112">
                <a:extLst>
                  <a:ext uri="{FF2B5EF4-FFF2-40B4-BE49-F238E27FC236}">
                    <a16:creationId xmlns:a16="http://schemas.microsoft.com/office/drawing/2014/main" id="{D083F9D2-4DA2-4E96-A594-DFF1EDDA0949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770" y="2463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13" name="Oval 113">
                <a:extLst>
                  <a:ext uri="{FF2B5EF4-FFF2-40B4-BE49-F238E27FC236}">
                    <a16:creationId xmlns:a16="http://schemas.microsoft.com/office/drawing/2014/main" id="{5A952485-5E57-4E35-8AE3-6F972C3CA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904" y="279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14" name="Oval 114">
                <a:extLst>
                  <a:ext uri="{FF2B5EF4-FFF2-40B4-BE49-F238E27FC236}">
                    <a16:creationId xmlns:a16="http://schemas.microsoft.com/office/drawing/2014/main" id="{A5BBB6E0-D430-4FC9-B49F-67CDC9264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836" y="2568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15" name="Oval 115">
                <a:extLst>
                  <a:ext uri="{FF2B5EF4-FFF2-40B4-BE49-F238E27FC236}">
                    <a16:creationId xmlns:a16="http://schemas.microsoft.com/office/drawing/2014/main" id="{A27BA377-78D3-4629-A84A-1C51BA14D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020" y="297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16" name="Oval 116">
                <a:extLst>
                  <a:ext uri="{FF2B5EF4-FFF2-40B4-BE49-F238E27FC236}">
                    <a16:creationId xmlns:a16="http://schemas.microsoft.com/office/drawing/2014/main" id="{6E294EAC-3863-4F4D-8601-F5E56A357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839" y="2296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17" name="Freeform 117">
                <a:extLst>
                  <a:ext uri="{FF2B5EF4-FFF2-40B4-BE49-F238E27FC236}">
                    <a16:creationId xmlns:a16="http://schemas.microsoft.com/office/drawing/2014/main" id="{4123D58B-B442-47FE-AD18-A150CC43059D}"/>
                  </a:ext>
                </a:extLst>
              </p:cNvPr>
              <p:cNvSpPr>
                <a:spLocks/>
              </p:cNvSpPr>
              <p:nvPr/>
            </p:nvSpPr>
            <p:spPr bwMode="auto">
              <a:xfrm rot="1058253">
                <a:off x="1474" y="3346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18" name="Freeform 118">
                <a:extLst>
                  <a:ext uri="{FF2B5EF4-FFF2-40B4-BE49-F238E27FC236}">
                    <a16:creationId xmlns:a16="http://schemas.microsoft.com/office/drawing/2014/main" id="{56CB8D54-B5AD-4C79-81CF-18F40535E944}"/>
                  </a:ext>
                </a:extLst>
              </p:cNvPr>
              <p:cNvSpPr>
                <a:spLocks/>
              </p:cNvSpPr>
              <p:nvPr/>
            </p:nvSpPr>
            <p:spPr bwMode="auto">
              <a:xfrm rot="21540000">
                <a:off x="1655" y="1541"/>
                <a:ext cx="258" cy="105"/>
              </a:xfrm>
              <a:custGeom>
                <a:avLst/>
                <a:gdLst>
                  <a:gd name="T0" fmla="*/ 0 w 258"/>
                  <a:gd name="T1" fmla="*/ 0 h 105"/>
                  <a:gd name="T2" fmla="*/ 72 w 258"/>
                  <a:gd name="T3" fmla="*/ 18 h 105"/>
                  <a:gd name="T4" fmla="*/ 129 w 258"/>
                  <a:gd name="T5" fmla="*/ 24 h 105"/>
                  <a:gd name="T6" fmla="*/ 192 w 258"/>
                  <a:gd name="T7" fmla="*/ 18 h 105"/>
                  <a:gd name="T8" fmla="*/ 258 w 258"/>
                  <a:gd name="T9" fmla="*/ 0 h 105"/>
                  <a:gd name="T10" fmla="*/ 258 w 258"/>
                  <a:gd name="T11" fmla="*/ 102 h 105"/>
                  <a:gd name="T12" fmla="*/ 198 w 258"/>
                  <a:gd name="T13" fmla="*/ 90 h 105"/>
                  <a:gd name="T14" fmla="*/ 133 w 258"/>
                  <a:gd name="T15" fmla="*/ 85 h 105"/>
                  <a:gd name="T16" fmla="*/ 72 w 258"/>
                  <a:gd name="T17" fmla="*/ 87 h 105"/>
                  <a:gd name="T18" fmla="*/ 0 w 258"/>
                  <a:gd name="T19" fmla="*/ 105 h 105"/>
                  <a:gd name="T20" fmla="*/ 0 w 258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8" h="105">
                    <a:moveTo>
                      <a:pt x="0" y="0"/>
                    </a:moveTo>
                    <a:lnTo>
                      <a:pt x="72" y="18"/>
                    </a:lnTo>
                    <a:lnTo>
                      <a:pt x="129" y="24"/>
                    </a:lnTo>
                    <a:lnTo>
                      <a:pt x="192" y="18"/>
                    </a:lnTo>
                    <a:lnTo>
                      <a:pt x="258" y="0"/>
                    </a:lnTo>
                    <a:lnTo>
                      <a:pt x="258" y="102"/>
                    </a:lnTo>
                    <a:lnTo>
                      <a:pt x="198" y="90"/>
                    </a:lnTo>
                    <a:lnTo>
                      <a:pt x="133" y="85"/>
                    </a:lnTo>
                    <a:lnTo>
                      <a:pt x="72" y="87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 cmpd="sng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719" name="Oval 119">
                <a:extLst>
                  <a:ext uri="{FF2B5EF4-FFF2-40B4-BE49-F238E27FC236}">
                    <a16:creationId xmlns:a16="http://schemas.microsoft.com/office/drawing/2014/main" id="{1942A5C1-0E84-44E7-9DD7-D7E9FD46E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405" y="3287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20" name="Oval 120">
                <a:extLst>
                  <a:ext uri="{FF2B5EF4-FFF2-40B4-BE49-F238E27FC236}">
                    <a16:creationId xmlns:a16="http://schemas.microsoft.com/office/drawing/2014/main" id="{C3C72939-BA5E-4519-92C0-B80746AF56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80000">
                <a:off x="1632" y="3355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21" name="Oval 121">
                <a:extLst>
                  <a:ext uri="{FF2B5EF4-FFF2-40B4-BE49-F238E27FC236}">
                    <a16:creationId xmlns:a16="http://schemas.microsoft.com/office/drawing/2014/main" id="{13771EFD-4762-43E1-910D-D8F09B1E4C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610" y="1526"/>
                <a:ext cx="135" cy="135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722" name="Oval 122">
                <a:extLst>
                  <a:ext uri="{FF2B5EF4-FFF2-40B4-BE49-F238E27FC236}">
                    <a16:creationId xmlns:a16="http://schemas.microsoft.com/office/drawing/2014/main" id="{175D5729-D0B7-4E1C-A2AC-B6815D7A8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180000">
                <a:off x="1858" y="1521"/>
                <a:ext cx="136" cy="136"/>
              </a:xfrm>
              <a:prstGeom prst="ellips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25723" name="Group 123">
            <a:extLst>
              <a:ext uri="{FF2B5EF4-FFF2-40B4-BE49-F238E27FC236}">
                <a16:creationId xmlns:a16="http://schemas.microsoft.com/office/drawing/2014/main" id="{68E4CB2E-DE63-4B9E-B238-0505B4F1EF90}"/>
              </a:ext>
            </a:extLst>
          </p:cNvPr>
          <p:cNvGrpSpPr>
            <a:grpSpLocks/>
          </p:cNvGrpSpPr>
          <p:nvPr/>
        </p:nvGrpSpPr>
        <p:grpSpPr bwMode="auto">
          <a:xfrm>
            <a:off x="2987675" y="2432050"/>
            <a:ext cx="3455988" cy="657225"/>
            <a:chOff x="1858" y="1522"/>
            <a:chExt cx="2173" cy="414"/>
          </a:xfrm>
        </p:grpSpPr>
        <p:sp>
          <p:nvSpPr>
            <p:cNvPr id="25724" name="Freeform 124">
              <a:extLst>
                <a:ext uri="{FF2B5EF4-FFF2-40B4-BE49-F238E27FC236}">
                  <a16:creationId xmlns:a16="http://schemas.microsoft.com/office/drawing/2014/main" id="{47A41955-0912-41FF-B1BE-890B7FA15BDB}"/>
                </a:ext>
              </a:extLst>
            </p:cNvPr>
            <p:cNvSpPr>
              <a:spLocks/>
            </p:cNvSpPr>
            <p:nvPr/>
          </p:nvSpPr>
          <p:spPr bwMode="auto">
            <a:xfrm rot="379835">
              <a:off x="3212" y="179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25" name="Freeform 125">
              <a:extLst>
                <a:ext uri="{FF2B5EF4-FFF2-40B4-BE49-F238E27FC236}">
                  <a16:creationId xmlns:a16="http://schemas.microsoft.com/office/drawing/2014/main" id="{8C034A50-0243-4CE8-B541-34C453095243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433" y="1659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26" name="Freeform 126">
              <a:extLst>
                <a:ext uri="{FF2B5EF4-FFF2-40B4-BE49-F238E27FC236}">
                  <a16:creationId xmlns:a16="http://schemas.microsoft.com/office/drawing/2014/main" id="{669B178F-179D-4219-8A83-60741F1EE53D}"/>
                </a:ext>
              </a:extLst>
            </p:cNvPr>
            <p:cNvSpPr>
              <a:spLocks/>
            </p:cNvSpPr>
            <p:nvPr/>
          </p:nvSpPr>
          <p:spPr bwMode="auto">
            <a:xfrm rot="674382">
              <a:off x="2166" y="1614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27" name="Freeform 127">
              <a:extLst>
                <a:ext uri="{FF2B5EF4-FFF2-40B4-BE49-F238E27FC236}">
                  <a16:creationId xmlns:a16="http://schemas.microsoft.com/office/drawing/2014/main" id="{BD4E2F61-329F-4F73-ACE6-5B8C09E43162}"/>
                </a:ext>
              </a:extLst>
            </p:cNvPr>
            <p:cNvSpPr>
              <a:spLocks/>
            </p:cNvSpPr>
            <p:nvPr/>
          </p:nvSpPr>
          <p:spPr bwMode="auto">
            <a:xfrm rot="540000">
              <a:off x="1901" y="1555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28" name="Oval 128">
              <a:extLst>
                <a:ext uri="{FF2B5EF4-FFF2-40B4-BE49-F238E27FC236}">
                  <a16:creationId xmlns:a16="http://schemas.microsoft.com/office/drawing/2014/main" id="{BA368C8D-0600-449E-8977-0614C3BA06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104" y="1560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29" name="Oval 129">
              <a:extLst>
                <a:ext uri="{FF2B5EF4-FFF2-40B4-BE49-F238E27FC236}">
                  <a16:creationId xmlns:a16="http://schemas.microsoft.com/office/drawing/2014/main" id="{442AF7BE-5601-4D60-8614-195CFCDBB8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1858" y="1522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0" name="Oval 130">
              <a:extLst>
                <a:ext uri="{FF2B5EF4-FFF2-40B4-BE49-F238E27FC236}">
                  <a16:creationId xmlns:a16="http://schemas.microsoft.com/office/drawing/2014/main" id="{AFB8AA5D-B14C-4E91-8431-966DD67EC3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370" y="1616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1" name="Freeform 131">
              <a:extLst>
                <a:ext uri="{FF2B5EF4-FFF2-40B4-BE49-F238E27FC236}">
                  <a16:creationId xmlns:a16="http://schemas.microsoft.com/office/drawing/2014/main" id="{D8DD7E88-C7B0-47BA-BDF4-D5EDF5B30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1806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32" name="Freeform 132">
              <a:extLst>
                <a:ext uri="{FF2B5EF4-FFF2-40B4-BE49-F238E27FC236}">
                  <a16:creationId xmlns:a16="http://schemas.microsoft.com/office/drawing/2014/main" id="{BFA0F566-6BAB-4A16-839C-D380FC61E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1813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33" name="Oval 133">
              <a:extLst>
                <a:ext uri="{FF2B5EF4-FFF2-40B4-BE49-F238E27FC236}">
                  <a16:creationId xmlns:a16="http://schemas.microsoft.com/office/drawing/2014/main" id="{DDBE453E-78BA-47DA-BB51-3A65DCAD24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630" y="1797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4" name="Oval 134">
              <a:extLst>
                <a:ext uri="{FF2B5EF4-FFF2-40B4-BE49-F238E27FC236}">
                  <a16:creationId xmlns:a16="http://schemas.microsoft.com/office/drawing/2014/main" id="{70EDE4E3-1261-4023-A241-07EEEFCEFA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402" y="1781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5" name="Oval 135">
              <a:extLst>
                <a:ext uri="{FF2B5EF4-FFF2-40B4-BE49-F238E27FC236}">
                  <a16:creationId xmlns:a16="http://schemas.microsoft.com/office/drawing/2014/main" id="{823D0E89-599C-4620-ABE5-85A6C56958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895" y="1800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6" name="Freeform 136">
              <a:extLst>
                <a:ext uri="{FF2B5EF4-FFF2-40B4-BE49-F238E27FC236}">
                  <a16:creationId xmlns:a16="http://schemas.microsoft.com/office/drawing/2014/main" id="{CC3614A1-1595-44A6-A95D-7E604A2B53CF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699" y="170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37" name="Freeform 137">
              <a:extLst>
                <a:ext uri="{FF2B5EF4-FFF2-40B4-BE49-F238E27FC236}">
                  <a16:creationId xmlns:a16="http://schemas.microsoft.com/office/drawing/2014/main" id="{06A16636-D6D2-410C-AF29-5F351E0492F6}"/>
                </a:ext>
              </a:extLst>
            </p:cNvPr>
            <p:cNvSpPr>
              <a:spLocks/>
            </p:cNvSpPr>
            <p:nvPr/>
          </p:nvSpPr>
          <p:spPr bwMode="auto">
            <a:xfrm rot="480000">
              <a:off x="2966" y="1750"/>
              <a:ext cx="258" cy="105"/>
            </a:xfrm>
            <a:custGeom>
              <a:avLst/>
              <a:gdLst>
                <a:gd name="T0" fmla="*/ 0 w 258"/>
                <a:gd name="T1" fmla="*/ 0 h 105"/>
                <a:gd name="T2" fmla="*/ 72 w 258"/>
                <a:gd name="T3" fmla="*/ 18 h 105"/>
                <a:gd name="T4" fmla="*/ 129 w 258"/>
                <a:gd name="T5" fmla="*/ 24 h 105"/>
                <a:gd name="T6" fmla="*/ 192 w 258"/>
                <a:gd name="T7" fmla="*/ 18 h 105"/>
                <a:gd name="T8" fmla="*/ 258 w 258"/>
                <a:gd name="T9" fmla="*/ 0 h 105"/>
                <a:gd name="T10" fmla="*/ 258 w 258"/>
                <a:gd name="T11" fmla="*/ 102 h 105"/>
                <a:gd name="T12" fmla="*/ 198 w 258"/>
                <a:gd name="T13" fmla="*/ 90 h 105"/>
                <a:gd name="T14" fmla="*/ 133 w 258"/>
                <a:gd name="T15" fmla="*/ 85 h 105"/>
                <a:gd name="T16" fmla="*/ 72 w 258"/>
                <a:gd name="T17" fmla="*/ 87 h 105"/>
                <a:gd name="T18" fmla="*/ 0 w 258"/>
                <a:gd name="T19" fmla="*/ 105 h 105"/>
                <a:gd name="T20" fmla="*/ 0 w 258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8" h="105">
                  <a:moveTo>
                    <a:pt x="0" y="0"/>
                  </a:moveTo>
                  <a:lnTo>
                    <a:pt x="72" y="18"/>
                  </a:lnTo>
                  <a:lnTo>
                    <a:pt x="129" y="24"/>
                  </a:lnTo>
                  <a:lnTo>
                    <a:pt x="192" y="18"/>
                  </a:lnTo>
                  <a:lnTo>
                    <a:pt x="258" y="0"/>
                  </a:lnTo>
                  <a:lnTo>
                    <a:pt x="258" y="102"/>
                  </a:lnTo>
                  <a:lnTo>
                    <a:pt x="198" y="90"/>
                  </a:lnTo>
                  <a:lnTo>
                    <a:pt x="133" y="85"/>
                  </a:lnTo>
                  <a:lnTo>
                    <a:pt x="72" y="87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738" name="Oval 138">
              <a:extLst>
                <a:ext uri="{FF2B5EF4-FFF2-40B4-BE49-F238E27FC236}">
                  <a16:creationId xmlns:a16="http://schemas.microsoft.com/office/drawing/2014/main" id="{09E56BE5-000A-463F-A699-3132B62DDD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900" y="1706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39" name="Oval 139">
              <a:extLst>
                <a:ext uri="{FF2B5EF4-FFF2-40B4-BE49-F238E27FC236}">
                  <a16:creationId xmlns:a16="http://schemas.microsoft.com/office/drawing/2014/main" id="{59D68CF8-D09C-4063-A8A1-6E51AC17A3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2634" y="1661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40" name="Oval 140">
              <a:extLst>
                <a:ext uri="{FF2B5EF4-FFF2-40B4-BE49-F238E27FC236}">
                  <a16:creationId xmlns:a16="http://schemas.microsoft.com/office/drawing/2014/main" id="{7DAD36EE-A7A3-42E4-82BA-8375A2E4D4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80000">
              <a:off x="3165" y="1752"/>
              <a:ext cx="136" cy="136"/>
            </a:xfrm>
            <a:prstGeom prst="ellipse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5741" name="AutoShape 141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3D149816-52DE-4BC0-9CBA-6C18C509413F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2842419" y="1699419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5742" name="Group 142">
            <a:extLst>
              <a:ext uri="{FF2B5EF4-FFF2-40B4-BE49-F238E27FC236}">
                <a16:creationId xmlns:a16="http://schemas.microsoft.com/office/drawing/2014/main" id="{17BFCE43-F1F7-4273-BDEE-D8EAEDA747B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195512" y="3559176"/>
            <a:ext cx="1266825" cy="850900"/>
            <a:chOff x="1266" y="1933"/>
            <a:chExt cx="798" cy="536"/>
          </a:xfrm>
        </p:grpSpPr>
        <p:sp>
          <p:nvSpPr>
            <p:cNvPr id="25743" name="Arc 143">
              <a:extLst>
                <a:ext uri="{FF2B5EF4-FFF2-40B4-BE49-F238E27FC236}">
                  <a16:creationId xmlns:a16="http://schemas.microsoft.com/office/drawing/2014/main" id="{30B71069-CF6C-4AF3-8067-140626D1373A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44" name="Arc 144">
              <a:extLst>
                <a:ext uri="{FF2B5EF4-FFF2-40B4-BE49-F238E27FC236}">
                  <a16:creationId xmlns:a16="http://schemas.microsoft.com/office/drawing/2014/main" id="{D9A461F7-E39D-4E02-B00A-B49DFFEA5DBB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25745" name="Group 145">
            <a:extLst>
              <a:ext uri="{FF2B5EF4-FFF2-40B4-BE49-F238E27FC236}">
                <a16:creationId xmlns:a16="http://schemas.microsoft.com/office/drawing/2014/main" id="{DEEE48EE-40CA-4939-83C2-D9CF83061D0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937250" y="3716338"/>
            <a:ext cx="939800" cy="431800"/>
            <a:chOff x="3606" y="2101"/>
            <a:chExt cx="637" cy="280"/>
          </a:xfrm>
        </p:grpSpPr>
        <p:sp>
          <p:nvSpPr>
            <p:cNvPr id="25746" name="Arc 146">
              <a:extLst>
                <a:ext uri="{FF2B5EF4-FFF2-40B4-BE49-F238E27FC236}">
                  <a16:creationId xmlns:a16="http://schemas.microsoft.com/office/drawing/2014/main" id="{DE0F4394-32C0-480A-BB95-467A9DC84201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5747" name="Arc 147">
              <a:extLst>
                <a:ext uri="{FF2B5EF4-FFF2-40B4-BE49-F238E27FC236}">
                  <a16:creationId xmlns:a16="http://schemas.microsoft.com/office/drawing/2014/main" id="{E16ABB2A-8944-434F-8F86-6F2D85578135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25748" name="AutoShape 148">
            <a:extLst>
              <a:ext uri="{FF2B5EF4-FFF2-40B4-BE49-F238E27FC236}">
                <a16:creationId xmlns:a16="http://schemas.microsoft.com/office/drawing/2014/main" id="{ABDE5644-6795-47E0-8DFA-CF2387993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7463" y="6021388"/>
            <a:ext cx="719137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10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5749" name="AutoShape 149">
            <a:extLst>
              <a:ext uri="{FF2B5EF4-FFF2-40B4-BE49-F238E27FC236}">
                <a16:creationId xmlns:a16="http://schemas.microsoft.com/office/drawing/2014/main" id="{DE82EB3E-C41C-4886-A977-57346CECF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6021388"/>
            <a:ext cx="720725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15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25820" name="Oval 220">
            <a:extLst>
              <a:ext uri="{FF2B5EF4-FFF2-40B4-BE49-F238E27FC236}">
                <a16:creationId xmlns:a16="http://schemas.microsoft.com/office/drawing/2014/main" id="{377669F8-AC03-43C1-8B9B-EDF91785F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9048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5821" name="Group 221">
            <a:extLst>
              <a:ext uri="{FF2B5EF4-FFF2-40B4-BE49-F238E27FC236}">
                <a16:creationId xmlns:a16="http://schemas.microsoft.com/office/drawing/2014/main" id="{145B9045-6A2B-4B6D-832D-F85EDE3DC70F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765175"/>
            <a:ext cx="1874837" cy="1871663"/>
            <a:chOff x="340" y="847"/>
            <a:chExt cx="1181" cy="1179"/>
          </a:xfrm>
        </p:grpSpPr>
        <p:sp>
          <p:nvSpPr>
            <p:cNvPr id="25822" name="Line 222">
              <a:extLst>
                <a:ext uri="{FF2B5EF4-FFF2-40B4-BE49-F238E27FC236}">
                  <a16:creationId xmlns:a16="http://schemas.microsoft.com/office/drawing/2014/main" id="{C9E9A09A-901F-442E-88AA-5736D73B54F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823" name="Line 223">
              <a:extLst>
                <a:ext uri="{FF2B5EF4-FFF2-40B4-BE49-F238E27FC236}">
                  <a16:creationId xmlns:a16="http://schemas.microsoft.com/office/drawing/2014/main" id="{70E188DA-38E1-40DC-A0DB-61F8AA315E4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824" name="Line 224">
              <a:extLst>
                <a:ext uri="{FF2B5EF4-FFF2-40B4-BE49-F238E27FC236}">
                  <a16:creationId xmlns:a16="http://schemas.microsoft.com/office/drawing/2014/main" id="{E37DC999-7D3C-4267-B2A5-D834B7EA87C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825" name="Line 225">
              <a:extLst>
                <a:ext uri="{FF2B5EF4-FFF2-40B4-BE49-F238E27FC236}">
                  <a16:creationId xmlns:a16="http://schemas.microsoft.com/office/drawing/2014/main" id="{BEC3A884-5D50-41AF-B030-481D5D9F7A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826" name="Line 226">
              <a:extLst>
                <a:ext uri="{FF2B5EF4-FFF2-40B4-BE49-F238E27FC236}">
                  <a16:creationId xmlns:a16="http://schemas.microsoft.com/office/drawing/2014/main" id="{3FB513E0-C597-4918-A95F-D4C55EAF76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5827" name="Line 227">
              <a:extLst>
                <a:ext uri="{FF2B5EF4-FFF2-40B4-BE49-F238E27FC236}">
                  <a16:creationId xmlns:a16="http://schemas.microsoft.com/office/drawing/2014/main" id="{4ECC4F13-41C7-4679-A527-72DEE6246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25828" name="Picture 228">
            <a:extLst>
              <a:ext uri="{FF2B5EF4-FFF2-40B4-BE49-F238E27FC236}">
                <a16:creationId xmlns:a16="http://schemas.microsoft.com/office/drawing/2014/main" id="{FC9EC59A-EB39-409F-BEEA-247EADB071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049338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829" name="Group 229">
            <a:extLst>
              <a:ext uri="{FF2B5EF4-FFF2-40B4-BE49-F238E27FC236}">
                <a16:creationId xmlns:a16="http://schemas.microsoft.com/office/drawing/2014/main" id="{03852ED4-32D1-4268-A670-9987D06271D0}"/>
              </a:ext>
            </a:extLst>
          </p:cNvPr>
          <p:cNvGrpSpPr>
            <a:grpSpLocks/>
          </p:cNvGrpSpPr>
          <p:nvPr/>
        </p:nvGrpSpPr>
        <p:grpSpPr bwMode="auto">
          <a:xfrm>
            <a:off x="7199313" y="977900"/>
            <a:ext cx="71437" cy="1468438"/>
            <a:chOff x="736" y="2342"/>
            <a:chExt cx="45" cy="925"/>
          </a:xfrm>
        </p:grpSpPr>
        <p:grpSp>
          <p:nvGrpSpPr>
            <p:cNvPr id="25830" name="Group 230">
              <a:extLst>
                <a:ext uri="{FF2B5EF4-FFF2-40B4-BE49-F238E27FC236}">
                  <a16:creationId xmlns:a16="http://schemas.microsoft.com/office/drawing/2014/main" id="{286E9F7E-F1AB-4992-9793-05FA8D7BAC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25831" name="Rectangle 231">
                <a:extLst>
                  <a:ext uri="{FF2B5EF4-FFF2-40B4-BE49-F238E27FC236}">
                    <a16:creationId xmlns:a16="http://schemas.microsoft.com/office/drawing/2014/main" id="{CB70E2F2-9B78-4573-AE5A-4EAE74899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832" name="AutoShape 232">
                <a:extLst>
                  <a:ext uri="{FF2B5EF4-FFF2-40B4-BE49-F238E27FC236}">
                    <a16:creationId xmlns:a16="http://schemas.microsoft.com/office/drawing/2014/main" id="{DFCDCEF0-9CC5-48D0-8936-2A12F20E2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833" name="Line 233">
                <a:extLst>
                  <a:ext uri="{FF2B5EF4-FFF2-40B4-BE49-F238E27FC236}">
                    <a16:creationId xmlns:a16="http://schemas.microsoft.com/office/drawing/2014/main" id="{7F8D18E1-1F65-4677-A8EF-84F3C71AA6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5834" name="Group 234">
              <a:extLst>
                <a:ext uri="{FF2B5EF4-FFF2-40B4-BE49-F238E27FC236}">
                  <a16:creationId xmlns:a16="http://schemas.microsoft.com/office/drawing/2014/main" id="{46BFB387-2AD5-452D-A32C-4A8FD40FECD5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25835" name="Rectangle 235">
                <a:extLst>
                  <a:ext uri="{FF2B5EF4-FFF2-40B4-BE49-F238E27FC236}">
                    <a16:creationId xmlns:a16="http://schemas.microsoft.com/office/drawing/2014/main" id="{FEC65022-3B75-40B7-805E-13E484D11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836" name="AutoShape 236">
                <a:extLst>
                  <a:ext uri="{FF2B5EF4-FFF2-40B4-BE49-F238E27FC236}">
                    <a16:creationId xmlns:a16="http://schemas.microsoft.com/office/drawing/2014/main" id="{69C255C2-0B8A-485C-BF7F-5260C9585D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837" name="Line 237">
                <a:extLst>
                  <a:ext uri="{FF2B5EF4-FFF2-40B4-BE49-F238E27FC236}">
                    <a16:creationId xmlns:a16="http://schemas.microsoft.com/office/drawing/2014/main" id="{9528CAB3-A842-4973-BD53-6B3056CEBF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25838" name="Group 238">
              <a:extLst>
                <a:ext uri="{FF2B5EF4-FFF2-40B4-BE49-F238E27FC236}">
                  <a16:creationId xmlns:a16="http://schemas.microsoft.com/office/drawing/2014/main" id="{4E5AB93A-0306-42BA-9530-8C9D89876B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25839" name="Oval 239">
                <a:extLst>
                  <a:ext uri="{FF2B5EF4-FFF2-40B4-BE49-F238E27FC236}">
                    <a16:creationId xmlns:a16="http://schemas.microsoft.com/office/drawing/2014/main" id="{C89B3F99-E462-4513-8646-07426E567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5840" name="Oval 240">
                <a:extLst>
                  <a:ext uri="{FF2B5EF4-FFF2-40B4-BE49-F238E27FC236}">
                    <a16:creationId xmlns:a16="http://schemas.microsoft.com/office/drawing/2014/main" id="{79A12F59-CA1E-4D1C-9367-6A7D14076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25841" name="Oval 241">
            <a:extLst>
              <a:ext uri="{FF2B5EF4-FFF2-40B4-BE49-F238E27FC236}">
                <a16:creationId xmlns:a16="http://schemas.microsoft.com/office/drawing/2014/main" id="{61AD8508-9D02-4070-A314-3F933730C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904875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5842" name="Group 242">
            <a:extLst>
              <a:ext uri="{FF2B5EF4-FFF2-40B4-BE49-F238E27FC236}">
                <a16:creationId xmlns:a16="http://schemas.microsoft.com/office/drawing/2014/main" id="{4B21FC52-F298-4F76-9A85-D86CBD11A857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904875"/>
            <a:ext cx="1692275" cy="1663700"/>
            <a:chOff x="408" y="935"/>
            <a:chExt cx="1066" cy="1048"/>
          </a:xfrm>
        </p:grpSpPr>
        <p:sp>
          <p:nvSpPr>
            <p:cNvPr id="25843" name="Text Box 243">
              <a:extLst>
                <a:ext uri="{FF2B5EF4-FFF2-40B4-BE49-F238E27FC236}">
                  <a16:creationId xmlns:a16="http://schemas.microsoft.com/office/drawing/2014/main" id="{424B6F4D-7E62-496D-B7EC-F990245EA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25844" name="Text Box 244">
              <a:extLst>
                <a:ext uri="{FF2B5EF4-FFF2-40B4-BE49-F238E27FC236}">
                  <a16:creationId xmlns:a16="http://schemas.microsoft.com/office/drawing/2014/main" id="{DC087EB9-8A0E-4958-9839-7E983AC07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25845" name="Text Box 245">
              <a:extLst>
                <a:ext uri="{FF2B5EF4-FFF2-40B4-BE49-F238E27FC236}">
                  <a16:creationId xmlns:a16="http://schemas.microsoft.com/office/drawing/2014/main" id="{1562C15C-6BE0-4DEF-AD43-5BFAD0408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25846" name="Text Box 246">
              <a:extLst>
                <a:ext uri="{FF2B5EF4-FFF2-40B4-BE49-F238E27FC236}">
                  <a16:creationId xmlns:a16="http://schemas.microsoft.com/office/drawing/2014/main" id="{2F8808B7-7C89-48D6-8C51-555EEF7CC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25847" name="Text Box 247">
              <a:extLst>
                <a:ext uri="{FF2B5EF4-FFF2-40B4-BE49-F238E27FC236}">
                  <a16:creationId xmlns:a16="http://schemas.microsoft.com/office/drawing/2014/main" id="{5388353D-6D7C-4204-817F-79F00ABF1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25848" name="Text Box 248">
              <a:extLst>
                <a:ext uri="{FF2B5EF4-FFF2-40B4-BE49-F238E27FC236}">
                  <a16:creationId xmlns:a16="http://schemas.microsoft.com/office/drawing/2014/main" id="{7EF3E913-B267-4D43-A418-C6C67A168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25849" name="Text Box 249">
              <a:extLst>
                <a:ext uri="{FF2B5EF4-FFF2-40B4-BE49-F238E27FC236}">
                  <a16:creationId xmlns:a16="http://schemas.microsoft.com/office/drawing/2014/main" id="{CFA4469F-05B6-48A8-8C70-697A76B4E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25850" name="Text Box 250">
              <a:extLst>
                <a:ext uri="{FF2B5EF4-FFF2-40B4-BE49-F238E27FC236}">
                  <a16:creationId xmlns:a16="http://schemas.microsoft.com/office/drawing/2014/main" id="{0A161000-60DB-4754-AF0A-F2F65F05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25851" name="Text Box 251">
              <a:extLst>
                <a:ext uri="{FF2B5EF4-FFF2-40B4-BE49-F238E27FC236}">
                  <a16:creationId xmlns:a16="http://schemas.microsoft.com/office/drawing/2014/main" id="{30B580C5-D91D-41A8-80BC-63657E5E2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25852" name="Text Box 252">
              <a:extLst>
                <a:ext uri="{FF2B5EF4-FFF2-40B4-BE49-F238E27FC236}">
                  <a16:creationId xmlns:a16="http://schemas.microsoft.com/office/drawing/2014/main" id="{D4253DFA-1A6B-474F-A1F7-C9D4DCFFB3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25853" name="Text Box 253">
              <a:extLst>
                <a:ext uri="{FF2B5EF4-FFF2-40B4-BE49-F238E27FC236}">
                  <a16:creationId xmlns:a16="http://schemas.microsoft.com/office/drawing/2014/main" id="{465FEF16-DCCC-44EC-BBEE-61415BCE8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25854" name="Text Box 254">
              <a:extLst>
                <a:ext uri="{FF2B5EF4-FFF2-40B4-BE49-F238E27FC236}">
                  <a16:creationId xmlns:a16="http://schemas.microsoft.com/office/drawing/2014/main" id="{1FB63F8B-EA34-4B8E-8E01-AC9CFD7A8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25855" name="Text Box 255">
            <a:extLst>
              <a:ext uri="{FF2B5EF4-FFF2-40B4-BE49-F238E27FC236}">
                <a16:creationId xmlns:a16="http://schemas.microsoft.com/office/drawing/2014/main" id="{7AE54E44-83C6-4C3D-B7DB-09295670C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1628775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25917" name="AutoShape 317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04BEA3F9-B798-439F-B6EA-D7B9546119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25919" name="AutoShape 319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13C4F037-7B32-442F-B02D-515BB69BE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258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2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8" dur="60000" fill="hold"/>
                                        <p:tgtEl>
                                          <p:spTgt spid="25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0" dur="6000" fill="hold"/>
                                        <p:tgtEl>
                                          <p:spTgt spid="25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12" dur="6000" fill="hold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fill="hold" nodeType="withEffect">
                                  <p:stCondLst>
                                    <p:cond delay="114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14" dur="6000" fill="hold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repeatCount="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8" dur="40000" fill="hold"/>
                                        <p:tgtEl>
                                          <p:spTgt spid="25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20" dur="4000" fill="hold"/>
                                        <p:tgtEl>
                                          <p:spTgt spid="258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22" dur="4000" fill="hold"/>
                                        <p:tgtEl>
                                          <p:spTgt spid="25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fill="hold" nodeType="withEffect">
                                  <p:stCondLst>
                                    <p:cond delay="76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24" dur="4000" fill="hold"/>
                                        <p:tgtEl>
                                          <p:spTgt spid="25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116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26" dur="4000" fill="hold"/>
                                        <p:tgtEl>
                                          <p:spTgt spid="25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58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0" dur="6000" fill="hold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2" dur="40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4" dur="6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6" dur="4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63" presetClass="path" presetSubtype="0" repeatCount="48000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11111E-6 1.21387E-6 L 0.03611 1.21387E-6 " pathEditMode="relative" rAng="0" ptsTypes="AA">
                                      <p:cBhvr>
                                        <p:cTn id="38" dur="250" fill="hold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4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350000">
                                      <p:cBhvr>
                                        <p:cTn id="40" dur="25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5" presetClass="path" presetSubtype="0" repeatCount="4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364 -7.40741E-7 L -0.03715 -7.40741E-7 " pathEditMode="relative" rAng="0" ptsTypes="AA">
                                      <p:cBhvr>
                                        <p:cTn id="42" dur="25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4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900000">
                                      <p:cBhvr>
                                        <p:cTn id="44" dur="25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</p:childTnLst>
        </p:cTn>
      </p:par>
    </p:tnLst>
    <p:bldLst>
      <p:bldP spid="258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BB15D079-D493-4C77-A22D-E81C7764A4A5}"/>
              </a:ext>
            </a:extLst>
          </p:cNvPr>
          <p:cNvGrpSpPr>
            <a:grpSpLocks/>
          </p:cNvGrpSpPr>
          <p:nvPr/>
        </p:nvGrpSpPr>
        <p:grpSpPr bwMode="auto">
          <a:xfrm rot="21480000">
            <a:off x="4356100" y="3286125"/>
            <a:ext cx="1943100" cy="1943100"/>
            <a:chOff x="2654" y="2026"/>
            <a:chExt cx="1224" cy="1224"/>
          </a:xfrm>
        </p:grpSpPr>
        <p:sp>
          <p:nvSpPr>
            <p:cNvPr id="13315" name="Freeform 3">
              <a:extLst>
                <a:ext uri="{FF2B5EF4-FFF2-40B4-BE49-F238E27FC236}">
                  <a16:creationId xmlns:a16="http://schemas.microsoft.com/office/drawing/2014/main" id="{15E543D5-0E06-4AF9-8AEF-77F4A2A31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026"/>
              <a:ext cx="1224" cy="1224"/>
            </a:xfrm>
            <a:custGeom>
              <a:avLst/>
              <a:gdLst>
                <a:gd name="T0" fmla="*/ 500 w 1224"/>
                <a:gd name="T1" fmla="*/ 8 h 1224"/>
                <a:gd name="T2" fmla="*/ 572 w 1224"/>
                <a:gd name="T3" fmla="*/ 0 h 1224"/>
                <a:gd name="T4" fmla="*/ 636 w 1224"/>
                <a:gd name="T5" fmla="*/ 176 h 1224"/>
                <a:gd name="T6" fmla="*/ 764 w 1224"/>
                <a:gd name="T7" fmla="*/ 200 h 1224"/>
                <a:gd name="T8" fmla="*/ 884 w 1224"/>
                <a:gd name="T9" fmla="*/ 64 h 1224"/>
                <a:gd name="T10" fmla="*/ 972 w 1224"/>
                <a:gd name="T11" fmla="*/ 112 h 1224"/>
                <a:gd name="T12" fmla="*/ 1024 w 1224"/>
                <a:gd name="T13" fmla="*/ 152 h 1224"/>
                <a:gd name="T14" fmla="*/ 940 w 1224"/>
                <a:gd name="T15" fmla="*/ 328 h 1224"/>
                <a:gd name="T16" fmla="*/ 1004 w 1224"/>
                <a:gd name="T17" fmla="*/ 416 h 1224"/>
                <a:gd name="T18" fmla="*/ 1196 w 1224"/>
                <a:gd name="T19" fmla="*/ 420 h 1224"/>
                <a:gd name="T20" fmla="*/ 1216 w 1224"/>
                <a:gd name="T21" fmla="*/ 488 h 1224"/>
                <a:gd name="T22" fmla="*/ 1224 w 1224"/>
                <a:gd name="T23" fmla="*/ 564 h 1224"/>
                <a:gd name="T24" fmla="*/ 1048 w 1224"/>
                <a:gd name="T25" fmla="*/ 644 h 1224"/>
                <a:gd name="T26" fmla="*/ 1024 w 1224"/>
                <a:gd name="T27" fmla="*/ 748 h 1224"/>
                <a:gd name="T28" fmla="*/ 1156 w 1224"/>
                <a:gd name="T29" fmla="*/ 888 h 1224"/>
                <a:gd name="T30" fmla="*/ 1132 w 1224"/>
                <a:gd name="T31" fmla="*/ 948 h 1224"/>
                <a:gd name="T32" fmla="*/ 1080 w 1224"/>
                <a:gd name="T33" fmla="*/ 1012 h 1224"/>
                <a:gd name="T34" fmla="*/ 904 w 1224"/>
                <a:gd name="T35" fmla="*/ 940 h 1224"/>
                <a:gd name="T36" fmla="*/ 804 w 1224"/>
                <a:gd name="T37" fmla="*/ 1000 h 1224"/>
                <a:gd name="T38" fmla="*/ 812 w 1224"/>
                <a:gd name="T39" fmla="*/ 1192 h 1224"/>
                <a:gd name="T40" fmla="*/ 732 w 1224"/>
                <a:gd name="T41" fmla="*/ 1220 h 1224"/>
                <a:gd name="T42" fmla="*/ 656 w 1224"/>
                <a:gd name="T43" fmla="*/ 1224 h 1224"/>
                <a:gd name="T44" fmla="*/ 588 w 1224"/>
                <a:gd name="T45" fmla="*/ 1044 h 1224"/>
                <a:gd name="T46" fmla="*/ 472 w 1224"/>
                <a:gd name="T47" fmla="*/ 1024 h 1224"/>
                <a:gd name="T48" fmla="*/ 340 w 1224"/>
                <a:gd name="T49" fmla="*/ 1156 h 1224"/>
                <a:gd name="T50" fmla="*/ 272 w 1224"/>
                <a:gd name="T51" fmla="*/ 1120 h 1224"/>
                <a:gd name="T52" fmla="*/ 212 w 1224"/>
                <a:gd name="T53" fmla="*/ 1072 h 1224"/>
                <a:gd name="T54" fmla="*/ 288 w 1224"/>
                <a:gd name="T55" fmla="*/ 896 h 1224"/>
                <a:gd name="T56" fmla="*/ 224 w 1224"/>
                <a:gd name="T57" fmla="*/ 808 h 1224"/>
                <a:gd name="T58" fmla="*/ 32 w 1224"/>
                <a:gd name="T59" fmla="*/ 804 h 1224"/>
                <a:gd name="T60" fmla="*/ 12 w 1224"/>
                <a:gd name="T61" fmla="*/ 728 h 1224"/>
                <a:gd name="T62" fmla="*/ 0 w 1224"/>
                <a:gd name="T63" fmla="*/ 660 h 1224"/>
                <a:gd name="T64" fmla="*/ 184 w 1224"/>
                <a:gd name="T65" fmla="*/ 584 h 1224"/>
                <a:gd name="T66" fmla="*/ 200 w 1224"/>
                <a:gd name="T67" fmla="*/ 476 h 1224"/>
                <a:gd name="T68" fmla="*/ 68 w 1224"/>
                <a:gd name="T69" fmla="*/ 336 h 1224"/>
                <a:gd name="T70" fmla="*/ 108 w 1224"/>
                <a:gd name="T71" fmla="*/ 260 h 1224"/>
                <a:gd name="T72" fmla="*/ 152 w 1224"/>
                <a:gd name="T73" fmla="*/ 208 h 1224"/>
                <a:gd name="T74" fmla="*/ 332 w 1224"/>
                <a:gd name="T75" fmla="*/ 284 h 1224"/>
                <a:gd name="T76" fmla="*/ 416 w 1224"/>
                <a:gd name="T77" fmla="*/ 224 h 1224"/>
                <a:gd name="T78" fmla="*/ 424 w 1224"/>
                <a:gd name="T79" fmla="*/ 32 h 1224"/>
                <a:gd name="T80" fmla="*/ 500 w 1224"/>
                <a:gd name="T81" fmla="*/ 8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4" h="1224">
                  <a:moveTo>
                    <a:pt x="500" y="8"/>
                  </a:moveTo>
                  <a:lnTo>
                    <a:pt x="572" y="0"/>
                  </a:lnTo>
                  <a:lnTo>
                    <a:pt x="636" y="176"/>
                  </a:lnTo>
                  <a:lnTo>
                    <a:pt x="764" y="200"/>
                  </a:lnTo>
                  <a:lnTo>
                    <a:pt x="884" y="64"/>
                  </a:lnTo>
                  <a:lnTo>
                    <a:pt x="972" y="112"/>
                  </a:lnTo>
                  <a:lnTo>
                    <a:pt x="1024" y="152"/>
                  </a:lnTo>
                  <a:lnTo>
                    <a:pt x="940" y="328"/>
                  </a:lnTo>
                  <a:lnTo>
                    <a:pt x="1004" y="416"/>
                  </a:lnTo>
                  <a:lnTo>
                    <a:pt x="1196" y="420"/>
                  </a:lnTo>
                  <a:lnTo>
                    <a:pt x="1216" y="488"/>
                  </a:lnTo>
                  <a:lnTo>
                    <a:pt x="1224" y="564"/>
                  </a:lnTo>
                  <a:lnTo>
                    <a:pt x="1048" y="644"/>
                  </a:lnTo>
                  <a:lnTo>
                    <a:pt x="1024" y="748"/>
                  </a:lnTo>
                  <a:lnTo>
                    <a:pt x="1156" y="888"/>
                  </a:lnTo>
                  <a:lnTo>
                    <a:pt x="1132" y="948"/>
                  </a:lnTo>
                  <a:lnTo>
                    <a:pt x="1080" y="1012"/>
                  </a:lnTo>
                  <a:lnTo>
                    <a:pt x="904" y="940"/>
                  </a:lnTo>
                  <a:lnTo>
                    <a:pt x="804" y="1000"/>
                  </a:lnTo>
                  <a:lnTo>
                    <a:pt x="812" y="1192"/>
                  </a:lnTo>
                  <a:lnTo>
                    <a:pt x="732" y="1220"/>
                  </a:lnTo>
                  <a:lnTo>
                    <a:pt x="656" y="1224"/>
                  </a:lnTo>
                  <a:lnTo>
                    <a:pt x="588" y="1044"/>
                  </a:lnTo>
                  <a:lnTo>
                    <a:pt x="472" y="1024"/>
                  </a:lnTo>
                  <a:lnTo>
                    <a:pt x="340" y="1156"/>
                  </a:lnTo>
                  <a:lnTo>
                    <a:pt x="272" y="1120"/>
                  </a:lnTo>
                  <a:lnTo>
                    <a:pt x="212" y="1072"/>
                  </a:lnTo>
                  <a:lnTo>
                    <a:pt x="288" y="896"/>
                  </a:lnTo>
                  <a:lnTo>
                    <a:pt x="224" y="808"/>
                  </a:lnTo>
                  <a:lnTo>
                    <a:pt x="32" y="804"/>
                  </a:lnTo>
                  <a:lnTo>
                    <a:pt x="12" y="728"/>
                  </a:lnTo>
                  <a:lnTo>
                    <a:pt x="0" y="660"/>
                  </a:lnTo>
                  <a:lnTo>
                    <a:pt x="184" y="584"/>
                  </a:lnTo>
                  <a:lnTo>
                    <a:pt x="200" y="476"/>
                  </a:lnTo>
                  <a:lnTo>
                    <a:pt x="68" y="336"/>
                  </a:lnTo>
                  <a:lnTo>
                    <a:pt x="108" y="260"/>
                  </a:lnTo>
                  <a:lnTo>
                    <a:pt x="152" y="208"/>
                  </a:lnTo>
                  <a:lnTo>
                    <a:pt x="332" y="284"/>
                  </a:lnTo>
                  <a:lnTo>
                    <a:pt x="416" y="224"/>
                  </a:lnTo>
                  <a:lnTo>
                    <a:pt x="424" y="32"/>
                  </a:lnTo>
                  <a:lnTo>
                    <a:pt x="500" y="8"/>
                  </a:lnTo>
                  <a:close/>
                </a:path>
              </a:pathLst>
            </a:cu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1176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hr-HR"/>
            </a:p>
          </p:txBody>
        </p:sp>
        <p:sp>
          <p:nvSpPr>
            <p:cNvPr id="13316" name="Oval 4">
              <a:extLst>
                <a:ext uri="{FF2B5EF4-FFF2-40B4-BE49-F238E27FC236}">
                  <a16:creationId xmlns:a16="http://schemas.microsoft.com/office/drawing/2014/main" id="{9FDB81E5-B648-4751-9960-FA48E15A1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3317" name="Group 5">
            <a:extLst>
              <a:ext uri="{FF2B5EF4-FFF2-40B4-BE49-F238E27FC236}">
                <a16:creationId xmlns:a16="http://schemas.microsoft.com/office/drawing/2014/main" id="{35C40107-5119-48EB-B959-5CA09833D485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284538"/>
            <a:ext cx="1943100" cy="1943100"/>
            <a:chOff x="2654" y="2026"/>
            <a:chExt cx="1224" cy="1224"/>
          </a:xfrm>
        </p:grpSpPr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1937D307-FAC1-483E-831F-ACD11A41F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026"/>
              <a:ext cx="1224" cy="1224"/>
            </a:xfrm>
            <a:custGeom>
              <a:avLst/>
              <a:gdLst>
                <a:gd name="T0" fmla="*/ 500 w 1224"/>
                <a:gd name="T1" fmla="*/ 8 h 1224"/>
                <a:gd name="T2" fmla="*/ 572 w 1224"/>
                <a:gd name="T3" fmla="*/ 0 h 1224"/>
                <a:gd name="T4" fmla="*/ 636 w 1224"/>
                <a:gd name="T5" fmla="*/ 176 h 1224"/>
                <a:gd name="T6" fmla="*/ 764 w 1224"/>
                <a:gd name="T7" fmla="*/ 200 h 1224"/>
                <a:gd name="T8" fmla="*/ 884 w 1224"/>
                <a:gd name="T9" fmla="*/ 64 h 1224"/>
                <a:gd name="T10" fmla="*/ 972 w 1224"/>
                <a:gd name="T11" fmla="*/ 112 h 1224"/>
                <a:gd name="T12" fmla="*/ 1024 w 1224"/>
                <a:gd name="T13" fmla="*/ 152 h 1224"/>
                <a:gd name="T14" fmla="*/ 940 w 1224"/>
                <a:gd name="T15" fmla="*/ 328 h 1224"/>
                <a:gd name="T16" fmla="*/ 1004 w 1224"/>
                <a:gd name="T17" fmla="*/ 416 h 1224"/>
                <a:gd name="T18" fmla="*/ 1196 w 1224"/>
                <a:gd name="T19" fmla="*/ 420 h 1224"/>
                <a:gd name="T20" fmla="*/ 1216 w 1224"/>
                <a:gd name="T21" fmla="*/ 488 h 1224"/>
                <a:gd name="T22" fmla="*/ 1224 w 1224"/>
                <a:gd name="T23" fmla="*/ 564 h 1224"/>
                <a:gd name="T24" fmla="*/ 1048 w 1224"/>
                <a:gd name="T25" fmla="*/ 644 h 1224"/>
                <a:gd name="T26" fmla="*/ 1024 w 1224"/>
                <a:gd name="T27" fmla="*/ 748 h 1224"/>
                <a:gd name="T28" fmla="*/ 1156 w 1224"/>
                <a:gd name="T29" fmla="*/ 888 h 1224"/>
                <a:gd name="T30" fmla="*/ 1132 w 1224"/>
                <a:gd name="T31" fmla="*/ 948 h 1224"/>
                <a:gd name="T32" fmla="*/ 1080 w 1224"/>
                <a:gd name="T33" fmla="*/ 1012 h 1224"/>
                <a:gd name="T34" fmla="*/ 904 w 1224"/>
                <a:gd name="T35" fmla="*/ 940 h 1224"/>
                <a:gd name="T36" fmla="*/ 804 w 1224"/>
                <a:gd name="T37" fmla="*/ 1000 h 1224"/>
                <a:gd name="T38" fmla="*/ 812 w 1224"/>
                <a:gd name="T39" fmla="*/ 1192 h 1224"/>
                <a:gd name="T40" fmla="*/ 732 w 1224"/>
                <a:gd name="T41" fmla="*/ 1220 h 1224"/>
                <a:gd name="T42" fmla="*/ 656 w 1224"/>
                <a:gd name="T43" fmla="*/ 1224 h 1224"/>
                <a:gd name="T44" fmla="*/ 588 w 1224"/>
                <a:gd name="T45" fmla="*/ 1044 h 1224"/>
                <a:gd name="T46" fmla="*/ 472 w 1224"/>
                <a:gd name="T47" fmla="*/ 1024 h 1224"/>
                <a:gd name="T48" fmla="*/ 340 w 1224"/>
                <a:gd name="T49" fmla="*/ 1156 h 1224"/>
                <a:gd name="T50" fmla="*/ 272 w 1224"/>
                <a:gd name="T51" fmla="*/ 1120 h 1224"/>
                <a:gd name="T52" fmla="*/ 212 w 1224"/>
                <a:gd name="T53" fmla="*/ 1072 h 1224"/>
                <a:gd name="T54" fmla="*/ 288 w 1224"/>
                <a:gd name="T55" fmla="*/ 896 h 1224"/>
                <a:gd name="T56" fmla="*/ 224 w 1224"/>
                <a:gd name="T57" fmla="*/ 808 h 1224"/>
                <a:gd name="T58" fmla="*/ 32 w 1224"/>
                <a:gd name="T59" fmla="*/ 804 h 1224"/>
                <a:gd name="T60" fmla="*/ 12 w 1224"/>
                <a:gd name="T61" fmla="*/ 728 h 1224"/>
                <a:gd name="T62" fmla="*/ 0 w 1224"/>
                <a:gd name="T63" fmla="*/ 660 h 1224"/>
                <a:gd name="T64" fmla="*/ 184 w 1224"/>
                <a:gd name="T65" fmla="*/ 584 h 1224"/>
                <a:gd name="T66" fmla="*/ 200 w 1224"/>
                <a:gd name="T67" fmla="*/ 476 h 1224"/>
                <a:gd name="T68" fmla="*/ 68 w 1224"/>
                <a:gd name="T69" fmla="*/ 336 h 1224"/>
                <a:gd name="T70" fmla="*/ 108 w 1224"/>
                <a:gd name="T71" fmla="*/ 260 h 1224"/>
                <a:gd name="T72" fmla="*/ 152 w 1224"/>
                <a:gd name="T73" fmla="*/ 208 h 1224"/>
                <a:gd name="T74" fmla="*/ 332 w 1224"/>
                <a:gd name="T75" fmla="*/ 284 h 1224"/>
                <a:gd name="T76" fmla="*/ 416 w 1224"/>
                <a:gd name="T77" fmla="*/ 224 h 1224"/>
                <a:gd name="T78" fmla="*/ 424 w 1224"/>
                <a:gd name="T79" fmla="*/ 32 h 1224"/>
                <a:gd name="T80" fmla="*/ 500 w 1224"/>
                <a:gd name="T81" fmla="*/ 8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4" h="1224">
                  <a:moveTo>
                    <a:pt x="500" y="8"/>
                  </a:moveTo>
                  <a:lnTo>
                    <a:pt x="572" y="0"/>
                  </a:lnTo>
                  <a:lnTo>
                    <a:pt x="636" y="176"/>
                  </a:lnTo>
                  <a:lnTo>
                    <a:pt x="764" y="200"/>
                  </a:lnTo>
                  <a:lnTo>
                    <a:pt x="884" y="64"/>
                  </a:lnTo>
                  <a:lnTo>
                    <a:pt x="972" y="112"/>
                  </a:lnTo>
                  <a:lnTo>
                    <a:pt x="1024" y="152"/>
                  </a:lnTo>
                  <a:lnTo>
                    <a:pt x="940" y="328"/>
                  </a:lnTo>
                  <a:lnTo>
                    <a:pt x="1004" y="416"/>
                  </a:lnTo>
                  <a:lnTo>
                    <a:pt x="1196" y="420"/>
                  </a:lnTo>
                  <a:lnTo>
                    <a:pt x="1216" y="488"/>
                  </a:lnTo>
                  <a:lnTo>
                    <a:pt x="1224" y="564"/>
                  </a:lnTo>
                  <a:lnTo>
                    <a:pt x="1048" y="644"/>
                  </a:lnTo>
                  <a:lnTo>
                    <a:pt x="1024" y="748"/>
                  </a:lnTo>
                  <a:lnTo>
                    <a:pt x="1156" y="888"/>
                  </a:lnTo>
                  <a:lnTo>
                    <a:pt x="1132" y="948"/>
                  </a:lnTo>
                  <a:lnTo>
                    <a:pt x="1080" y="1012"/>
                  </a:lnTo>
                  <a:lnTo>
                    <a:pt x="904" y="940"/>
                  </a:lnTo>
                  <a:lnTo>
                    <a:pt x="804" y="1000"/>
                  </a:lnTo>
                  <a:lnTo>
                    <a:pt x="812" y="1192"/>
                  </a:lnTo>
                  <a:lnTo>
                    <a:pt x="732" y="1220"/>
                  </a:lnTo>
                  <a:lnTo>
                    <a:pt x="656" y="1224"/>
                  </a:lnTo>
                  <a:lnTo>
                    <a:pt x="588" y="1044"/>
                  </a:lnTo>
                  <a:lnTo>
                    <a:pt x="472" y="1024"/>
                  </a:lnTo>
                  <a:lnTo>
                    <a:pt x="340" y="1156"/>
                  </a:lnTo>
                  <a:lnTo>
                    <a:pt x="272" y="1120"/>
                  </a:lnTo>
                  <a:lnTo>
                    <a:pt x="212" y="1072"/>
                  </a:lnTo>
                  <a:lnTo>
                    <a:pt x="288" y="896"/>
                  </a:lnTo>
                  <a:lnTo>
                    <a:pt x="224" y="808"/>
                  </a:lnTo>
                  <a:lnTo>
                    <a:pt x="32" y="804"/>
                  </a:lnTo>
                  <a:lnTo>
                    <a:pt x="12" y="728"/>
                  </a:lnTo>
                  <a:lnTo>
                    <a:pt x="0" y="660"/>
                  </a:lnTo>
                  <a:lnTo>
                    <a:pt x="184" y="584"/>
                  </a:lnTo>
                  <a:lnTo>
                    <a:pt x="200" y="476"/>
                  </a:lnTo>
                  <a:lnTo>
                    <a:pt x="68" y="336"/>
                  </a:lnTo>
                  <a:lnTo>
                    <a:pt x="108" y="260"/>
                  </a:lnTo>
                  <a:lnTo>
                    <a:pt x="152" y="208"/>
                  </a:lnTo>
                  <a:lnTo>
                    <a:pt x="332" y="284"/>
                  </a:lnTo>
                  <a:lnTo>
                    <a:pt x="416" y="224"/>
                  </a:lnTo>
                  <a:lnTo>
                    <a:pt x="424" y="32"/>
                  </a:lnTo>
                  <a:lnTo>
                    <a:pt x="500" y="8"/>
                  </a:lnTo>
                  <a:close/>
                </a:path>
              </a:pathLst>
            </a:cu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1176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hr-HR"/>
            </a:p>
          </p:txBody>
        </p:sp>
        <p:sp>
          <p:nvSpPr>
            <p:cNvPr id="13319" name="Oval 7">
              <a:extLst>
                <a:ext uri="{FF2B5EF4-FFF2-40B4-BE49-F238E27FC236}">
                  <a16:creationId xmlns:a16="http://schemas.microsoft.com/office/drawing/2014/main" id="{B9AF045B-7011-4E65-844C-21442D2E1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3320" name="AutoShape 8">
            <a:hlinkClick r:id="" action="ppaction://noaction" highlightClick="1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D1004908-41FA-4D44-B049-056B553AC033}"/>
              </a:ext>
            </a:extLst>
          </p:cNvPr>
          <p:cNvSpPr>
            <a:spLocks noChangeArrowheads="1"/>
          </p:cNvSpPr>
          <p:nvPr/>
        </p:nvSpPr>
        <p:spPr bwMode="auto">
          <a:xfrm rot="5651042">
            <a:off x="3347244" y="4293394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1" name="AutoShape 9">
            <a:hlinkClick r:id="" action="ppaction://noaction" highlightClick="1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54D0431D-D402-4778-A271-7BE101F09E1C}"/>
              </a:ext>
            </a:extLst>
          </p:cNvPr>
          <p:cNvSpPr>
            <a:spLocks noChangeArrowheads="1"/>
          </p:cNvSpPr>
          <p:nvPr/>
        </p:nvSpPr>
        <p:spPr bwMode="auto">
          <a:xfrm rot="15948958" flipV="1">
            <a:off x="3347244" y="2564607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2" name="Arc 10">
            <a:extLst>
              <a:ext uri="{FF2B5EF4-FFF2-40B4-BE49-F238E27FC236}">
                <a16:creationId xmlns:a16="http://schemas.microsoft.com/office/drawing/2014/main" id="{6F74480F-BB56-41A7-9E51-DC2D500CD791}"/>
              </a:ext>
            </a:extLst>
          </p:cNvPr>
          <p:cNvSpPr>
            <a:spLocks/>
          </p:cNvSpPr>
          <p:nvPr/>
        </p:nvSpPr>
        <p:spPr bwMode="auto">
          <a:xfrm rot="-9078993" flipH="1" flipV="1">
            <a:off x="3635375" y="4005263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3" name="Arc 11">
            <a:extLst>
              <a:ext uri="{FF2B5EF4-FFF2-40B4-BE49-F238E27FC236}">
                <a16:creationId xmlns:a16="http://schemas.microsoft.com/office/drawing/2014/main" id="{AB48787B-933E-4214-B84F-4888365FC580}"/>
              </a:ext>
            </a:extLst>
          </p:cNvPr>
          <p:cNvSpPr>
            <a:spLocks/>
          </p:cNvSpPr>
          <p:nvPr/>
        </p:nvSpPr>
        <p:spPr bwMode="auto">
          <a:xfrm rot="9078993" flipV="1">
            <a:off x="4932363" y="4005263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5" name="Arc 13">
            <a:extLst>
              <a:ext uri="{FF2B5EF4-FFF2-40B4-BE49-F238E27FC236}">
                <a16:creationId xmlns:a16="http://schemas.microsoft.com/office/drawing/2014/main" id="{FD194E6F-5FE5-4C71-8C74-71754633E49C}"/>
              </a:ext>
            </a:extLst>
          </p:cNvPr>
          <p:cNvSpPr>
            <a:spLocks/>
          </p:cNvSpPr>
          <p:nvPr/>
        </p:nvSpPr>
        <p:spPr bwMode="auto">
          <a:xfrm rot="1975191" flipH="1" flipV="1">
            <a:off x="4930775" y="4076700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6" name="Arc 14">
            <a:extLst>
              <a:ext uri="{FF2B5EF4-FFF2-40B4-BE49-F238E27FC236}">
                <a16:creationId xmlns:a16="http://schemas.microsoft.com/office/drawing/2014/main" id="{3A36FE91-DF61-4676-A926-FD03DE698AD5}"/>
              </a:ext>
            </a:extLst>
          </p:cNvPr>
          <p:cNvSpPr>
            <a:spLocks/>
          </p:cNvSpPr>
          <p:nvPr/>
        </p:nvSpPr>
        <p:spPr bwMode="auto">
          <a:xfrm rot="19159277" flipV="1">
            <a:off x="3635375" y="4076700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28" name="AutoShape 16">
            <a:extLst>
              <a:ext uri="{FF2B5EF4-FFF2-40B4-BE49-F238E27FC236}">
                <a16:creationId xmlns:a16="http://schemas.microsoft.com/office/drawing/2014/main" id="{8A2F3E1F-CCBA-487C-9892-E8AEA4B00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5948363"/>
            <a:ext cx="719138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3329" name="AutoShape 17">
            <a:extLst>
              <a:ext uri="{FF2B5EF4-FFF2-40B4-BE49-F238E27FC236}">
                <a16:creationId xmlns:a16="http://schemas.microsoft.com/office/drawing/2014/main" id="{DAE848A7-CA5B-40BB-B902-C3D51BDB5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48363"/>
            <a:ext cx="719138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3368" name="Line 56">
            <a:extLst>
              <a:ext uri="{FF2B5EF4-FFF2-40B4-BE49-F238E27FC236}">
                <a16:creationId xmlns:a16="http://schemas.microsoft.com/office/drawing/2014/main" id="{8D174327-BF66-4ECB-82AF-B7ABDD6B03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256088"/>
            <a:ext cx="10795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69" name="Line 57">
            <a:extLst>
              <a:ext uri="{FF2B5EF4-FFF2-40B4-BE49-F238E27FC236}">
                <a16:creationId xmlns:a16="http://schemas.microsoft.com/office/drawing/2014/main" id="{D0677A46-B885-45D6-8B70-D6CAC2B057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7900" y="4256088"/>
            <a:ext cx="10795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427" name="Text Box 115">
            <a:extLst>
              <a:ext uri="{FF2B5EF4-FFF2-40B4-BE49-F238E27FC236}">
                <a16:creationId xmlns:a16="http://schemas.microsoft.com/office/drawing/2014/main" id="{D7614CF0-455E-4F62-9DB2-20337F22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0" y="4076700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3458" name="Group 146">
            <a:extLst>
              <a:ext uri="{FF2B5EF4-FFF2-40B4-BE49-F238E27FC236}">
                <a16:creationId xmlns:a16="http://schemas.microsoft.com/office/drawing/2014/main" id="{7996F05C-B65A-4BB6-BA5B-0E31A87CB770}"/>
              </a:ext>
            </a:extLst>
          </p:cNvPr>
          <p:cNvGrpSpPr>
            <a:grpSpLocks/>
          </p:cNvGrpSpPr>
          <p:nvPr/>
        </p:nvGrpSpPr>
        <p:grpSpPr bwMode="auto">
          <a:xfrm>
            <a:off x="6729413" y="4292600"/>
            <a:ext cx="180975" cy="2159000"/>
            <a:chOff x="793" y="2704"/>
            <a:chExt cx="114" cy="1360"/>
          </a:xfrm>
        </p:grpSpPr>
        <p:sp>
          <p:nvSpPr>
            <p:cNvPr id="13428" name="Text Box 116">
              <a:extLst>
                <a:ext uri="{FF2B5EF4-FFF2-40B4-BE49-F238E27FC236}">
                  <a16:creationId xmlns:a16="http://schemas.microsoft.com/office/drawing/2014/main" id="{50DF0183-857B-43A4-A790-E71F73507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29" name="Text Box 117">
              <a:extLst>
                <a:ext uri="{FF2B5EF4-FFF2-40B4-BE49-F238E27FC236}">
                  <a16:creationId xmlns:a16="http://schemas.microsoft.com/office/drawing/2014/main" id="{58D73255-D152-4246-85D6-C694853428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3430" name="Text Box 118">
              <a:extLst>
                <a:ext uri="{FF2B5EF4-FFF2-40B4-BE49-F238E27FC236}">
                  <a16:creationId xmlns:a16="http://schemas.microsoft.com/office/drawing/2014/main" id="{C584CF19-0516-4C72-AF55-7AE8A607CE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3431" name="Text Box 119">
              <a:extLst>
                <a:ext uri="{FF2B5EF4-FFF2-40B4-BE49-F238E27FC236}">
                  <a16:creationId xmlns:a16="http://schemas.microsoft.com/office/drawing/2014/main" id="{0FB0A193-FC27-42F6-8ECD-84C7F6F79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3432" name="Text Box 120">
              <a:extLst>
                <a:ext uri="{FF2B5EF4-FFF2-40B4-BE49-F238E27FC236}">
                  <a16:creationId xmlns:a16="http://schemas.microsoft.com/office/drawing/2014/main" id="{90907979-E8F0-48CE-AD4A-A6FCF92CB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3433" name="Text Box 121">
              <a:extLst>
                <a:ext uri="{FF2B5EF4-FFF2-40B4-BE49-F238E27FC236}">
                  <a16:creationId xmlns:a16="http://schemas.microsoft.com/office/drawing/2014/main" id="{15D87635-260A-482B-B3DB-B1882F716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3434" name="Text Box 122">
              <a:extLst>
                <a:ext uri="{FF2B5EF4-FFF2-40B4-BE49-F238E27FC236}">
                  <a16:creationId xmlns:a16="http://schemas.microsoft.com/office/drawing/2014/main" id="{26028D6B-6915-46A4-AAFF-0426AE8CF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3435" name="Text Box 123">
              <a:extLst>
                <a:ext uri="{FF2B5EF4-FFF2-40B4-BE49-F238E27FC236}">
                  <a16:creationId xmlns:a16="http://schemas.microsoft.com/office/drawing/2014/main" id="{CAE20E91-DDA3-44C3-BA17-D8C34FEB57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3436" name="Text Box 124">
              <a:extLst>
                <a:ext uri="{FF2B5EF4-FFF2-40B4-BE49-F238E27FC236}">
                  <a16:creationId xmlns:a16="http://schemas.microsoft.com/office/drawing/2014/main" id="{DCC87862-6324-4607-BD0B-F7353C0A9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3437" name="Text Box 125">
              <a:extLst>
                <a:ext uri="{FF2B5EF4-FFF2-40B4-BE49-F238E27FC236}">
                  <a16:creationId xmlns:a16="http://schemas.microsoft.com/office/drawing/2014/main" id="{86128247-B496-40FE-B77B-E014F0D12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3456" name="Group 144">
            <a:extLst>
              <a:ext uri="{FF2B5EF4-FFF2-40B4-BE49-F238E27FC236}">
                <a16:creationId xmlns:a16="http://schemas.microsoft.com/office/drawing/2014/main" id="{8C4EAAC7-ADFB-4767-9718-D7EF52321020}"/>
              </a:ext>
            </a:extLst>
          </p:cNvPr>
          <p:cNvGrpSpPr>
            <a:grpSpLocks/>
          </p:cNvGrpSpPr>
          <p:nvPr/>
        </p:nvGrpSpPr>
        <p:grpSpPr bwMode="auto">
          <a:xfrm>
            <a:off x="6908800" y="4076700"/>
            <a:ext cx="180975" cy="2374900"/>
            <a:chOff x="906" y="2614"/>
            <a:chExt cx="114" cy="1496"/>
          </a:xfrm>
        </p:grpSpPr>
        <p:sp>
          <p:nvSpPr>
            <p:cNvPr id="13439" name="Text Box 127">
              <a:extLst>
                <a:ext uri="{FF2B5EF4-FFF2-40B4-BE49-F238E27FC236}">
                  <a16:creationId xmlns:a16="http://schemas.microsoft.com/office/drawing/2014/main" id="{F162D0FA-37D7-442D-B6B0-199357B81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40" name="Text Box 128">
              <a:extLst>
                <a:ext uri="{FF2B5EF4-FFF2-40B4-BE49-F238E27FC236}">
                  <a16:creationId xmlns:a16="http://schemas.microsoft.com/office/drawing/2014/main" id="{699B1009-FADF-4FB8-8A5B-7997DF738D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41" name="Text Box 129">
              <a:extLst>
                <a:ext uri="{FF2B5EF4-FFF2-40B4-BE49-F238E27FC236}">
                  <a16:creationId xmlns:a16="http://schemas.microsoft.com/office/drawing/2014/main" id="{270BA376-DB5C-49D3-8143-0C2C8A814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3442" name="Text Box 130">
              <a:extLst>
                <a:ext uri="{FF2B5EF4-FFF2-40B4-BE49-F238E27FC236}">
                  <a16:creationId xmlns:a16="http://schemas.microsoft.com/office/drawing/2014/main" id="{7DBB144E-10BC-4E8B-BDE1-3CE4D3907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3443" name="Text Box 131">
              <a:extLst>
                <a:ext uri="{FF2B5EF4-FFF2-40B4-BE49-F238E27FC236}">
                  <a16:creationId xmlns:a16="http://schemas.microsoft.com/office/drawing/2014/main" id="{F220EA37-77EB-4412-994A-6EF8E1BDB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3444" name="Text Box 132">
              <a:extLst>
                <a:ext uri="{FF2B5EF4-FFF2-40B4-BE49-F238E27FC236}">
                  <a16:creationId xmlns:a16="http://schemas.microsoft.com/office/drawing/2014/main" id="{B11F8938-DD07-4F51-8FF2-FE517526F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3445" name="Text Box 133">
              <a:extLst>
                <a:ext uri="{FF2B5EF4-FFF2-40B4-BE49-F238E27FC236}">
                  <a16:creationId xmlns:a16="http://schemas.microsoft.com/office/drawing/2014/main" id="{08A7912E-10E5-4A5B-A58A-8943681E8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3446" name="Text Box 134">
              <a:extLst>
                <a:ext uri="{FF2B5EF4-FFF2-40B4-BE49-F238E27FC236}">
                  <a16:creationId xmlns:a16="http://schemas.microsoft.com/office/drawing/2014/main" id="{3DFC8235-0959-4774-9606-8B5DE4E02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3447" name="Text Box 135">
              <a:extLst>
                <a:ext uri="{FF2B5EF4-FFF2-40B4-BE49-F238E27FC236}">
                  <a16:creationId xmlns:a16="http://schemas.microsoft.com/office/drawing/2014/main" id="{7ED56520-FA3E-4357-ABF1-BE6935F34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3448" name="Text Box 136">
              <a:extLst>
                <a:ext uri="{FF2B5EF4-FFF2-40B4-BE49-F238E27FC236}">
                  <a16:creationId xmlns:a16="http://schemas.microsoft.com/office/drawing/2014/main" id="{70BA273F-CCC4-4819-9D91-A9FF4BB3F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3455" name="Text Box 143">
              <a:extLst>
                <a:ext uri="{FF2B5EF4-FFF2-40B4-BE49-F238E27FC236}">
                  <a16:creationId xmlns:a16="http://schemas.microsoft.com/office/drawing/2014/main" id="{D28181E8-06E2-45BA-8A22-9431797C0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3546" name="Group 234">
            <a:extLst>
              <a:ext uri="{FF2B5EF4-FFF2-40B4-BE49-F238E27FC236}">
                <a16:creationId xmlns:a16="http://schemas.microsoft.com/office/drawing/2014/main" id="{75F78D8E-B272-477D-A806-B36CD7C5D8E0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1773238"/>
            <a:ext cx="579437" cy="4714875"/>
            <a:chOff x="975" y="1117"/>
            <a:chExt cx="365" cy="2970"/>
          </a:xfrm>
        </p:grpSpPr>
        <p:sp>
          <p:nvSpPr>
            <p:cNvPr id="13384" name="Rectangle 72">
              <a:extLst>
                <a:ext uri="{FF2B5EF4-FFF2-40B4-BE49-F238E27FC236}">
                  <a16:creationId xmlns:a16="http://schemas.microsoft.com/office/drawing/2014/main" id="{9EF0C245-9CD7-49DF-8FE5-433D5A6B1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3423" name="Rectangle 111">
              <a:extLst>
                <a:ext uri="{FF2B5EF4-FFF2-40B4-BE49-F238E27FC236}">
                  <a16:creationId xmlns:a16="http://schemas.microsoft.com/office/drawing/2014/main" id="{B576F79A-D3C0-4323-8C55-B0B8BA29A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451" name="Rectangle 139">
              <a:extLst>
                <a:ext uri="{FF2B5EF4-FFF2-40B4-BE49-F238E27FC236}">
                  <a16:creationId xmlns:a16="http://schemas.microsoft.com/office/drawing/2014/main" id="{AD283ADD-FD65-45FB-BCFC-9A64AAD3F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FCE2CF35-E236-48F1-A78A-F8DC80832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060575"/>
            <a:ext cx="6264275" cy="43211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71" name="Text Box 59">
            <a:extLst>
              <a:ext uri="{FF2B5EF4-FFF2-40B4-BE49-F238E27FC236}">
                <a16:creationId xmlns:a16="http://schemas.microsoft.com/office/drawing/2014/main" id="{19890A05-14D7-4156-B086-B9FB2B04B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492375"/>
            <a:ext cx="3600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Prije promjene smjera zaustavi okretanje klikom na prethodno određeni smjer-strelicu.</a:t>
            </a:r>
          </a:p>
        </p:txBody>
      </p:sp>
      <p:sp>
        <p:nvSpPr>
          <p:cNvPr id="13370" name="Text Box 58">
            <a:extLst>
              <a:ext uri="{FF2B5EF4-FFF2-40B4-BE49-F238E27FC236}">
                <a16:creationId xmlns:a16="http://schemas.microsoft.com/office/drawing/2014/main" id="{D7D4305E-6A0F-4606-BBDE-A4BEDA97B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060575"/>
            <a:ext cx="352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određivanje smjera okretanja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Donja strelica uključuje brojač okretaja!</a:t>
            </a:r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F1F62F63-E7A2-4774-9A15-7C360B111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2850" y="6165850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1BE12306-9CA3-4750-9766-F8ACC599F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628775"/>
            <a:ext cx="3313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zupčani</a:t>
            </a:r>
          </a:p>
        </p:txBody>
      </p:sp>
      <p:sp>
        <p:nvSpPr>
          <p:cNvPr id="13327" name="AutoShape 15">
            <a:hlinkClick r:id="" action="ppaction://hlinkshowjump?jump=nextslide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55A646E4-A761-4266-8D71-ECD6DF932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5876925"/>
            <a:ext cx="504825" cy="215900"/>
          </a:xfrm>
          <a:prstGeom prst="roundRect">
            <a:avLst>
              <a:gd name="adj" fmla="val 10468"/>
            </a:avLst>
          </a:prstGeom>
          <a:gradFill rotWithShape="1">
            <a:gsLst>
              <a:gs pos="0">
                <a:srgbClr val="6699FF"/>
              </a:gs>
              <a:gs pos="100000">
                <a:srgbClr val="DDDDDD"/>
              </a:gs>
            </a:gsLst>
            <a:path path="rect">
              <a:fillToRect l="100000" b="10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900" b="1" i="1">
                <a:latin typeface="Tahoma" panose="020B0604030504040204" pitchFamily="34" charset="0"/>
              </a:rPr>
              <a:t>Ubrzaj</a:t>
            </a:r>
          </a:p>
        </p:txBody>
      </p:sp>
      <p:sp>
        <p:nvSpPr>
          <p:cNvPr id="13324" name="Arc 12">
            <a:extLst>
              <a:ext uri="{FF2B5EF4-FFF2-40B4-BE49-F238E27FC236}">
                <a16:creationId xmlns:a16="http://schemas.microsoft.com/office/drawing/2014/main" id="{954D6C3B-9F52-4A56-9D16-328CCA4D7BC9}"/>
              </a:ext>
            </a:extLst>
          </p:cNvPr>
          <p:cNvSpPr>
            <a:spLocks/>
          </p:cNvSpPr>
          <p:nvPr/>
        </p:nvSpPr>
        <p:spPr bwMode="auto">
          <a:xfrm rot="9078993" flipV="1">
            <a:off x="6840538" y="2847975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333" name="Oval 21">
            <a:extLst>
              <a:ext uri="{FF2B5EF4-FFF2-40B4-BE49-F238E27FC236}">
                <a16:creationId xmlns:a16="http://schemas.microsoft.com/office/drawing/2014/main" id="{9E0D541D-9BEB-463E-AF38-0A988EB86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697038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3334" name="Group 22">
            <a:extLst>
              <a:ext uri="{FF2B5EF4-FFF2-40B4-BE49-F238E27FC236}">
                <a16:creationId xmlns:a16="http://schemas.microsoft.com/office/drawing/2014/main" id="{AA8ED756-F0E7-485A-92E9-1C37F64C97F2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1557338"/>
            <a:ext cx="1874837" cy="1871662"/>
            <a:chOff x="340" y="847"/>
            <a:chExt cx="1181" cy="1179"/>
          </a:xfrm>
        </p:grpSpPr>
        <p:sp>
          <p:nvSpPr>
            <p:cNvPr id="13335" name="Line 23">
              <a:extLst>
                <a:ext uri="{FF2B5EF4-FFF2-40B4-BE49-F238E27FC236}">
                  <a16:creationId xmlns:a16="http://schemas.microsoft.com/office/drawing/2014/main" id="{9A6857E6-A917-46D5-92BE-5C73E71E3E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36" name="Line 24">
              <a:extLst>
                <a:ext uri="{FF2B5EF4-FFF2-40B4-BE49-F238E27FC236}">
                  <a16:creationId xmlns:a16="http://schemas.microsoft.com/office/drawing/2014/main" id="{8FB21B26-BC8F-4FBD-9A0F-D131EEA273C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37" name="Line 25">
              <a:extLst>
                <a:ext uri="{FF2B5EF4-FFF2-40B4-BE49-F238E27FC236}">
                  <a16:creationId xmlns:a16="http://schemas.microsoft.com/office/drawing/2014/main" id="{FC97AB14-930E-4B89-867A-CB846B476D7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38" name="Line 26">
              <a:extLst>
                <a:ext uri="{FF2B5EF4-FFF2-40B4-BE49-F238E27FC236}">
                  <a16:creationId xmlns:a16="http://schemas.microsoft.com/office/drawing/2014/main" id="{D3469ABD-25D9-4FF7-B18C-C2A174FBD2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39" name="Line 27">
              <a:extLst>
                <a:ext uri="{FF2B5EF4-FFF2-40B4-BE49-F238E27FC236}">
                  <a16:creationId xmlns:a16="http://schemas.microsoft.com/office/drawing/2014/main" id="{2500EEE1-4056-481C-A188-4CD09F0983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3340" name="Line 28">
              <a:extLst>
                <a:ext uri="{FF2B5EF4-FFF2-40B4-BE49-F238E27FC236}">
                  <a16:creationId xmlns:a16="http://schemas.microsoft.com/office/drawing/2014/main" id="{4C8E4F8D-39F1-4A6C-A3A4-90502CA83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3341" name="Picture 29">
            <a:extLst>
              <a:ext uri="{FF2B5EF4-FFF2-40B4-BE49-F238E27FC236}">
                <a16:creationId xmlns:a16="http://schemas.microsoft.com/office/drawing/2014/main" id="{7300AFA5-88F7-420B-BB8F-F1B3740241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841500"/>
            <a:ext cx="719138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42" name="Group 30">
            <a:extLst>
              <a:ext uri="{FF2B5EF4-FFF2-40B4-BE49-F238E27FC236}">
                <a16:creationId xmlns:a16="http://schemas.microsoft.com/office/drawing/2014/main" id="{9AD3697C-B6A7-4E11-81CB-E6D1A62738A1}"/>
              </a:ext>
            </a:extLst>
          </p:cNvPr>
          <p:cNvGrpSpPr>
            <a:grpSpLocks/>
          </p:cNvGrpSpPr>
          <p:nvPr/>
        </p:nvGrpSpPr>
        <p:grpSpPr bwMode="auto">
          <a:xfrm>
            <a:off x="7199313" y="1770063"/>
            <a:ext cx="71437" cy="1468437"/>
            <a:chOff x="736" y="2342"/>
            <a:chExt cx="45" cy="925"/>
          </a:xfrm>
        </p:grpSpPr>
        <p:grpSp>
          <p:nvGrpSpPr>
            <p:cNvPr id="13343" name="Group 31">
              <a:extLst>
                <a:ext uri="{FF2B5EF4-FFF2-40B4-BE49-F238E27FC236}">
                  <a16:creationId xmlns:a16="http://schemas.microsoft.com/office/drawing/2014/main" id="{1BAA4F56-E43E-4E85-8750-582C22FF1B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3344" name="Rectangle 32">
                <a:extLst>
                  <a:ext uri="{FF2B5EF4-FFF2-40B4-BE49-F238E27FC236}">
                    <a16:creationId xmlns:a16="http://schemas.microsoft.com/office/drawing/2014/main" id="{9C386895-EC79-48BC-9D6E-9F3B19525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345" name="AutoShape 33">
                <a:extLst>
                  <a:ext uri="{FF2B5EF4-FFF2-40B4-BE49-F238E27FC236}">
                    <a16:creationId xmlns:a16="http://schemas.microsoft.com/office/drawing/2014/main" id="{2DA04623-FE80-4AB8-8F2E-2DFC911210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346" name="Line 34">
                <a:extLst>
                  <a:ext uri="{FF2B5EF4-FFF2-40B4-BE49-F238E27FC236}">
                    <a16:creationId xmlns:a16="http://schemas.microsoft.com/office/drawing/2014/main" id="{D38CADAA-60CF-400A-A2F8-62292C223D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3347" name="Group 35">
              <a:extLst>
                <a:ext uri="{FF2B5EF4-FFF2-40B4-BE49-F238E27FC236}">
                  <a16:creationId xmlns:a16="http://schemas.microsoft.com/office/drawing/2014/main" id="{24A52050-9282-4B9F-B805-5C9ECE9485C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3348" name="Rectangle 36">
                <a:extLst>
                  <a:ext uri="{FF2B5EF4-FFF2-40B4-BE49-F238E27FC236}">
                    <a16:creationId xmlns:a16="http://schemas.microsoft.com/office/drawing/2014/main" id="{6940392D-0C0E-4570-B6EA-40A672731F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349" name="AutoShape 37">
                <a:extLst>
                  <a:ext uri="{FF2B5EF4-FFF2-40B4-BE49-F238E27FC236}">
                    <a16:creationId xmlns:a16="http://schemas.microsoft.com/office/drawing/2014/main" id="{5D5B4C83-C4BD-465B-A945-593853FBA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350" name="Line 38">
                <a:extLst>
                  <a:ext uri="{FF2B5EF4-FFF2-40B4-BE49-F238E27FC236}">
                    <a16:creationId xmlns:a16="http://schemas.microsoft.com/office/drawing/2014/main" id="{0FA04113-5A22-41B6-86E0-1A40DCDFA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3351" name="Group 39">
              <a:extLst>
                <a:ext uri="{FF2B5EF4-FFF2-40B4-BE49-F238E27FC236}">
                  <a16:creationId xmlns:a16="http://schemas.microsoft.com/office/drawing/2014/main" id="{088D0D3C-4D02-4859-B9F7-D92114F1FC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3352" name="Oval 40">
                <a:extLst>
                  <a:ext uri="{FF2B5EF4-FFF2-40B4-BE49-F238E27FC236}">
                    <a16:creationId xmlns:a16="http://schemas.microsoft.com/office/drawing/2014/main" id="{523D4B1B-067D-42E1-9556-63AE9C055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353" name="Oval 41">
                <a:extLst>
                  <a:ext uri="{FF2B5EF4-FFF2-40B4-BE49-F238E27FC236}">
                    <a16:creationId xmlns:a16="http://schemas.microsoft.com/office/drawing/2014/main" id="{8CD32A42-5C07-4625-A9A5-5F789A6C4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3354" name="Oval 42">
            <a:extLst>
              <a:ext uri="{FF2B5EF4-FFF2-40B4-BE49-F238E27FC236}">
                <a16:creationId xmlns:a16="http://schemas.microsoft.com/office/drawing/2014/main" id="{A6BD513C-56A6-42DA-A018-04715809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701800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3355" name="Group 43">
            <a:extLst>
              <a:ext uri="{FF2B5EF4-FFF2-40B4-BE49-F238E27FC236}">
                <a16:creationId xmlns:a16="http://schemas.microsoft.com/office/drawing/2014/main" id="{F2B07DAC-6855-4EB4-90BB-D464B81B48D5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1697038"/>
            <a:ext cx="1692275" cy="1663700"/>
            <a:chOff x="408" y="935"/>
            <a:chExt cx="1066" cy="1048"/>
          </a:xfrm>
        </p:grpSpPr>
        <p:sp>
          <p:nvSpPr>
            <p:cNvPr id="13356" name="Text Box 44">
              <a:extLst>
                <a:ext uri="{FF2B5EF4-FFF2-40B4-BE49-F238E27FC236}">
                  <a16:creationId xmlns:a16="http://schemas.microsoft.com/office/drawing/2014/main" id="{EB5F500D-4E13-4721-A57E-1BAEA31596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3357" name="Text Box 45">
              <a:extLst>
                <a:ext uri="{FF2B5EF4-FFF2-40B4-BE49-F238E27FC236}">
                  <a16:creationId xmlns:a16="http://schemas.microsoft.com/office/drawing/2014/main" id="{CE8236B6-6F79-4457-8B4F-899821980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3358" name="Text Box 46">
              <a:extLst>
                <a:ext uri="{FF2B5EF4-FFF2-40B4-BE49-F238E27FC236}">
                  <a16:creationId xmlns:a16="http://schemas.microsoft.com/office/drawing/2014/main" id="{6180E16F-8AAD-4E41-819B-9B790FE7D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3359" name="Text Box 47">
              <a:extLst>
                <a:ext uri="{FF2B5EF4-FFF2-40B4-BE49-F238E27FC236}">
                  <a16:creationId xmlns:a16="http://schemas.microsoft.com/office/drawing/2014/main" id="{BE326C1F-2ADB-4183-A45B-110DCE3E4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3360" name="Text Box 48">
              <a:extLst>
                <a:ext uri="{FF2B5EF4-FFF2-40B4-BE49-F238E27FC236}">
                  <a16:creationId xmlns:a16="http://schemas.microsoft.com/office/drawing/2014/main" id="{7ABD5D06-E83C-452A-979B-238E99B12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3361" name="Text Box 49">
              <a:extLst>
                <a:ext uri="{FF2B5EF4-FFF2-40B4-BE49-F238E27FC236}">
                  <a16:creationId xmlns:a16="http://schemas.microsoft.com/office/drawing/2014/main" id="{B35E0E7E-BB98-497A-A24D-10A0C80D5E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3362" name="Text Box 50">
              <a:extLst>
                <a:ext uri="{FF2B5EF4-FFF2-40B4-BE49-F238E27FC236}">
                  <a16:creationId xmlns:a16="http://schemas.microsoft.com/office/drawing/2014/main" id="{4556DBA7-6A27-49E0-A46D-A90ABA40F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3363" name="Text Box 51">
              <a:extLst>
                <a:ext uri="{FF2B5EF4-FFF2-40B4-BE49-F238E27FC236}">
                  <a16:creationId xmlns:a16="http://schemas.microsoft.com/office/drawing/2014/main" id="{4E9C69A4-B021-4A0D-A60D-5BCCE819CC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3364" name="Text Box 52">
              <a:extLst>
                <a:ext uri="{FF2B5EF4-FFF2-40B4-BE49-F238E27FC236}">
                  <a16:creationId xmlns:a16="http://schemas.microsoft.com/office/drawing/2014/main" id="{18343A49-379B-47CC-9162-F859CBB7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3365" name="Text Box 53">
              <a:extLst>
                <a:ext uri="{FF2B5EF4-FFF2-40B4-BE49-F238E27FC236}">
                  <a16:creationId xmlns:a16="http://schemas.microsoft.com/office/drawing/2014/main" id="{1E04AD06-0599-426B-BE4F-A3CEA3FDD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3366" name="Text Box 54">
              <a:extLst>
                <a:ext uri="{FF2B5EF4-FFF2-40B4-BE49-F238E27FC236}">
                  <a16:creationId xmlns:a16="http://schemas.microsoft.com/office/drawing/2014/main" id="{4A8A2256-23CC-4EDB-9E30-FF0303705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3367" name="Text Box 55">
              <a:extLst>
                <a:ext uri="{FF2B5EF4-FFF2-40B4-BE49-F238E27FC236}">
                  <a16:creationId xmlns:a16="http://schemas.microsoft.com/office/drawing/2014/main" id="{3D027959-891A-45DE-9D22-831BE1539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3552" name="AutoShape 240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C1CCDE11-DF92-4E39-92E0-874A42EFF6E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3553" name="AutoShape 241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463CFA91-F665-4898-A36E-240EC4F04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3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120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31" dur="300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3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43200000">
                                      <p:cBhvr>
                                        <p:cTn id="48" dur="6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50" dur="6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52" dur="6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43200000">
                                      <p:cBhvr>
                                        <p:cTn id="54" dur="6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7" dur="120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83" dur="6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5" dur="6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43200000">
                                      <p:cBhvr>
                                        <p:cTn id="87" dur="60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89" dur="6000" fill="hold"/>
                                        <p:tgtEl>
                                          <p:spTgt spid="13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21"/>
                  </p:tgtEl>
                </p:cond>
              </p:nextCondLst>
            </p:seq>
          </p:childTnLst>
        </p:cTn>
      </p:par>
    </p:tnLst>
    <p:bldLst>
      <p:bldP spid="13427" grpId="0" animBg="1"/>
      <p:bldP spid="13371" grpId="0"/>
      <p:bldP spid="13371" grpId="1"/>
      <p:bldP spid="13327" grpId="0" animBg="1"/>
      <p:bldP spid="133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E6C9E613-EE73-45AC-80FD-D28A4636F6EB}"/>
              </a:ext>
            </a:extLst>
          </p:cNvPr>
          <p:cNvGrpSpPr>
            <a:grpSpLocks/>
          </p:cNvGrpSpPr>
          <p:nvPr/>
        </p:nvGrpSpPr>
        <p:grpSpPr bwMode="auto">
          <a:xfrm rot="21480000">
            <a:off x="4284663" y="3286125"/>
            <a:ext cx="1943100" cy="1943100"/>
            <a:chOff x="2654" y="2026"/>
            <a:chExt cx="1224" cy="1224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5DF7EDE3-B2A7-4D86-86F2-44C82006C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026"/>
              <a:ext cx="1224" cy="1224"/>
            </a:xfrm>
            <a:custGeom>
              <a:avLst/>
              <a:gdLst>
                <a:gd name="T0" fmla="*/ 500 w 1224"/>
                <a:gd name="T1" fmla="*/ 8 h 1224"/>
                <a:gd name="T2" fmla="*/ 572 w 1224"/>
                <a:gd name="T3" fmla="*/ 0 h 1224"/>
                <a:gd name="T4" fmla="*/ 636 w 1224"/>
                <a:gd name="T5" fmla="*/ 176 h 1224"/>
                <a:gd name="T6" fmla="*/ 764 w 1224"/>
                <a:gd name="T7" fmla="*/ 200 h 1224"/>
                <a:gd name="T8" fmla="*/ 884 w 1224"/>
                <a:gd name="T9" fmla="*/ 64 h 1224"/>
                <a:gd name="T10" fmla="*/ 972 w 1224"/>
                <a:gd name="T11" fmla="*/ 112 h 1224"/>
                <a:gd name="T12" fmla="*/ 1024 w 1224"/>
                <a:gd name="T13" fmla="*/ 152 h 1224"/>
                <a:gd name="T14" fmla="*/ 940 w 1224"/>
                <a:gd name="T15" fmla="*/ 328 h 1224"/>
                <a:gd name="T16" fmla="*/ 1004 w 1224"/>
                <a:gd name="T17" fmla="*/ 416 h 1224"/>
                <a:gd name="T18" fmla="*/ 1196 w 1224"/>
                <a:gd name="T19" fmla="*/ 420 h 1224"/>
                <a:gd name="T20" fmla="*/ 1216 w 1224"/>
                <a:gd name="T21" fmla="*/ 488 h 1224"/>
                <a:gd name="T22" fmla="*/ 1224 w 1224"/>
                <a:gd name="T23" fmla="*/ 564 h 1224"/>
                <a:gd name="T24" fmla="*/ 1048 w 1224"/>
                <a:gd name="T25" fmla="*/ 644 h 1224"/>
                <a:gd name="T26" fmla="*/ 1024 w 1224"/>
                <a:gd name="T27" fmla="*/ 748 h 1224"/>
                <a:gd name="T28" fmla="*/ 1156 w 1224"/>
                <a:gd name="T29" fmla="*/ 888 h 1224"/>
                <a:gd name="T30" fmla="*/ 1132 w 1224"/>
                <a:gd name="T31" fmla="*/ 948 h 1224"/>
                <a:gd name="T32" fmla="*/ 1080 w 1224"/>
                <a:gd name="T33" fmla="*/ 1012 h 1224"/>
                <a:gd name="T34" fmla="*/ 904 w 1224"/>
                <a:gd name="T35" fmla="*/ 940 h 1224"/>
                <a:gd name="T36" fmla="*/ 804 w 1224"/>
                <a:gd name="T37" fmla="*/ 1000 h 1224"/>
                <a:gd name="T38" fmla="*/ 812 w 1224"/>
                <a:gd name="T39" fmla="*/ 1192 h 1224"/>
                <a:gd name="T40" fmla="*/ 732 w 1224"/>
                <a:gd name="T41" fmla="*/ 1220 h 1224"/>
                <a:gd name="T42" fmla="*/ 656 w 1224"/>
                <a:gd name="T43" fmla="*/ 1224 h 1224"/>
                <a:gd name="T44" fmla="*/ 588 w 1224"/>
                <a:gd name="T45" fmla="*/ 1044 h 1224"/>
                <a:gd name="T46" fmla="*/ 472 w 1224"/>
                <a:gd name="T47" fmla="*/ 1024 h 1224"/>
                <a:gd name="T48" fmla="*/ 340 w 1224"/>
                <a:gd name="T49" fmla="*/ 1156 h 1224"/>
                <a:gd name="T50" fmla="*/ 272 w 1224"/>
                <a:gd name="T51" fmla="*/ 1120 h 1224"/>
                <a:gd name="T52" fmla="*/ 212 w 1224"/>
                <a:gd name="T53" fmla="*/ 1072 h 1224"/>
                <a:gd name="T54" fmla="*/ 288 w 1224"/>
                <a:gd name="T55" fmla="*/ 896 h 1224"/>
                <a:gd name="T56" fmla="*/ 224 w 1224"/>
                <a:gd name="T57" fmla="*/ 808 h 1224"/>
                <a:gd name="T58" fmla="*/ 32 w 1224"/>
                <a:gd name="T59" fmla="*/ 804 h 1224"/>
                <a:gd name="T60" fmla="*/ 12 w 1224"/>
                <a:gd name="T61" fmla="*/ 728 h 1224"/>
                <a:gd name="T62" fmla="*/ 0 w 1224"/>
                <a:gd name="T63" fmla="*/ 660 h 1224"/>
                <a:gd name="T64" fmla="*/ 184 w 1224"/>
                <a:gd name="T65" fmla="*/ 584 h 1224"/>
                <a:gd name="T66" fmla="*/ 200 w 1224"/>
                <a:gd name="T67" fmla="*/ 476 h 1224"/>
                <a:gd name="T68" fmla="*/ 68 w 1224"/>
                <a:gd name="T69" fmla="*/ 336 h 1224"/>
                <a:gd name="T70" fmla="*/ 108 w 1224"/>
                <a:gd name="T71" fmla="*/ 260 h 1224"/>
                <a:gd name="T72" fmla="*/ 152 w 1224"/>
                <a:gd name="T73" fmla="*/ 208 h 1224"/>
                <a:gd name="T74" fmla="*/ 332 w 1224"/>
                <a:gd name="T75" fmla="*/ 284 h 1224"/>
                <a:gd name="T76" fmla="*/ 416 w 1224"/>
                <a:gd name="T77" fmla="*/ 224 h 1224"/>
                <a:gd name="T78" fmla="*/ 424 w 1224"/>
                <a:gd name="T79" fmla="*/ 32 h 1224"/>
                <a:gd name="T80" fmla="*/ 500 w 1224"/>
                <a:gd name="T81" fmla="*/ 8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4" h="1224">
                  <a:moveTo>
                    <a:pt x="500" y="8"/>
                  </a:moveTo>
                  <a:lnTo>
                    <a:pt x="572" y="0"/>
                  </a:lnTo>
                  <a:lnTo>
                    <a:pt x="636" y="176"/>
                  </a:lnTo>
                  <a:lnTo>
                    <a:pt x="764" y="200"/>
                  </a:lnTo>
                  <a:lnTo>
                    <a:pt x="884" y="64"/>
                  </a:lnTo>
                  <a:lnTo>
                    <a:pt x="972" y="112"/>
                  </a:lnTo>
                  <a:lnTo>
                    <a:pt x="1024" y="152"/>
                  </a:lnTo>
                  <a:lnTo>
                    <a:pt x="940" y="328"/>
                  </a:lnTo>
                  <a:lnTo>
                    <a:pt x="1004" y="416"/>
                  </a:lnTo>
                  <a:lnTo>
                    <a:pt x="1196" y="420"/>
                  </a:lnTo>
                  <a:lnTo>
                    <a:pt x="1216" y="488"/>
                  </a:lnTo>
                  <a:lnTo>
                    <a:pt x="1224" y="564"/>
                  </a:lnTo>
                  <a:lnTo>
                    <a:pt x="1048" y="644"/>
                  </a:lnTo>
                  <a:lnTo>
                    <a:pt x="1024" y="748"/>
                  </a:lnTo>
                  <a:lnTo>
                    <a:pt x="1156" y="888"/>
                  </a:lnTo>
                  <a:lnTo>
                    <a:pt x="1132" y="948"/>
                  </a:lnTo>
                  <a:lnTo>
                    <a:pt x="1080" y="1012"/>
                  </a:lnTo>
                  <a:lnTo>
                    <a:pt x="904" y="940"/>
                  </a:lnTo>
                  <a:lnTo>
                    <a:pt x="804" y="1000"/>
                  </a:lnTo>
                  <a:lnTo>
                    <a:pt x="812" y="1192"/>
                  </a:lnTo>
                  <a:lnTo>
                    <a:pt x="732" y="1220"/>
                  </a:lnTo>
                  <a:lnTo>
                    <a:pt x="656" y="1224"/>
                  </a:lnTo>
                  <a:lnTo>
                    <a:pt x="588" y="1044"/>
                  </a:lnTo>
                  <a:lnTo>
                    <a:pt x="472" y="1024"/>
                  </a:lnTo>
                  <a:lnTo>
                    <a:pt x="340" y="1156"/>
                  </a:lnTo>
                  <a:lnTo>
                    <a:pt x="272" y="1120"/>
                  </a:lnTo>
                  <a:lnTo>
                    <a:pt x="212" y="1072"/>
                  </a:lnTo>
                  <a:lnTo>
                    <a:pt x="288" y="896"/>
                  </a:lnTo>
                  <a:lnTo>
                    <a:pt x="224" y="808"/>
                  </a:lnTo>
                  <a:lnTo>
                    <a:pt x="32" y="804"/>
                  </a:lnTo>
                  <a:lnTo>
                    <a:pt x="12" y="728"/>
                  </a:lnTo>
                  <a:lnTo>
                    <a:pt x="0" y="660"/>
                  </a:lnTo>
                  <a:lnTo>
                    <a:pt x="184" y="584"/>
                  </a:lnTo>
                  <a:lnTo>
                    <a:pt x="200" y="476"/>
                  </a:lnTo>
                  <a:lnTo>
                    <a:pt x="68" y="336"/>
                  </a:lnTo>
                  <a:lnTo>
                    <a:pt x="108" y="260"/>
                  </a:lnTo>
                  <a:lnTo>
                    <a:pt x="152" y="208"/>
                  </a:lnTo>
                  <a:lnTo>
                    <a:pt x="332" y="284"/>
                  </a:lnTo>
                  <a:lnTo>
                    <a:pt x="416" y="224"/>
                  </a:lnTo>
                  <a:lnTo>
                    <a:pt x="424" y="32"/>
                  </a:lnTo>
                  <a:lnTo>
                    <a:pt x="500" y="8"/>
                  </a:lnTo>
                  <a:close/>
                </a:path>
              </a:pathLst>
            </a:cu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1176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0" name="Oval 4">
              <a:extLst>
                <a:ext uri="{FF2B5EF4-FFF2-40B4-BE49-F238E27FC236}">
                  <a16:creationId xmlns:a16="http://schemas.microsoft.com/office/drawing/2014/main" id="{F2E9864C-E13C-4724-8292-E88DE98F3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4341" name="Group 5">
            <a:extLst>
              <a:ext uri="{FF2B5EF4-FFF2-40B4-BE49-F238E27FC236}">
                <a16:creationId xmlns:a16="http://schemas.microsoft.com/office/drawing/2014/main" id="{D78A853C-E82D-4316-ADAA-E4F258BFEFBA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3284538"/>
            <a:ext cx="1943100" cy="1943100"/>
            <a:chOff x="2654" y="2026"/>
            <a:chExt cx="1224" cy="1224"/>
          </a:xfrm>
        </p:grpSpPr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E20115B8-962D-4AA7-A952-29B4915EF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026"/>
              <a:ext cx="1224" cy="1224"/>
            </a:xfrm>
            <a:custGeom>
              <a:avLst/>
              <a:gdLst>
                <a:gd name="T0" fmla="*/ 500 w 1224"/>
                <a:gd name="T1" fmla="*/ 8 h 1224"/>
                <a:gd name="T2" fmla="*/ 572 w 1224"/>
                <a:gd name="T3" fmla="*/ 0 h 1224"/>
                <a:gd name="T4" fmla="*/ 636 w 1224"/>
                <a:gd name="T5" fmla="*/ 176 h 1224"/>
                <a:gd name="T6" fmla="*/ 764 w 1224"/>
                <a:gd name="T7" fmla="*/ 200 h 1224"/>
                <a:gd name="T8" fmla="*/ 884 w 1224"/>
                <a:gd name="T9" fmla="*/ 64 h 1224"/>
                <a:gd name="T10" fmla="*/ 972 w 1224"/>
                <a:gd name="T11" fmla="*/ 112 h 1224"/>
                <a:gd name="T12" fmla="*/ 1024 w 1224"/>
                <a:gd name="T13" fmla="*/ 152 h 1224"/>
                <a:gd name="T14" fmla="*/ 940 w 1224"/>
                <a:gd name="T15" fmla="*/ 328 h 1224"/>
                <a:gd name="T16" fmla="*/ 1004 w 1224"/>
                <a:gd name="T17" fmla="*/ 416 h 1224"/>
                <a:gd name="T18" fmla="*/ 1196 w 1224"/>
                <a:gd name="T19" fmla="*/ 420 h 1224"/>
                <a:gd name="T20" fmla="*/ 1216 w 1224"/>
                <a:gd name="T21" fmla="*/ 488 h 1224"/>
                <a:gd name="T22" fmla="*/ 1224 w 1224"/>
                <a:gd name="T23" fmla="*/ 564 h 1224"/>
                <a:gd name="T24" fmla="*/ 1048 w 1224"/>
                <a:gd name="T25" fmla="*/ 644 h 1224"/>
                <a:gd name="T26" fmla="*/ 1024 w 1224"/>
                <a:gd name="T27" fmla="*/ 748 h 1224"/>
                <a:gd name="T28" fmla="*/ 1156 w 1224"/>
                <a:gd name="T29" fmla="*/ 888 h 1224"/>
                <a:gd name="T30" fmla="*/ 1132 w 1224"/>
                <a:gd name="T31" fmla="*/ 948 h 1224"/>
                <a:gd name="T32" fmla="*/ 1080 w 1224"/>
                <a:gd name="T33" fmla="*/ 1012 h 1224"/>
                <a:gd name="T34" fmla="*/ 904 w 1224"/>
                <a:gd name="T35" fmla="*/ 940 h 1224"/>
                <a:gd name="T36" fmla="*/ 804 w 1224"/>
                <a:gd name="T37" fmla="*/ 1000 h 1224"/>
                <a:gd name="T38" fmla="*/ 812 w 1224"/>
                <a:gd name="T39" fmla="*/ 1192 h 1224"/>
                <a:gd name="T40" fmla="*/ 732 w 1224"/>
                <a:gd name="T41" fmla="*/ 1220 h 1224"/>
                <a:gd name="T42" fmla="*/ 656 w 1224"/>
                <a:gd name="T43" fmla="*/ 1224 h 1224"/>
                <a:gd name="T44" fmla="*/ 588 w 1224"/>
                <a:gd name="T45" fmla="*/ 1044 h 1224"/>
                <a:gd name="T46" fmla="*/ 472 w 1224"/>
                <a:gd name="T47" fmla="*/ 1024 h 1224"/>
                <a:gd name="T48" fmla="*/ 340 w 1224"/>
                <a:gd name="T49" fmla="*/ 1156 h 1224"/>
                <a:gd name="T50" fmla="*/ 272 w 1224"/>
                <a:gd name="T51" fmla="*/ 1120 h 1224"/>
                <a:gd name="T52" fmla="*/ 212 w 1224"/>
                <a:gd name="T53" fmla="*/ 1072 h 1224"/>
                <a:gd name="T54" fmla="*/ 288 w 1224"/>
                <a:gd name="T55" fmla="*/ 896 h 1224"/>
                <a:gd name="T56" fmla="*/ 224 w 1224"/>
                <a:gd name="T57" fmla="*/ 808 h 1224"/>
                <a:gd name="T58" fmla="*/ 32 w 1224"/>
                <a:gd name="T59" fmla="*/ 804 h 1224"/>
                <a:gd name="T60" fmla="*/ 12 w 1224"/>
                <a:gd name="T61" fmla="*/ 728 h 1224"/>
                <a:gd name="T62" fmla="*/ 0 w 1224"/>
                <a:gd name="T63" fmla="*/ 660 h 1224"/>
                <a:gd name="T64" fmla="*/ 184 w 1224"/>
                <a:gd name="T65" fmla="*/ 584 h 1224"/>
                <a:gd name="T66" fmla="*/ 200 w 1224"/>
                <a:gd name="T67" fmla="*/ 476 h 1224"/>
                <a:gd name="T68" fmla="*/ 68 w 1224"/>
                <a:gd name="T69" fmla="*/ 336 h 1224"/>
                <a:gd name="T70" fmla="*/ 108 w 1224"/>
                <a:gd name="T71" fmla="*/ 260 h 1224"/>
                <a:gd name="T72" fmla="*/ 152 w 1224"/>
                <a:gd name="T73" fmla="*/ 208 h 1224"/>
                <a:gd name="T74" fmla="*/ 332 w 1224"/>
                <a:gd name="T75" fmla="*/ 284 h 1224"/>
                <a:gd name="T76" fmla="*/ 416 w 1224"/>
                <a:gd name="T77" fmla="*/ 224 h 1224"/>
                <a:gd name="T78" fmla="*/ 424 w 1224"/>
                <a:gd name="T79" fmla="*/ 32 h 1224"/>
                <a:gd name="T80" fmla="*/ 500 w 1224"/>
                <a:gd name="T81" fmla="*/ 8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4" h="1224">
                  <a:moveTo>
                    <a:pt x="500" y="8"/>
                  </a:moveTo>
                  <a:lnTo>
                    <a:pt x="572" y="0"/>
                  </a:lnTo>
                  <a:lnTo>
                    <a:pt x="636" y="176"/>
                  </a:lnTo>
                  <a:lnTo>
                    <a:pt x="764" y="200"/>
                  </a:lnTo>
                  <a:lnTo>
                    <a:pt x="884" y="64"/>
                  </a:lnTo>
                  <a:lnTo>
                    <a:pt x="972" y="112"/>
                  </a:lnTo>
                  <a:lnTo>
                    <a:pt x="1024" y="152"/>
                  </a:lnTo>
                  <a:lnTo>
                    <a:pt x="940" y="328"/>
                  </a:lnTo>
                  <a:lnTo>
                    <a:pt x="1004" y="416"/>
                  </a:lnTo>
                  <a:lnTo>
                    <a:pt x="1196" y="420"/>
                  </a:lnTo>
                  <a:lnTo>
                    <a:pt x="1216" y="488"/>
                  </a:lnTo>
                  <a:lnTo>
                    <a:pt x="1224" y="564"/>
                  </a:lnTo>
                  <a:lnTo>
                    <a:pt x="1048" y="644"/>
                  </a:lnTo>
                  <a:lnTo>
                    <a:pt x="1024" y="748"/>
                  </a:lnTo>
                  <a:lnTo>
                    <a:pt x="1156" y="888"/>
                  </a:lnTo>
                  <a:lnTo>
                    <a:pt x="1132" y="948"/>
                  </a:lnTo>
                  <a:lnTo>
                    <a:pt x="1080" y="1012"/>
                  </a:lnTo>
                  <a:lnTo>
                    <a:pt x="904" y="940"/>
                  </a:lnTo>
                  <a:lnTo>
                    <a:pt x="804" y="1000"/>
                  </a:lnTo>
                  <a:lnTo>
                    <a:pt x="812" y="1192"/>
                  </a:lnTo>
                  <a:lnTo>
                    <a:pt x="732" y="1220"/>
                  </a:lnTo>
                  <a:lnTo>
                    <a:pt x="656" y="1224"/>
                  </a:lnTo>
                  <a:lnTo>
                    <a:pt x="588" y="1044"/>
                  </a:lnTo>
                  <a:lnTo>
                    <a:pt x="472" y="1024"/>
                  </a:lnTo>
                  <a:lnTo>
                    <a:pt x="340" y="1156"/>
                  </a:lnTo>
                  <a:lnTo>
                    <a:pt x="272" y="1120"/>
                  </a:lnTo>
                  <a:lnTo>
                    <a:pt x="212" y="1072"/>
                  </a:lnTo>
                  <a:lnTo>
                    <a:pt x="288" y="896"/>
                  </a:lnTo>
                  <a:lnTo>
                    <a:pt x="224" y="808"/>
                  </a:lnTo>
                  <a:lnTo>
                    <a:pt x="32" y="804"/>
                  </a:lnTo>
                  <a:lnTo>
                    <a:pt x="12" y="728"/>
                  </a:lnTo>
                  <a:lnTo>
                    <a:pt x="0" y="660"/>
                  </a:lnTo>
                  <a:lnTo>
                    <a:pt x="184" y="584"/>
                  </a:lnTo>
                  <a:lnTo>
                    <a:pt x="200" y="476"/>
                  </a:lnTo>
                  <a:lnTo>
                    <a:pt x="68" y="336"/>
                  </a:lnTo>
                  <a:lnTo>
                    <a:pt x="108" y="260"/>
                  </a:lnTo>
                  <a:lnTo>
                    <a:pt x="152" y="208"/>
                  </a:lnTo>
                  <a:lnTo>
                    <a:pt x="332" y="284"/>
                  </a:lnTo>
                  <a:lnTo>
                    <a:pt x="416" y="224"/>
                  </a:lnTo>
                  <a:lnTo>
                    <a:pt x="424" y="32"/>
                  </a:lnTo>
                  <a:lnTo>
                    <a:pt x="500" y="8"/>
                  </a:lnTo>
                  <a:close/>
                </a:path>
              </a:pathLst>
            </a:cu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1176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hr-HR"/>
            </a:p>
          </p:txBody>
        </p:sp>
        <p:sp>
          <p:nvSpPr>
            <p:cNvPr id="14343" name="Oval 7">
              <a:extLst>
                <a:ext uri="{FF2B5EF4-FFF2-40B4-BE49-F238E27FC236}">
                  <a16:creationId xmlns:a16="http://schemas.microsoft.com/office/drawing/2014/main" id="{D9B87DDB-EA74-4E7A-91C7-379DA27B2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4344" name="AutoShape 8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7E02BAAF-25AD-45B0-A257-4414170AC6B5}"/>
              </a:ext>
            </a:extLst>
          </p:cNvPr>
          <p:cNvSpPr>
            <a:spLocks noChangeArrowheads="1"/>
          </p:cNvSpPr>
          <p:nvPr/>
        </p:nvSpPr>
        <p:spPr bwMode="auto">
          <a:xfrm rot="5651042">
            <a:off x="3275807" y="4293393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5" name="AutoShape 9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EA186EB0-A8BC-4EAD-B6B0-4F57336469FB}"/>
              </a:ext>
            </a:extLst>
          </p:cNvPr>
          <p:cNvSpPr>
            <a:spLocks noChangeArrowheads="1"/>
          </p:cNvSpPr>
          <p:nvPr/>
        </p:nvSpPr>
        <p:spPr bwMode="auto">
          <a:xfrm rot="15948958" flipV="1">
            <a:off x="3275807" y="2636043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6" name="Arc 10">
            <a:extLst>
              <a:ext uri="{FF2B5EF4-FFF2-40B4-BE49-F238E27FC236}">
                <a16:creationId xmlns:a16="http://schemas.microsoft.com/office/drawing/2014/main" id="{4FCDA091-1F33-4741-BDF6-0464CA728132}"/>
              </a:ext>
            </a:extLst>
          </p:cNvPr>
          <p:cNvSpPr>
            <a:spLocks/>
          </p:cNvSpPr>
          <p:nvPr/>
        </p:nvSpPr>
        <p:spPr bwMode="auto">
          <a:xfrm rot="-9078993" flipH="1" flipV="1">
            <a:off x="3563938" y="4005263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7" name="Arc 11">
            <a:extLst>
              <a:ext uri="{FF2B5EF4-FFF2-40B4-BE49-F238E27FC236}">
                <a16:creationId xmlns:a16="http://schemas.microsoft.com/office/drawing/2014/main" id="{91D221E9-179C-4A43-8550-0CCFF657C93B}"/>
              </a:ext>
            </a:extLst>
          </p:cNvPr>
          <p:cNvSpPr>
            <a:spLocks/>
          </p:cNvSpPr>
          <p:nvPr/>
        </p:nvSpPr>
        <p:spPr bwMode="auto">
          <a:xfrm rot="9078993" flipV="1">
            <a:off x="4860925" y="4005263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49" name="Arc 13">
            <a:extLst>
              <a:ext uri="{FF2B5EF4-FFF2-40B4-BE49-F238E27FC236}">
                <a16:creationId xmlns:a16="http://schemas.microsoft.com/office/drawing/2014/main" id="{2F8C14D1-83E8-41FC-AA79-26EC9CDE2205}"/>
              </a:ext>
            </a:extLst>
          </p:cNvPr>
          <p:cNvSpPr>
            <a:spLocks/>
          </p:cNvSpPr>
          <p:nvPr/>
        </p:nvSpPr>
        <p:spPr bwMode="auto">
          <a:xfrm rot="1975191" flipH="1" flipV="1">
            <a:off x="4859338" y="4076700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50" name="Arc 14">
            <a:extLst>
              <a:ext uri="{FF2B5EF4-FFF2-40B4-BE49-F238E27FC236}">
                <a16:creationId xmlns:a16="http://schemas.microsoft.com/office/drawing/2014/main" id="{2EA230CF-2C03-4070-A3F6-6ED34A294BFF}"/>
              </a:ext>
            </a:extLst>
          </p:cNvPr>
          <p:cNvSpPr>
            <a:spLocks/>
          </p:cNvSpPr>
          <p:nvPr/>
        </p:nvSpPr>
        <p:spPr bwMode="auto">
          <a:xfrm rot="19159277" flipV="1">
            <a:off x="3563938" y="4076700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51" name="AutoShape 15">
            <a:extLst>
              <a:ext uri="{FF2B5EF4-FFF2-40B4-BE49-F238E27FC236}">
                <a16:creationId xmlns:a16="http://schemas.microsoft.com/office/drawing/2014/main" id="{874CE05A-0766-4E0B-8704-F0814BC6B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5948363"/>
            <a:ext cx="719137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40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4352" name="AutoShape 16">
            <a:extLst>
              <a:ext uri="{FF2B5EF4-FFF2-40B4-BE49-F238E27FC236}">
                <a16:creationId xmlns:a16="http://schemas.microsoft.com/office/drawing/2014/main" id="{7D6A020A-942A-4162-90CE-59E35EC7D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5948363"/>
            <a:ext cx="719137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40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49A9BE5-4A41-493A-A5F0-E5E9EBAF8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616585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426" name="Line 90">
            <a:extLst>
              <a:ext uri="{FF2B5EF4-FFF2-40B4-BE49-F238E27FC236}">
                <a16:creationId xmlns:a16="http://schemas.microsoft.com/office/drawing/2014/main" id="{C3EBB893-C987-4699-B139-521ACB009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256088"/>
            <a:ext cx="10795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427" name="Line 91">
            <a:extLst>
              <a:ext uri="{FF2B5EF4-FFF2-40B4-BE49-F238E27FC236}">
                <a16:creationId xmlns:a16="http://schemas.microsoft.com/office/drawing/2014/main" id="{9DA969A1-1A5F-4F58-96F4-419441451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6463" y="4256088"/>
            <a:ext cx="10795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465" name="Text Box 129">
            <a:extLst>
              <a:ext uri="{FF2B5EF4-FFF2-40B4-BE49-F238E27FC236}">
                <a16:creationId xmlns:a16="http://schemas.microsoft.com/office/drawing/2014/main" id="{A137EC07-AB38-4144-8703-341D8CF7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8" y="4076700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4466" name="Group 130">
            <a:extLst>
              <a:ext uri="{FF2B5EF4-FFF2-40B4-BE49-F238E27FC236}">
                <a16:creationId xmlns:a16="http://schemas.microsoft.com/office/drawing/2014/main" id="{A3622C46-2702-47B2-A875-10354B77792A}"/>
              </a:ext>
            </a:extLst>
          </p:cNvPr>
          <p:cNvGrpSpPr>
            <a:grpSpLocks/>
          </p:cNvGrpSpPr>
          <p:nvPr/>
        </p:nvGrpSpPr>
        <p:grpSpPr bwMode="auto">
          <a:xfrm>
            <a:off x="6661150" y="4292600"/>
            <a:ext cx="180975" cy="2159000"/>
            <a:chOff x="793" y="2704"/>
            <a:chExt cx="114" cy="1360"/>
          </a:xfrm>
        </p:grpSpPr>
        <p:sp>
          <p:nvSpPr>
            <p:cNvPr id="14467" name="Text Box 131">
              <a:extLst>
                <a:ext uri="{FF2B5EF4-FFF2-40B4-BE49-F238E27FC236}">
                  <a16:creationId xmlns:a16="http://schemas.microsoft.com/office/drawing/2014/main" id="{460F8B10-FFD0-435B-AC9C-3AE0FFFC8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4468" name="Text Box 132">
              <a:extLst>
                <a:ext uri="{FF2B5EF4-FFF2-40B4-BE49-F238E27FC236}">
                  <a16:creationId xmlns:a16="http://schemas.microsoft.com/office/drawing/2014/main" id="{E9855B79-6B40-4091-A951-96E5D4526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4469" name="Text Box 133">
              <a:extLst>
                <a:ext uri="{FF2B5EF4-FFF2-40B4-BE49-F238E27FC236}">
                  <a16:creationId xmlns:a16="http://schemas.microsoft.com/office/drawing/2014/main" id="{9B494037-E01C-4F45-9C80-1C7A1DB9D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4470" name="Text Box 134">
              <a:extLst>
                <a:ext uri="{FF2B5EF4-FFF2-40B4-BE49-F238E27FC236}">
                  <a16:creationId xmlns:a16="http://schemas.microsoft.com/office/drawing/2014/main" id="{9363E0B5-95D7-4003-AD10-6A20A1D34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4471" name="Text Box 135">
              <a:extLst>
                <a:ext uri="{FF2B5EF4-FFF2-40B4-BE49-F238E27FC236}">
                  <a16:creationId xmlns:a16="http://schemas.microsoft.com/office/drawing/2014/main" id="{11DE0B35-0F00-4673-BD93-CA117985E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4472" name="Text Box 136">
              <a:extLst>
                <a:ext uri="{FF2B5EF4-FFF2-40B4-BE49-F238E27FC236}">
                  <a16:creationId xmlns:a16="http://schemas.microsoft.com/office/drawing/2014/main" id="{ACB1B652-A8FB-4806-B54A-C92175CA4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4473" name="Text Box 137">
              <a:extLst>
                <a:ext uri="{FF2B5EF4-FFF2-40B4-BE49-F238E27FC236}">
                  <a16:creationId xmlns:a16="http://schemas.microsoft.com/office/drawing/2014/main" id="{72E05C6D-0D77-4A9D-997B-B8B1966A2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4474" name="Text Box 138">
              <a:extLst>
                <a:ext uri="{FF2B5EF4-FFF2-40B4-BE49-F238E27FC236}">
                  <a16:creationId xmlns:a16="http://schemas.microsoft.com/office/drawing/2014/main" id="{D0DF0630-8EB7-4FA2-A38E-0DFDEF1D7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4475" name="Text Box 139">
              <a:extLst>
                <a:ext uri="{FF2B5EF4-FFF2-40B4-BE49-F238E27FC236}">
                  <a16:creationId xmlns:a16="http://schemas.microsoft.com/office/drawing/2014/main" id="{0B705ABD-FB71-4B14-8515-F807F860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4476" name="Text Box 140">
              <a:extLst>
                <a:ext uri="{FF2B5EF4-FFF2-40B4-BE49-F238E27FC236}">
                  <a16:creationId xmlns:a16="http://schemas.microsoft.com/office/drawing/2014/main" id="{94DE2F4C-46D2-41E6-996B-AB5A05C95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4477" name="Group 141">
            <a:extLst>
              <a:ext uri="{FF2B5EF4-FFF2-40B4-BE49-F238E27FC236}">
                <a16:creationId xmlns:a16="http://schemas.microsoft.com/office/drawing/2014/main" id="{74D3DDF4-1946-4F2A-9368-78DF91E1AB00}"/>
              </a:ext>
            </a:extLst>
          </p:cNvPr>
          <p:cNvGrpSpPr>
            <a:grpSpLocks/>
          </p:cNvGrpSpPr>
          <p:nvPr/>
        </p:nvGrpSpPr>
        <p:grpSpPr bwMode="auto">
          <a:xfrm>
            <a:off x="6840538" y="4076700"/>
            <a:ext cx="180975" cy="2374900"/>
            <a:chOff x="906" y="2614"/>
            <a:chExt cx="114" cy="1496"/>
          </a:xfrm>
        </p:grpSpPr>
        <p:sp>
          <p:nvSpPr>
            <p:cNvPr id="14478" name="Text Box 142">
              <a:extLst>
                <a:ext uri="{FF2B5EF4-FFF2-40B4-BE49-F238E27FC236}">
                  <a16:creationId xmlns:a16="http://schemas.microsoft.com/office/drawing/2014/main" id="{AA2C24AB-1D54-4564-A632-437513FBC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4479" name="Text Box 143">
              <a:extLst>
                <a:ext uri="{FF2B5EF4-FFF2-40B4-BE49-F238E27FC236}">
                  <a16:creationId xmlns:a16="http://schemas.microsoft.com/office/drawing/2014/main" id="{AF3E8568-AE82-44A7-AB2C-D942564D5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4480" name="Text Box 144">
              <a:extLst>
                <a:ext uri="{FF2B5EF4-FFF2-40B4-BE49-F238E27FC236}">
                  <a16:creationId xmlns:a16="http://schemas.microsoft.com/office/drawing/2014/main" id="{2AA7C313-82C2-4715-985E-8A33B5417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4481" name="Text Box 145">
              <a:extLst>
                <a:ext uri="{FF2B5EF4-FFF2-40B4-BE49-F238E27FC236}">
                  <a16:creationId xmlns:a16="http://schemas.microsoft.com/office/drawing/2014/main" id="{348B6716-42AB-4ADD-A4A9-9DAE7A70B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4482" name="Text Box 146">
              <a:extLst>
                <a:ext uri="{FF2B5EF4-FFF2-40B4-BE49-F238E27FC236}">
                  <a16:creationId xmlns:a16="http://schemas.microsoft.com/office/drawing/2014/main" id="{673A0890-0A11-4348-A65A-354B95A7F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4483" name="Text Box 147">
              <a:extLst>
                <a:ext uri="{FF2B5EF4-FFF2-40B4-BE49-F238E27FC236}">
                  <a16:creationId xmlns:a16="http://schemas.microsoft.com/office/drawing/2014/main" id="{D7B06C94-47F9-45F7-A643-A4356E090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4484" name="Text Box 148">
              <a:extLst>
                <a:ext uri="{FF2B5EF4-FFF2-40B4-BE49-F238E27FC236}">
                  <a16:creationId xmlns:a16="http://schemas.microsoft.com/office/drawing/2014/main" id="{000D8638-07BB-4011-ADBD-2FE5467FC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4485" name="Text Box 149">
              <a:extLst>
                <a:ext uri="{FF2B5EF4-FFF2-40B4-BE49-F238E27FC236}">
                  <a16:creationId xmlns:a16="http://schemas.microsoft.com/office/drawing/2014/main" id="{3884E1A8-D543-41FC-857A-A93CC6DC8A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4486" name="Text Box 150">
              <a:extLst>
                <a:ext uri="{FF2B5EF4-FFF2-40B4-BE49-F238E27FC236}">
                  <a16:creationId xmlns:a16="http://schemas.microsoft.com/office/drawing/2014/main" id="{2A9640EE-B22F-470A-82AA-D2F1B41E6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4487" name="Text Box 151">
              <a:extLst>
                <a:ext uri="{FF2B5EF4-FFF2-40B4-BE49-F238E27FC236}">
                  <a16:creationId xmlns:a16="http://schemas.microsoft.com/office/drawing/2014/main" id="{A649FDCF-0A09-451E-AF7D-B556E3C06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4488" name="Text Box 152">
              <a:extLst>
                <a:ext uri="{FF2B5EF4-FFF2-40B4-BE49-F238E27FC236}">
                  <a16:creationId xmlns:a16="http://schemas.microsoft.com/office/drawing/2014/main" id="{E88FD729-3092-43F6-A04B-A5450B2701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4493" name="Group 157">
            <a:extLst>
              <a:ext uri="{FF2B5EF4-FFF2-40B4-BE49-F238E27FC236}">
                <a16:creationId xmlns:a16="http://schemas.microsoft.com/office/drawing/2014/main" id="{5CB5BECA-1FCF-4BE0-912E-F89D66D929F3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1773238"/>
            <a:ext cx="579437" cy="4714875"/>
            <a:chOff x="1020" y="1117"/>
            <a:chExt cx="365" cy="2970"/>
          </a:xfrm>
        </p:grpSpPr>
        <p:sp>
          <p:nvSpPr>
            <p:cNvPr id="14490" name="Rectangle 154">
              <a:extLst>
                <a:ext uri="{FF2B5EF4-FFF2-40B4-BE49-F238E27FC236}">
                  <a16:creationId xmlns:a16="http://schemas.microsoft.com/office/drawing/2014/main" id="{6B027033-CC43-4651-B9CD-20735E360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4491" name="Rectangle 155">
              <a:extLst>
                <a:ext uri="{FF2B5EF4-FFF2-40B4-BE49-F238E27FC236}">
                  <a16:creationId xmlns:a16="http://schemas.microsoft.com/office/drawing/2014/main" id="{B55DC384-2953-4B56-8EF0-18625EC39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492" name="Rectangle 156">
              <a:extLst>
                <a:ext uri="{FF2B5EF4-FFF2-40B4-BE49-F238E27FC236}">
                  <a16:creationId xmlns:a16="http://schemas.microsoft.com/office/drawing/2014/main" id="{EDCF9C42-98AC-4EBB-A902-C2107BF60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C5640867-1ABA-4A99-8A7B-4794BA0D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060575"/>
            <a:ext cx="6264275" cy="43211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355" name="Text Box 19">
            <a:extLst>
              <a:ext uri="{FF2B5EF4-FFF2-40B4-BE49-F238E27FC236}">
                <a16:creationId xmlns:a16="http://schemas.microsoft.com/office/drawing/2014/main" id="{BBFB6E15-F330-4EE1-B734-8B626733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62877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zupčani</a:t>
            </a:r>
          </a:p>
        </p:txBody>
      </p:sp>
      <p:sp>
        <p:nvSpPr>
          <p:cNvPr id="14435" name="Text Box 99">
            <a:extLst>
              <a:ext uri="{FF2B5EF4-FFF2-40B4-BE49-F238E27FC236}">
                <a16:creationId xmlns:a16="http://schemas.microsoft.com/office/drawing/2014/main" id="{2CE408C7-FEF1-4A05-8D00-2200A806B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060575"/>
            <a:ext cx="352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određivanje smjera okretanja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Donja strelica uključuje brojač okretaja!</a:t>
            </a:r>
          </a:p>
        </p:txBody>
      </p:sp>
      <p:sp>
        <p:nvSpPr>
          <p:cNvPr id="14356" name="Oval 20">
            <a:extLst>
              <a:ext uri="{FF2B5EF4-FFF2-40B4-BE49-F238E27FC236}">
                <a16:creationId xmlns:a16="http://schemas.microsoft.com/office/drawing/2014/main" id="{B3EFF2BE-D4D5-4910-B712-F4477C5F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697038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4357" name="Group 21">
            <a:extLst>
              <a:ext uri="{FF2B5EF4-FFF2-40B4-BE49-F238E27FC236}">
                <a16:creationId xmlns:a16="http://schemas.microsoft.com/office/drawing/2014/main" id="{496866E0-95A3-4CAE-9C11-489C443F372A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1557338"/>
            <a:ext cx="1874837" cy="1871662"/>
            <a:chOff x="340" y="847"/>
            <a:chExt cx="1181" cy="1179"/>
          </a:xfrm>
        </p:grpSpPr>
        <p:sp>
          <p:nvSpPr>
            <p:cNvPr id="14358" name="Line 22">
              <a:extLst>
                <a:ext uri="{FF2B5EF4-FFF2-40B4-BE49-F238E27FC236}">
                  <a16:creationId xmlns:a16="http://schemas.microsoft.com/office/drawing/2014/main" id="{0808621A-9AB3-44B9-B9C0-6F4694FE4A9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59" name="Line 23">
              <a:extLst>
                <a:ext uri="{FF2B5EF4-FFF2-40B4-BE49-F238E27FC236}">
                  <a16:creationId xmlns:a16="http://schemas.microsoft.com/office/drawing/2014/main" id="{9345AD08-AD68-4A9A-BC58-23D6C6F3CA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60" name="Line 24">
              <a:extLst>
                <a:ext uri="{FF2B5EF4-FFF2-40B4-BE49-F238E27FC236}">
                  <a16:creationId xmlns:a16="http://schemas.microsoft.com/office/drawing/2014/main" id="{A1D1E329-F911-4432-B43D-5347A6DBE3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61" name="Line 25">
              <a:extLst>
                <a:ext uri="{FF2B5EF4-FFF2-40B4-BE49-F238E27FC236}">
                  <a16:creationId xmlns:a16="http://schemas.microsoft.com/office/drawing/2014/main" id="{CC82C329-8E7E-4E08-B5BA-2F33E232A39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62" name="Line 26">
              <a:extLst>
                <a:ext uri="{FF2B5EF4-FFF2-40B4-BE49-F238E27FC236}">
                  <a16:creationId xmlns:a16="http://schemas.microsoft.com/office/drawing/2014/main" id="{9872DF05-8E9D-4CB7-9D0F-601EF6B948A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4363" name="Line 27">
              <a:extLst>
                <a:ext uri="{FF2B5EF4-FFF2-40B4-BE49-F238E27FC236}">
                  <a16:creationId xmlns:a16="http://schemas.microsoft.com/office/drawing/2014/main" id="{406A5211-2DC8-446F-9C45-4083219101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4364" name="Picture 28">
            <a:extLst>
              <a:ext uri="{FF2B5EF4-FFF2-40B4-BE49-F238E27FC236}">
                <a16:creationId xmlns:a16="http://schemas.microsoft.com/office/drawing/2014/main" id="{DECE875D-B8FA-46B2-84C9-860F80034AB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225" y="1841500"/>
            <a:ext cx="719138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65" name="Group 29">
            <a:extLst>
              <a:ext uri="{FF2B5EF4-FFF2-40B4-BE49-F238E27FC236}">
                <a16:creationId xmlns:a16="http://schemas.microsoft.com/office/drawing/2014/main" id="{03A01833-4760-4541-BB65-6EE180906861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1770063"/>
            <a:ext cx="71437" cy="1468437"/>
            <a:chOff x="736" y="2342"/>
            <a:chExt cx="45" cy="925"/>
          </a:xfrm>
        </p:grpSpPr>
        <p:grpSp>
          <p:nvGrpSpPr>
            <p:cNvPr id="14366" name="Group 30">
              <a:extLst>
                <a:ext uri="{FF2B5EF4-FFF2-40B4-BE49-F238E27FC236}">
                  <a16:creationId xmlns:a16="http://schemas.microsoft.com/office/drawing/2014/main" id="{E6F10C19-13B2-4F25-8DE9-C15104127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4367" name="Rectangle 31">
                <a:extLst>
                  <a:ext uri="{FF2B5EF4-FFF2-40B4-BE49-F238E27FC236}">
                    <a16:creationId xmlns:a16="http://schemas.microsoft.com/office/drawing/2014/main" id="{0A192DB9-A2DD-4684-9379-B173E838A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368" name="AutoShape 32">
                <a:extLst>
                  <a:ext uri="{FF2B5EF4-FFF2-40B4-BE49-F238E27FC236}">
                    <a16:creationId xmlns:a16="http://schemas.microsoft.com/office/drawing/2014/main" id="{9686DCF8-E34B-4A8D-A968-AA249D3DE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369" name="Line 33">
                <a:extLst>
                  <a:ext uri="{FF2B5EF4-FFF2-40B4-BE49-F238E27FC236}">
                    <a16:creationId xmlns:a16="http://schemas.microsoft.com/office/drawing/2014/main" id="{F1B96122-8F98-436D-8BE0-F24A6DC2B1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370" name="Group 34">
              <a:extLst>
                <a:ext uri="{FF2B5EF4-FFF2-40B4-BE49-F238E27FC236}">
                  <a16:creationId xmlns:a16="http://schemas.microsoft.com/office/drawing/2014/main" id="{62CAF0E5-A3E7-4ACC-935D-0C5310787922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4371" name="Rectangle 35">
                <a:extLst>
                  <a:ext uri="{FF2B5EF4-FFF2-40B4-BE49-F238E27FC236}">
                    <a16:creationId xmlns:a16="http://schemas.microsoft.com/office/drawing/2014/main" id="{0DB1031D-37E8-4212-8689-B233DA7A9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372" name="AutoShape 36">
                <a:extLst>
                  <a:ext uri="{FF2B5EF4-FFF2-40B4-BE49-F238E27FC236}">
                    <a16:creationId xmlns:a16="http://schemas.microsoft.com/office/drawing/2014/main" id="{2F5112B2-8069-4AB8-A522-9C9C9AD4C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373" name="Line 37">
                <a:extLst>
                  <a:ext uri="{FF2B5EF4-FFF2-40B4-BE49-F238E27FC236}">
                    <a16:creationId xmlns:a16="http://schemas.microsoft.com/office/drawing/2014/main" id="{D58FD50C-A4DD-4F5F-9F0E-900F549CFF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4374" name="Group 38">
              <a:extLst>
                <a:ext uri="{FF2B5EF4-FFF2-40B4-BE49-F238E27FC236}">
                  <a16:creationId xmlns:a16="http://schemas.microsoft.com/office/drawing/2014/main" id="{3E4D1B9D-75D1-46ED-AB3E-0A934CABE9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4375" name="Oval 39">
                <a:extLst>
                  <a:ext uri="{FF2B5EF4-FFF2-40B4-BE49-F238E27FC236}">
                    <a16:creationId xmlns:a16="http://schemas.microsoft.com/office/drawing/2014/main" id="{A00458F9-868E-48FA-9E5C-A27240E201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4376" name="Oval 40">
                <a:extLst>
                  <a:ext uri="{FF2B5EF4-FFF2-40B4-BE49-F238E27FC236}">
                    <a16:creationId xmlns:a16="http://schemas.microsoft.com/office/drawing/2014/main" id="{A111AA63-7F32-478A-9744-A2A2611D2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4377" name="Oval 41">
            <a:extLst>
              <a:ext uri="{FF2B5EF4-FFF2-40B4-BE49-F238E27FC236}">
                <a16:creationId xmlns:a16="http://schemas.microsoft.com/office/drawing/2014/main" id="{BED7B516-2372-423F-A879-A1DD0570B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701800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4378" name="Group 42">
            <a:extLst>
              <a:ext uri="{FF2B5EF4-FFF2-40B4-BE49-F238E27FC236}">
                <a16:creationId xmlns:a16="http://schemas.microsoft.com/office/drawing/2014/main" id="{A6CCE32D-2C2F-41A6-B090-CEB1241D8F0C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1697038"/>
            <a:ext cx="1692275" cy="1663700"/>
            <a:chOff x="408" y="935"/>
            <a:chExt cx="1066" cy="1048"/>
          </a:xfrm>
        </p:grpSpPr>
        <p:sp>
          <p:nvSpPr>
            <p:cNvPr id="14379" name="Text Box 43">
              <a:extLst>
                <a:ext uri="{FF2B5EF4-FFF2-40B4-BE49-F238E27FC236}">
                  <a16:creationId xmlns:a16="http://schemas.microsoft.com/office/drawing/2014/main" id="{CB033370-B563-4CF9-8BC2-785DFF3A5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4380" name="Text Box 44">
              <a:extLst>
                <a:ext uri="{FF2B5EF4-FFF2-40B4-BE49-F238E27FC236}">
                  <a16:creationId xmlns:a16="http://schemas.microsoft.com/office/drawing/2014/main" id="{00AC74A8-3520-44E7-A406-23C7003FC2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4381" name="Text Box 45">
              <a:extLst>
                <a:ext uri="{FF2B5EF4-FFF2-40B4-BE49-F238E27FC236}">
                  <a16:creationId xmlns:a16="http://schemas.microsoft.com/office/drawing/2014/main" id="{47E72B10-8F5A-4D5A-8EBE-8FB0F6DB1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4382" name="Text Box 46">
              <a:extLst>
                <a:ext uri="{FF2B5EF4-FFF2-40B4-BE49-F238E27FC236}">
                  <a16:creationId xmlns:a16="http://schemas.microsoft.com/office/drawing/2014/main" id="{EC73FA3C-591F-451B-A5D4-0A1C40822D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4383" name="Text Box 47">
              <a:extLst>
                <a:ext uri="{FF2B5EF4-FFF2-40B4-BE49-F238E27FC236}">
                  <a16:creationId xmlns:a16="http://schemas.microsoft.com/office/drawing/2014/main" id="{739DE30E-F7DC-4CB6-BDEB-EC86BD86E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4384" name="Text Box 48">
              <a:extLst>
                <a:ext uri="{FF2B5EF4-FFF2-40B4-BE49-F238E27FC236}">
                  <a16:creationId xmlns:a16="http://schemas.microsoft.com/office/drawing/2014/main" id="{DC2F1BB2-192C-4E95-BF6E-5AF1D63EF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4385" name="Text Box 49">
              <a:extLst>
                <a:ext uri="{FF2B5EF4-FFF2-40B4-BE49-F238E27FC236}">
                  <a16:creationId xmlns:a16="http://schemas.microsoft.com/office/drawing/2014/main" id="{03F698B1-B9B9-4E96-9877-546660CD9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4386" name="Text Box 50">
              <a:extLst>
                <a:ext uri="{FF2B5EF4-FFF2-40B4-BE49-F238E27FC236}">
                  <a16:creationId xmlns:a16="http://schemas.microsoft.com/office/drawing/2014/main" id="{1B450315-CA15-4095-8180-3356EE6E9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4387" name="Text Box 51">
              <a:extLst>
                <a:ext uri="{FF2B5EF4-FFF2-40B4-BE49-F238E27FC236}">
                  <a16:creationId xmlns:a16="http://schemas.microsoft.com/office/drawing/2014/main" id="{9BF87FFF-4281-4211-A14F-43C491909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4388" name="Text Box 52">
              <a:extLst>
                <a:ext uri="{FF2B5EF4-FFF2-40B4-BE49-F238E27FC236}">
                  <a16:creationId xmlns:a16="http://schemas.microsoft.com/office/drawing/2014/main" id="{9B31AF69-654B-42BF-AECA-DA35928DC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4389" name="Text Box 53">
              <a:extLst>
                <a:ext uri="{FF2B5EF4-FFF2-40B4-BE49-F238E27FC236}">
                  <a16:creationId xmlns:a16="http://schemas.microsoft.com/office/drawing/2014/main" id="{F96BE5C1-259B-4FA0-B6E1-3F46C823E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4390" name="Text Box 54">
              <a:extLst>
                <a:ext uri="{FF2B5EF4-FFF2-40B4-BE49-F238E27FC236}">
                  <a16:creationId xmlns:a16="http://schemas.microsoft.com/office/drawing/2014/main" id="{F90CFA8E-64D7-4867-9DB5-D4A0205BA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4429" name="Text Box 93">
            <a:extLst>
              <a:ext uri="{FF2B5EF4-FFF2-40B4-BE49-F238E27FC236}">
                <a16:creationId xmlns:a16="http://schemas.microsoft.com/office/drawing/2014/main" id="{ACDAB54D-5117-4EF5-B8B2-0EC2471F7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2492375"/>
            <a:ext cx="316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Prije promjene smjera zaustavi okretanje klikom na prethodno određeni smjer-strelicu.</a:t>
            </a:r>
          </a:p>
        </p:txBody>
      </p:sp>
      <p:sp>
        <p:nvSpPr>
          <p:cNvPr id="14498" name="AutoShape 162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4CBA104-891B-4D2B-8855-AE55819A03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4499" name="AutoShape 163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D1CC51B2-2FC2-4A0F-A89F-837C484D887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4500" name="AutoShape 164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1DE8DE8-0BF4-4167-8D1B-7508160D5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120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repeatCount="8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31" dur="15000" fill="hold"/>
                                        <p:tgtEl>
                                          <p:spTgt spid="144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14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285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fill="hold" nodeType="withEffect">
                                  <p:stCondLst>
                                    <p:cond delay="435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9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fill="hold" nodeType="withEffect">
                                  <p:stCondLst>
                                    <p:cond delay="585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41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nodeType="withEffect">
                                  <p:stCondLst>
                                    <p:cond delay="73500"/>
                                  </p:stCondLst>
                                  <p:childTnLst>
                                    <p:animMotion origin="layout" path="M 5.55556E-7 -0.12615 L 5.55556E-7 -0.1574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fill="hold" nodeType="withEffect">
                                  <p:stCondLst>
                                    <p:cond delay="88500"/>
                                  </p:stCondLst>
                                  <p:childTnLst>
                                    <p:animMotion origin="layout" path="M 8.33333E-7 -0.15764 L 8.33333E-7 -0.18889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fill="hold" nodeType="withEffect">
                                  <p:stCondLst>
                                    <p:cond delay="103500"/>
                                  </p:stCondLst>
                                  <p:childTnLst>
                                    <p:animMotion origin="layout" path="M 8.33333E-7 -0.18912 L 8.33333E-7 -0.22037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nodeType="withEffect">
                                  <p:stCondLst>
                                    <p:cond delay="118500"/>
                                  </p:stCondLst>
                                  <p:childTnLst>
                                    <p:animMotion origin="layout" path="M 8.33333E-7 -0.22037 L 8.33333E-7 -0.25162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25185 L 8.33333E-7 -0.283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5" dur="1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1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9" dur="1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15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120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1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6" dur="1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15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0" dur="15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5"/>
                  </p:tgtEl>
                </p:cond>
              </p:nextCondLst>
            </p:seq>
          </p:childTnLst>
        </p:cTn>
      </p:par>
    </p:tnLst>
    <p:bldLst>
      <p:bldP spid="14429" grpId="0"/>
      <p:bldP spid="144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38" name="Group 118">
            <a:extLst>
              <a:ext uri="{FF2B5EF4-FFF2-40B4-BE49-F238E27FC236}">
                <a16:creationId xmlns:a16="http://schemas.microsoft.com/office/drawing/2014/main" id="{3B1D82A9-7CBE-4BDD-B17A-2CC487C457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97100" y="3068638"/>
            <a:ext cx="2519363" cy="2519362"/>
            <a:chOff x="317" y="1071"/>
            <a:chExt cx="2427" cy="2427"/>
          </a:xfrm>
        </p:grpSpPr>
        <p:sp>
          <p:nvSpPr>
            <p:cNvPr id="30763" name="Oval 43">
              <a:extLst>
                <a:ext uri="{FF2B5EF4-FFF2-40B4-BE49-F238E27FC236}">
                  <a16:creationId xmlns:a16="http://schemas.microsoft.com/office/drawing/2014/main" id="{FA84158A-7245-481D-88D8-FC4A4FD189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26" y="1403"/>
              <a:ext cx="1784" cy="1785"/>
            </a:xfrm>
            <a:prstGeom prst="ellipse">
              <a:avLst/>
            </a:pr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54000">
              <a:solidFill>
                <a:srgbClr val="6E492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64" name="AutoShape 44">
              <a:extLst>
                <a:ext uri="{FF2B5EF4-FFF2-40B4-BE49-F238E27FC236}">
                  <a16:creationId xmlns:a16="http://schemas.microsoft.com/office/drawing/2014/main" id="{2D3647CE-7B7B-4DC3-9D13-6E22B59BF4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14" y="3158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66" name="AutoShape 46">
              <a:extLst>
                <a:ext uri="{FF2B5EF4-FFF2-40B4-BE49-F238E27FC236}">
                  <a16:creationId xmlns:a16="http://schemas.microsoft.com/office/drawing/2014/main" id="{D774A9C7-6789-4BD2-B399-D79ABD035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1314" y="1071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67" name="AutoShape 47">
              <a:extLst>
                <a:ext uri="{FF2B5EF4-FFF2-40B4-BE49-F238E27FC236}">
                  <a16:creationId xmlns:a16="http://schemas.microsoft.com/office/drawing/2014/main" id="{76043883-04D2-4C86-B390-B8D252E1A6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6200000">
              <a:off x="2370" y="2126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68" name="AutoShape 48">
              <a:extLst>
                <a:ext uri="{FF2B5EF4-FFF2-40B4-BE49-F238E27FC236}">
                  <a16:creationId xmlns:a16="http://schemas.microsoft.com/office/drawing/2014/main" id="{EDC5E8F5-CDFA-45EE-96AD-2381D11E50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7205989">
              <a:off x="419" y="1605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69" name="AutoShape 49">
              <a:extLst>
                <a:ext uri="{FF2B5EF4-FFF2-40B4-BE49-F238E27FC236}">
                  <a16:creationId xmlns:a16="http://schemas.microsoft.com/office/drawing/2014/main" id="{05F50E25-2A69-408D-A2B3-6A9F787AE4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4400000">
              <a:off x="2221" y="1598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0" name="AutoShape 50">
              <a:extLst>
                <a:ext uri="{FF2B5EF4-FFF2-40B4-BE49-F238E27FC236}">
                  <a16:creationId xmlns:a16="http://schemas.microsoft.com/office/drawing/2014/main" id="{B21BD126-82C6-47C8-B99C-8AA4B77ED1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3600000">
              <a:off x="419" y="2648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2" name="AutoShape 52">
              <a:extLst>
                <a:ext uri="{FF2B5EF4-FFF2-40B4-BE49-F238E27FC236}">
                  <a16:creationId xmlns:a16="http://schemas.microsoft.com/office/drawing/2014/main" id="{7DBBB48C-5D3E-4182-8C9A-4D797361D7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9000000">
              <a:off x="794" y="1207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3" name="AutoShape 53">
              <a:extLst>
                <a:ext uri="{FF2B5EF4-FFF2-40B4-BE49-F238E27FC236}">
                  <a16:creationId xmlns:a16="http://schemas.microsoft.com/office/drawing/2014/main" id="{C1E7D564-A39A-4DCB-AF3A-343D9798CE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2600000">
              <a:off x="1837" y="1207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4" name="AutoShape 54">
              <a:extLst>
                <a:ext uri="{FF2B5EF4-FFF2-40B4-BE49-F238E27FC236}">
                  <a16:creationId xmlns:a16="http://schemas.microsoft.com/office/drawing/2014/main" id="{71160CD9-50E6-42B5-BBDD-69FA7D559C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283" y="2126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6" name="AutoShape 56">
              <a:extLst>
                <a:ext uri="{FF2B5EF4-FFF2-40B4-BE49-F238E27FC236}">
                  <a16:creationId xmlns:a16="http://schemas.microsoft.com/office/drawing/2014/main" id="{71B0B6CC-E25B-41A0-BC07-70299B98C3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800000">
              <a:off x="782" y="3022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8" name="AutoShape 58">
              <a:extLst>
                <a:ext uri="{FF2B5EF4-FFF2-40B4-BE49-F238E27FC236}">
                  <a16:creationId xmlns:a16="http://schemas.microsoft.com/office/drawing/2014/main" id="{4AC168D1-5E7E-4383-BD2B-0657A7CA40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8000000">
              <a:off x="2211" y="2654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779" name="AutoShape 59">
              <a:extLst>
                <a:ext uri="{FF2B5EF4-FFF2-40B4-BE49-F238E27FC236}">
                  <a16:creationId xmlns:a16="http://schemas.microsoft.com/office/drawing/2014/main" id="{7258F6FA-EBD5-4785-9332-2A87D557F0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9800000">
              <a:off x="1837" y="3022"/>
              <a:ext cx="408" cy="3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 w="9525">
              <a:solidFill>
                <a:srgbClr val="6E492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18" name="Oval 98">
              <a:extLst>
                <a:ext uri="{FF2B5EF4-FFF2-40B4-BE49-F238E27FC236}">
                  <a16:creationId xmlns:a16="http://schemas.microsoft.com/office/drawing/2014/main" id="{93D82178-1E64-4651-94BC-9294391EFCF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48" y="2096"/>
              <a:ext cx="363" cy="36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0902" name="Group 182">
            <a:extLst>
              <a:ext uri="{FF2B5EF4-FFF2-40B4-BE49-F238E27FC236}">
                <a16:creationId xmlns:a16="http://schemas.microsoft.com/office/drawing/2014/main" id="{1C5F0C0D-A6BC-40F1-91F0-760A32527F6D}"/>
              </a:ext>
            </a:extLst>
          </p:cNvPr>
          <p:cNvGrpSpPr>
            <a:grpSpLocks/>
          </p:cNvGrpSpPr>
          <p:nvPr/>
        </p:nvGrpSpPr>
        <p:grpSpPr bwMode="auto">
          <a:xfrm>
            <a:off x="4605338" y="3652838"/>
            <a:ext cx="1271587" cy="1360487"/>
            <a:chOff x="2901" y="2323"/>
            <a:chExt cx="801" cy="857"/>
          </a:xfrm>
        </p:grpSpPr>
        <p:sp>
          <p:nvSpPr>
            <p:cNvPr id="30842" name="AutoShape 122">
              <a:extLst>
                <a:ext uri="{FF2B5EF4-FFF2-40B4-BE49-F238E27FC236}">
                  <a16:creationId xmlns:a16="http://schemas.microsoft.com/office/drawing/2014/main" id="{25AACDF5-271C-4EDA-8285-771F1F0CA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58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3" name="AutoShape 123">
              <a:extLst>
                <a:ext uri="{FF2B5EF4-FFF2-40B4-BE49-F238E27FC236}">
                  <a16:creationId xmlns:a16="http://schemas.microsoft.com/office/drawing/2014/main" id="{78921178-E0FC-47AF-A47A-DDA147D3C42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2878" y="2799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4" name="AutoShape 124">
              <a:extLst>
                <a:ext uri="{FF2B5EF4-FFF2-40B4-BE49-F238E27FC236}">
                  <a16:creationId xmlns:a16="http://schemas.microsoft.com/office/drawing/2014/main" id="{C4C21995-E973-4202-9153-E535CEBFD9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320000">
              <a:off x="2901" y="2471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5" name="AutoShape 125">
              <a:extLst>
                <a:ext uri="{FF2B5EF4-FFF2-40B4-BE49-F238E27FC236}">
                  <a16:creationId xmlns:a16="http://schemas.microsoft.com/office/drawing/2014/main" id="{E24A249F-2438-47D4-9715-BC8F2C3D08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168" y="2323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6" name="AutoShape 126">
              <a:extLst>
                <a:ext uri="{FF2B5EF4-FFF2-40B4-BE49-F238E27FC236}">
                  <a16:creationId xmlns:a16="http://schemas.microsoft.com/office/drawing/2014/main" id="{F4060CCF-6B1B-4708-931E-B88B757F87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400000">
              <a:off x="3434" y="2466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7" name="AutoShape 127">
              <a:extLst>
                <a:ext uri="{FF2B5EF4-FFF2-40B4-BE49-F238E27FC236}">
                  <a16:creationId xmlns:a16="http://schemas.microsoft.com/office/drawing/2014/main" id="{6AC1488A-D3B7-4EEC-B96C-60ADD90C25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0">
              <a:off x="3457" y="2792"/>
              <a:ext cx="268" cy="2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E49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48" name="Oval 128">
              <a:extLst>
                <a:ext uri="{FF2B5EF4-FFF2-40B4-BE49-F238E27FC236}">
                  <a16:creationId xmlns:a16="http://schemas.microsoft.com/office/drawing/2014/main" id="{F06B30A1-4248-46CC-ABDE-738DC4DC6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2" y="2478"/>
              <a:ext cx="544" cy="544"/>
            </a:xfrm>
            <a:prstGeom prst="ellipse">
              <a:avLst/>
            </a:pr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5058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0">
              <a:solidFill>
                <a:srgbClr val="6E492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855" name="Oval 135">
              <a:extLst>
                <a:ext uri="{FF2B5EF4-FFF2-40B4-BE49-F238E27FC236}">
                  <a16:creationId xmlns:a16="http://schemas.microsoft.com/office/drawing/2014/main" id="{5221316E-B023-48CA-A10C-9ED1CB809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704"/>
              <a:ext cx="90" cy="9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0858" name="AutoShape 138">
            <a:extLst>
              <a:ext uri="{FF2B5EF4-FFF2-40B4-BE49-F238E27FC236}">
                <a16:creationId xmlns:a16="http://schemas.microsoft.com/office/drawing/2014/main" id="{1899F84C-8F84-4DE7-AB47-C048D84F2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60928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30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30859" name="AutoShape 139">
            <a:extLst>
              <a:ext uri="{FF2B5EF4-FFF2-40B4-BE49-F238E27FC236}">
                <a16:creationId xmlns:a16="http://schemas.microsoft.com/office/drawing/2014/main" id="{23B4E004-D4DB-4B6D-A233-BF58B4444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6092825"/>
            <a:ext cx="719137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15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30860" name="Line 140">
            <a:extLst>
              <a:ext uri="{FF2B5EF4-FFF2-40B4-BE49-F238E27FC236}">
                <a16:creationId xmlns:a16="http://schemas.microsoft.com/office/drawing/2014/main" id="{B2701907-C451-41DE-8A47-F3415AF91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6308725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61" name="AutoShape 141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0DC3A1BE-E77B-4965-AAEF-70637816819E}"/>
              </a:ext>
            </a:extLst>
          </p:cNvPr>
          <p:cNvSpPr>
            <a:spLocks noChangeArrowheads="1"/>
          </p:cNvSpPr>
          <p:nvPr/>
        </p:nvSpPr>
        <p:spPr bwMode="auto">
          <a:xfrm rot="5651042">
            <a:off x="3275807" y="4580731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0862" name="AutoShape 142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03DDA0C5-71F1-43F4-92A2-ABE688B1D0D7}"/>
              </a:ext>
            </a:extLst>
          </p:cNvPr>
          <p:cNvSpPr>
            <a:spLocks noChangeArrowheads="1"/>
          </p:cNvSpPr>
          <p:nvPr/>
        </p:nvSpPr>
        <p:spPr bwMode="auto">
          <a:xfrm rot="15948958" flipV="1">
            <a:off x="3275807" y="2350293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0903" name="Arc 183">
            <a:extLst>
              <a:ext uri="{FF2B5EF4-FFF2-40B4-BE49-F238E27FC236}">
                <a16:creationId xmlns:a16="http://schemas.microsoft.com/office/drawing/2014/main" id="{0617758D-1811-41AC-AE77-D05E568EA273}"/>
              </a:ext>
            </a:extLst>
          </p:cNvPr>
          <p:cNvSpPr>
            <a:spLocks/>
          </p:cNvSpPr>
          <p:nvPr/>
        </p:nvSpPr>
        <p:spPr bwMode="auto">
          <a:xfrm rot="-8049060" flipH="1" flipV="1">
            <a:off x="3570288" y="4167188"/>
            <a:ext cx="387350" cy="34925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904" name="Arc 184">
            <a:extLst>
              <a:ext uri="{FF2B5EF4-FFF2-40B4-BE49-F238E27FC236}">
                <a16:creationId xmlns:a16="http://schemas.microsoft.com/office/drawing/2014/main" id="{A7103927-4AF8-42B9-90D4-4A1273216CE5}"/>
              </a:ext>
            </a:extLst>
          </p:cNvPr>
          <p:cNvSpPr>
            <a:spLocks/>
          </p:cNvSpPr>
          <p:nvPr/>
        </p:nvSpPr>
        <p:spPr bwMode="auto">
          <a:xfrm rot="20425567" flipV="1">
            <a:off x="3635375" y="4221163"/>
            <a:ext cx="295275" cy="392112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905" name="Arc 185">
            <a:extLst>
              <a:ext uri="{FF2B5EF4-FFF2-40B4-BE49-F238E27FC236}">
                <a16:creationId xmlns:a16="http://schemas.microsoft.com/office/drawing/2014/main" id="{E7EEA45B-A6B9-4C74-AC83-9F263906940B}"/>
              </a:ext>
            </a:extLst>
          </p:cNvPr>
          <p:cNvSpPr>
            <a:spLocks/>
          </p:cNvSpPr>
          <p:nvPr/>
        </p:nvSpPr>
        <p:spPr bwMode="auto">
          <a:xfrm rot="8460702" flipV="1">
            <a:off x="4999038" y="4216400"/>
            <a:ext cx="311150" cy="282575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906" name="Arc 186">
            <a:extLst>
              <a:ext uri="{FF2B5EF4-FFF2-40B4-BE49-F238E27FC236}">
                <a16:creationId xmlns:a16="http://schemas.microsoft.com/office/drawing/2014/main" id="{CB9BB878-522C-4D21-814F-C20EB2C7808F}"/>
              </a:ext>
            </a:extLst>
          </p:cNvPr>
          <p:cNvSpPr>
            <a:spLocks/>
          </p:cNvSpPr>
          <p:nvPr/>
        </p:nvSpPr>
        <p:spPr bwMode="auto">
          <a:xfrm rot="1937245" flipH="1" flipV="1">
            <a:off x="5003800" y="4221163"/>
            <a:ext cx="215900" cy="287337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907" name="Line 187">
            <a:extLst>
              <a:ext uri="{FF2B5EF4-FFF2-40B4-BE49-F238E27FC236}">
                <a16:creationId xmlns:a16="http://schemas.microsoft.com/office/drawing/2014/main" id="{E32D7663-30D6-48B4-975E-4B4048D78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4318000"/>
            <a:ext cx="12954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08" name="Line 188">
            <a:extLst>
              <a:ext uri="{FF2B5EF4-FFF2-40B4-BE49-F238E27FC236}">
                <a16:creationId xmlns:a16="http://schemas.microsoft.com/office/drawing/2014/main" id="{20109CCA-CC05-41C9-AE8D-2C007A1FDB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4318000"/>
            <a:ext cx="6477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909" name="Text Box 189">
            <a:extLst>
              <a:ext uri="{FF2B5EF4-FFF2-40B4-BE49-F238E27FC236}">
                <a16:creationId xmlns:a16="http://schemas.microsoft.com/office/drawing/2014/main" id="{3807E5F1-8B74-45E0-9EF4-BBE4DFE3B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4076700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30910" name="Group 190">
            <a:extLst>
              <a:ext uri="{FF2B5EF4-FFF2-40B4-BE49-F238E27FC236}">
                <a16:creationId xmlns:a16="http://schemas.microsoft.com/office/drawing/2014/main" id="{39E65898-A00F-4DDE-86BA-EA5B00AEA946}"/>
              </a:ext>
            </a:extLst>
          </p:cNvPr>
          <p:cNvGrpSpPr>
            <a:grpSpLocks/>
          </p:cNvGrpSpPr>
          <p:nvPr/>
        </p:nvGrpSpPr>
        <p:grpSpPr bwMode="auto">
          <a:xfrm>
            <a:off x="1544638" y="4292600"/>
            <a:ext cx="180975" cy="2159000"/>
            <a:chOff x="793" y="2704"/>
            <a:chExt cx="114" cy="1360"/>
          </a:xfrm>
        </p:grpSpPr>
        <p:sp>
          <p:nvSpPr>
            <p:cNvPr id="30911" name="Text Box 191">
              <a:extLst>
                <a:ext uri="{FF2B5EF4-FFF2-40B4-BE49-F238E27FC236}">
                  <a16:creationId xmlns:a16="http://schemas.microsoft.com/office/drawing/2014/main" id="{5F16C632-89CF-4202-BCF0-D0BFA1EB1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0912" name="Text Box 192">
              <a:extLst>
                <a:ext uri="{FF2B5EF4-FFF2-40B4-BE49-F238E27FC236}">
                  <a16:creationId xmlns:a16="http://schemas.microsoft.com/office/drawing/2014/main" id="{EA302688-540B-44D1-95AF-098E59B44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0913" name="Text Box 193">
              <a:extLst>
                <a:ext uri="{FF2B5EF4-FFF2-40B4-BE49-F238E27FC236}">
                  <a16:creationId xmlns:a16="http://schemas.microsoft.com/office/drawing/2014/main" id="{FEE8B043-FEC2-4FCD-A15D-8B9DEA3D0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0914" name="Text Box 194">
              <a:extLst>
                <a:ext uri="{FF2B5EF4-FFF2-40B4-BE49-F238E27FC236}">
                  <a16:creationId xmlns:a16="http://schemas.microsoft.com/office/drawing/2014/main" id="{6941C0DB-056B-416F-BDA2-1A924630A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0915" name="Text Box 195">
              <a:extLst>
                <a:ext uri="{FF2B5EF4-FFF2-40B4-BE49-F238E27FC236}">
                  <a16:creationId xmlns:a16="http://schemas.microsoft.com/office/drawing/2014/main" id="{E1953D84-CD81-4D2B-9C4F-1069B46D4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0916" name="Text Box 196">
              <a:extLst>
                <a:ext uri="{FF2B5EF4-FFF2-40B4-BE49-F238E27FC236}">
                  <a16:creationId xmlns:a16="http://schemas.microsoft.com/office/drawing/2014/main" id="{419E7BC1-0F61-4B46-AB79-90FBC5BF1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0917" name="Text Box 197">
              <a:extLst>
                <a:ext uri="{FF2B5EF4-FFF2-40B4-BE49-F238E27FC236}">
                  <a16:creationId xmlns:a16="http://schemas.microsoft.com/office/drawing/2014/main" id="{E52248F4-2218-4DC1-8083-5ADBFA5A6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0918" name="Text Box 198">
              <a:extLst>
                <a:ext uri="{FF2B5EF4-FFF2-40B4-BE49-F238E27FC236}">
                  <a16:creationId xmlns:a16="http://schemas.microsoft.com/office/drawing/2014/main" id="{13C31530-6BCA-43E8-B55A-869A32A1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0919" name="Text Box 199">
              <a:extLst>
                <a:ext uri="{FF2B5EF4-FFF2-40B4-BE49-F238E27FC236}">
                  <a16:creationId xmlns:a16="http://schemas.microsoft.com/office/drawing/2014/main" id="{4A6ED5A9-853A-47FE-A8FC-553088D83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0920" name="Text Box 200">
              <a:extLst>
                <a:ext uri="{FF2B5EF4-FFF2-40B4-BE49-F238E27FC236}">
                  <a16:creationId xmlns:a16="http://schemas.microsoft.com/office/drawing/2014/main" id="{5542146C-6C8A-43C3-BC65-663A8A1D3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0921" name="Group 201">
            <a:extLst>
              <a:ext uri="{FF2B5EF4-FFF2-40B4-BE49-F238E27FC236}">
                <a16:creationId xmlns:a16="http://schemas.microsoft.com/office/drawing/2014/main" id="{07E552C9-11F4-4B2D-A1C1-1A68906268E5}"/>
              </a:ext>
            </a:extLst>
          </p:cNvPr>
          <p:cNvGrpSpPr>
            <a:grpSpLocks/>
          </p:cNvGrpSpPr>
          <p:nvPr/>
        </p:nvGrpSpPr>
        <p:grpSpPr bwMode="auto">
          <a:xfrm>
            <a:off x="1724025" y="4076700"/>
            <a:ext cx="180975" cy="2374900"/>
            <a:chOff x="906" y="2614"/>
            <a:chExt cx="114" cy="1496"/>
          </a:xfrm>
        </p:grpSpPr>
        <p:sp>
          <p:nvSpPr>
            <p:cNvPr id="30922" name="Text Box 202">
              <a:extLst>
                <a:ext uri="{FF2B5EF4-FFF2-40B4-BE49-F238E27FC236}">
                  <a16:creationId xmlns:a16="http://schemas.microsoft.com/office/drawing/2014/main" id="{34F0D968-80E0-469E-9820-E4709D007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0923" name="Text Box 203">
              <a:extLst>
                <a:ext uri="{FF2B5EF4-FFF2-40B4-BE49-F238E27FC236}">
                  <a16:creationId xmlns:a16="http://schemas.microsoft.com/office/drawing/2014/main" id="{03A4A63C-DC80-42B8-841C-CE3EA014F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0924" name="Text Box 204">
              <a:extLst>
                <a:ext uri="{FF2B5EF4-FFF2-40B4-BE49-F238E27FC236}">
                  <a16:creationId xmlns:a16="http://schemas.microsoft.com/office/drawing/2014/main" id="{9227AF14-14C3-49EE-BB55-8A9BB7D165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0925" name="Text Box 205">
              <a:extLst>
                <a:ext uri="{FF2B5EF4-FFF2-40B4-BE49-F238E27FC236}">
                  <a16:creationId xmlns:a16="http://schemas.microsoft.com/office/drawing/2014/main" id="{9E52DACD-AF55-432C-BD54-2307C2F2F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0926" name="Text Box 206">
              <a:extLst>
                <a:ext uri="{FF2B5EF4-FFF2-40B4-BE49-F238E27FC236}">
                  <a16:creationId xmlns:a16="http://schemas.microsoft.com/office/drawing/2014/main" id="{1223287F-99A0-42EB-9817-B631471A8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0927" name="Text Box 207">
              <a:extLst>
                <a:ext uri="{FF2B5EF4-FFF2-40B4-BE49-F238E27FC236}">
                  <a16:creationId xmlns:a16="http://schemas.microsoft.com/office/drawing/2014/main" id="{43F21547-5EAF-4D8A-A61C-BC8A59B13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0928" name="Text Box 208">
              <a:extLst>
                <a:ext uri="{FF2B5EF4-FFF2-40B4-BE49-F238E27FC236}">
                  <a16:creationId xmlns:a16="http://schemas.microsoft.com/office/drawing/2014/main" id="{36F4780F-C35F-418C-ABB1-6CA4F8FE8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0929" name="Text Box 209">
              <a:extLst>
                <a:ext uri="{FF2B5EF4-FFF2-40B4-BE49-F238E27FC236}">
                  <a16:creationId xmlns:a16="http://schemas.microsoft.com/office/drawing/2014/main" id="{431B6DA7-8CEF-49E7-ACE9-35993DC4A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0930" name="Text Box 210">
              <a:extLst>
                <a:ext uri="{FF2B5EF4-FFF2-40B4-BE49-F238E27FC236}">
                  <a16:creationId xmlns:a16="http://schemas.microsoft.com/office/drawing/2014/main" id="{72C610FE-2B59-4243-9D7C-29C7D7C6F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0931" name="Text Box 211">
              <a:extLst>
                <a:ext uri="{FF2B5EF4-FFF2-40B4-BE49-F238E27FC236}">
                  <a16:creationId xmlns:a16="http://schemas.microsoft.com/office/drawing/2014/main" id="{F0BD0351-51C1-409A-A2D1-766970BA4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0932" name="Text Box 212">
              <a:extLst>
                <a:ext uri="{FF2B5EF4-FFF2-40B4-BE49-F238E27FC236}">
                  <a16:creationId xmlns:a16="http://schemas.microsoft.com/office/drawing/2014/main" id="{5DDDC040-D82F-4D7E-B9DF-612E4D3E0B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0939" name="Group 219">
            <a:extLst>
              <a:ext uri="{FF2B5EF4-FFF2-40B4-BE49-F238E27FC236}">
                <a16:creationId xmlns:a16="http://schemas.microsoft.com/office/drawing/2014/main" id="{036F56AC-1901-4F09-ACA8-5169641772AC}"/>
              </a:ext>
            </a:extLst>
          </p:cNvPr>
          <p:cNvGrpSpPr>
            <a:grpSpLocks/>
          </p:cNvGrpSpPr>
          <p:nvPr/>
        </p:nvGrpSpPr>
        <p:grpSpPr bwMode="auto">
          <a:xfrm>
            <a:off x="1400175" y="1773238"/>
            <a:ext cx="579438" cy="4714875"/>
            <a:chOff x="703" y="1117"/>
            <a:chExt cx="365" cy="2970"/>
          </a:xfrm>
        </p:grpSpPr>
        <p:sp>
          <p:nvSpPr>
            <p:cNvPr id="30934" name="Rectangle 214">
              <a:extLst>
                <a:ext uri="{FF2B5EF4-FFF2-40B4-BE49-F238E27FC236}">
                  <a16:creationId xmlns:a16="http://schemas.microsoft.com/office/drawing/2014/main" id="{E7853FB7-29AD-46AB-AD63-8454C9125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30935" name="Rectangle 215">
              <a:extLst>
                <a:ext uri="{FF2B5EF4-FFF2-40B4-BE49-F238E27FC236}">
                  <a16:creationId xmlns:a16="http://schemas.microsoft.com/office/drawing/2014/main" id="{49FA3205-346B-4DAA-A24A-D94E83FFAF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936" name="Rectangle 216">
              <a:extLst>
                <a:ext uri="{FF2B5EF4-FFF2-40B4-BE49-F238E27FC236}">
                  <a16:creationId xmlns:a16="http://schemas.microsoft.com/office/drawing/2014/main" id="{58F08B40-0432-4703-B40B-88D68DE55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0899" name="Text Box 179">
            <a:extLst>
              <a:ext uri="{FF2B5EF4-FFF2-40B4-BE49-F238E27FC236}">
                <a16:creationId xmlns:a16="http://schemas.microsoft.com/office/drawing/2014/main" id="{3D2E5738-B53D-4F1C-9C49-DB63CAABA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84313"/>
            <a:ext cx="3889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zupčani</a:t>
            </a:r>
          </a:p>
        </p:txBody>
      </p:sp>
      <p:sp>
        <p:nvSpPr>
          <p:cNvPr id="30937" name="Text Box 217">
            <a:extLst>
              <a:ext uri="{FF2B5EF4-FFF2-40B4-BE49-F238E27FC236}">
                <a16:creationId xmlns:a16="http://schemas.microsoft.com/office/drawing/2014/main" id="{4DA6A1FB-8A36-4498-A84F-397844FDB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952625"/>
            <a:ext cx="424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određivanje smjera okretanja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Donja strelica uključuje brojač okretaja!</a:t>
            </a:r>
          </a:p>
        </p:txBody>
      </p:sp>
      <p:sp>
        <p:nvSpPr>
          <p:cNvPr id="30900" name="Text Box 180">
            <a:extLst>
              <a:ext uri="{FF2B5EF4-FFF2-40B4-BE49-F238E27FC236}">
                <a16:creationId xmlns:a16="http://schemas.microsoft.com/office/drawing/2014/main" id="{2C6F5A8F-59A6-4786-B93B-05BF3714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311400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Prije promjene smjera zaustavi okretanje klikom na prethodno određeni smjer-strelicu.</a:t>
            </a:r>
          </a:p>
        </p:txBody>
      </p:sp>
      <p:sp>
        <p:nvSpPr>
          <p:cNvPr id="30970" name="Text Box 250">
            <a:extLst>
              <a:ext uri="{FF2B5EF4-FFF2-40B4-BE49-F238E27FC236}">
                <a16:creationId xmlns:a16="http://schemas.microsoft.com/office/drawing/2014/main" id="{210D1409-1265-4FAB-9433-194D25FA1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975" y="4051300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30971" name="Group 251">
            <a:extLst>
              <a:ext uri="{FF2B5EF4-FFF2-40B4-BE49-F238E27FC236}">
                <a16:creationId xmlns:a16="http://schemas.microsoft.com/office/drawing/2014/main" id="{E1689E3B-5BCB-4EB7-8398-C91981281085}"/>
              </a:ext>
            </a:extLst>
          </p:cNvPr>
          <p:cNvGrpSpPr>
            <a:grpSpLocks/>
          </p:cNvGrpSpPr>
          <p:nvPr/>
        </p:nvGrpSpPr>
        <p:grpSpPr bwMode="auto">
          <a:xfrm>
            <a:off x="6148388" y="4267200"/>
            <a:ext cx="180975" cy="2159000"/>
            <a:chOff x="793" y="2704"/>
            <a:chExt cx="114" cy="1360"/>
          </a:xfrm>
        </p:grpSpPr>
        <p:sp>
          <p:nvSpPr>
            <p:cNvPr id="30972" name="Text Box 252">
              <a:extLst>
                <a:ext uri="{FF2B5EF4-FFF2-40B4-BE49-F238E27FC236}">
                  <a16:creationId xmlns:a16="http://schemas.microsoft.com/office/drawing/2014/main" id="{886E5B63-CF39-471D-9A4B-B6B16FF0A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0973" name="Text Box 253">
              <a:extLst>
                <a:ext uri="{FF2B5EF4-FFF2-40B4-BE49-F238E27FC236}">
                  <a16:creationId xmlns:a16="http://schemas.microsoft.com/office/drawing/2014/main" id="{0C05142B-0B42-4C79-B49A-9D6F0DCC7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0974" name="Text Box 254">
              <a:extLst>
                <a:ext uri="{FF2B5EF4-FFF2-40B4-BE49-F238E27FC236}">
                  <a16:creationId xmlns:a16="http://schemas.microsoft.com/office/drawing/2014/main" id="{FAF72A13-22CB-4CA8-88AB-3ACE8AB36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0975" name="Text Box 255">
              <a:extLst>
                <a:ext uri="{FF2B5EF4-FFF2-40B4-BE49-F238E27FC236}">
                  <a16:creationId xmlns:a16="http://schemas.microsoft.com/office/drawing/2014/main" id="{93EF29FB-2E23-4DC2-A575-96994043B7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0976" name="Text Box 256">
              <a:extLst>
                <a:ext uri="{FF2B5EF4-FFF2-40B4-BE49-F238E27FC236}">
                  <a16:creationId xmlns:a16="http://schemas.microsoft.com/office/drawing/2014/main" id="{370FFBC3-0D5D-48FF-9A53-874CD8053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0977" name="Text Box 257">
              <a:extLst>
                <a:ext uri="{FF2B5EF4-FFF2-40B4-BE49-F238E27FC236}">
                  <a16:creationId xmlns:a16="http://schemas.microsoft.com/office/drawing/2014/main" id="{935290E5-F3F9-4077-8F8B-AB95A87BC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0978" name="Text Box 258">
              <a:extLst>
                <a:ext uri="{FF2B5EF4-FFF2-40B4-BE49-F238E27FC236}">
                  <a16:creationId xmlns:a16="http://schemas.microsoft.com/office/drawing/2014/main" id="{8A92781E-D079-4A66-B542-DF33D861F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0979" name="Text Box 259">
              <a:extLst>
                <a:ext uri="{FF2B5EF4-FFF2-40B4-BE49-F238E27FC236}">
                  <a16:creationId xmlns:a16="http://schemas.microsoft.com/office/drawing/2014/main" id="{E064A1A3-FA01-4AA0-8977-5232C4424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0980" name="Text Box 260">
              <a:extLst>
                <a:ext uri="{FF2B5EF4-FFF2-40B4-BE49-F238E27FC236}">
                  <a16:creationId xmlns:a16="http://schemas.microsoft.com/office/drawing/2014/main" id="{BD83A5C5-A63F-44CA-AF83-94EB5BDBD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0981" name="Text Box 261">
              <a:extLst>
                <a:ext uri="{FF2B5EF4-FFF2-40B4-BE49-F238E27FC236}">
                  <a16:creationId xmlns:a16="http://schemas.microsoft.com/office/drawing/2014/main" id="{7EAF178E-C9B2-458D-9B85-73763FA3D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0982" name="Group 262">
            <a:extLst>
              <a:ext uri="{FF2B5EF4-FFF2-40B4-BE49-F238E27FC236}">
                <a16:creationId xmlns:a16="http://schemas.microsoft.com/office/drawing/2014/main" id="{2CB44485-1794-46DB-A1C9-320F4D4D69F7}"/>
              </a:ext>
            </a:extLst>
          </p:cNvPr>
          <p:cNvGrpSpPr>
            <a:grpSpLocks/>
          </p:cNvGrpSpPr>
          <p:nvPr/>
        </p:nvGrpSpPr>
        <p:grpSpPr bwMode="auto">
          <a:xfrm>
            <a:off x="6327775" y="4051300"/>
            <a:ext cx="180975" cy="2374900"/>
            <a:chOff x="906" y="2614"/>
            <a:chExt cx="114" cy="1496"/>
          </a:xfrm>
        </p:grpSpPr>
        <p:sp>
          <p:nvSpPr>
            <p:cNvPr id="30983" name="Text Box 263">
              <a:extLst>
                <a:ext uri="{FF2B5EF4-FFF2-40B4-BE49-F238E27FC236}">
                  <a16:creationId xmlns:a16="http://schemas.microsoft.com/office/drawing/2014/main" id="{401D3AD1-8272-4EFF-B00E-F0DBD6BBE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0984" name="Text Box 264">
              <a:extLst>
                <a:ext uri="{FF2B5EF4-FFF2-40B4-BE49-F238E27FC236}">
                  <a16:creationId xmlns:a16="http://schemas.microsoft.com/office/drawing/2014/main" id="{A7764800-F652-4D72-B857-458C590131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0985" name="Text Box 265">
              <a:extLst>
                <a:ext uri="{FF2B5EF4-FFF2-40B4-BE49-F238E27FC236}">
                  <a16:creationId xmlns:a16="http://schemas.microsoft.com/office/drawing/2014/main" id="{5C867A27-E322-476B-ABF1-2DD3CA0F6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0986" name="Text Box 266">
              <a:extLst>
                <a:ext uri="{FF2B5EF4-FFF2-40B4-BE49-F238E27FC236}">
                  <a16:creationId xmlns:a16="http://schemas.microsoft.com/office/drawing/2014/main" id="{56DC58C4-3386-4313-893C-DF1028ADB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0987" name="Text Box 267">
              <a:extLst>
                <a:ext uri="{FF2B5EF4-FFF2-40B4-BE49-F238E27FC236}">
                  <a16:creationId xmlns:a16="http://schemas.microsoft.com/office/drawing/2014/main" id="{F86F0EAC-4D54-4177-8D40-DBD54483B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0988" name="Text Box 268">
              <a:extLst>
                <a:ext uri="{FF2B5EF4-FFF2-40B4-BE49-F238E27FC236}">
                  <a16:creationId xmlns:a16="http://schemas.microsoft.com/office/drawing/2014/main" id="{F400A8DB-7A9A-40DB-B274-4662AAAD0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0989" name="Text Box 269">
              <a:extLst>
                <a:ext uri="{FF2B5EF4-FFF2-40B4-BE49-F238E27FC236}">
                  <a16:creationId xmlns:a16="http://schemas.microsoft.com/office/drawing/2014/main" id="{C59D798E-E8C1-43AE-BAA4-404D1A0C2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0990" name="Text Box 270">
              <a:extLst>
                <a:ext uri="{FF2B5EF4-FFF2-40B4-BE49-F238E27FC236}">
                  <a16:creationId xmlns:a16="http://schemas.microsoft.com/office/drawing/2014/main" id="{AC684C2E-616B-4A3C-83DF-5AC8D8347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0991" name="Text Box 271">
              <a:extLst>
                <a:ext uri="{FF2B5EF4-FFF2-40B4-BE49-F238E27FC236}">
                  <a16:creationId xmlns:a16="http://schemas.microsoft.com/office/drawing/2014/main" id="{4E5F20F5-5BBC-47AE-9C06-F33D28DA25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0992" name="Text Box 272">
              <a:extLst>
                <a:ext uri="{FF2B5EF4-FFF2-40B4-BE49-F238E27FC236}">
                  <a16:creationId xmlns:a16="http://schemas.microsoft.com/office/drawing/2014/main" id="{DFA88E95-D095-48FD-840A-E0C337949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0993" name="Text Box 273">
              <a:extLst>
                <a:ext uri="{FF2B5EF4-FFF2-40B4-BE49-F238E27FC236}">
                  <a16:creationId xmlns:a16="http://schemas.microsoft.com/office/drawing/2014/main" id="{BC8DC285-F085-4932-A056-F1DE02A1D8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1000" name="Group 280">
            <a:extLst>
              <a:ext uri="{FF2B5EF4-FFF2-40B4-BE49-F238E27FC236}">
                <a16:creationId xmlns:a16="http://schemas.microsoft.com/office/drawing/2014/main" id="{2A846753-6FAD-4940-85F6-81EE66C000E5}"/>
              </a:ext>
            </a:extLst>
          </p:cNvPr>
          <p:cNvGrpSpPr>
            <a:grpSpLocks/>
          </p:cNvGrpSpPr>
          <p:nvPr/>
        </p:nvGrpSpPr>
        <p:grpSpPr bwMode="auto">
          <a:xfrm>
            <a:off x="6003925" y="1744663"/>
            <a:ext cx="579438" cy="4697412"/>
            <a:chOff x="4059" y="1099"/>
            <a:chExt cx="365" cy="2959"/>
          </a:xfrm>
        </p:grpSpPr>
        <p:sp>
          <p:nvSpPr>
            <p:cNvPr id="30995" name="Rectangle 275">
              <a:extLst>
                <a:ext uri="{FF2B5EF4-FFF2-40B4-BE49-F238E27FC236}">
                  <a16:creationId xmlns:a16="http://schemas.microsoft.com/office/drawing/2014/main" id="{964177FF-1FE1-4950-AA22-B3AABA06A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9" y="2675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30996" name="Rectangle 276">
              <a:extLst>
                <a:ext uri="{FF2B5EF4-FFF2-40B4-BE49-F238E27FC236}">
                  <a16:creationId xmlns:a16="http://schemas.microsoft.com/office/drawing/2014/main" id="{6714953F-C6D6-4505-8E79-4116C6AC6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" y="1099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0997" name="Rectangle 277">
              <a:extLst>
                <a:ext uri="{FF2B5EF4-FFF2-40B4-BE49-F238E27FC236}">
                  <a16:creationId xmlns:a16="http://schemas.microsoft.com/office/drawing/2014/main" id="{B2229D82-CDB1-4F2D-BB6B-20632BDBB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550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0857" name="Rectangle 137">
            <a:extLst>
              <a:ext uri="{FF2B5EF4-FFF2-40B4-BE49-F238E27FC236}">
                <a16:creationId xmlns:a16="http://schemas.microsoft.com/office/drawing/2014/main" id="{656AEFB3-488E-4B94-AC69-6C1C77F40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916113"/>
            <a:ext cx="6913562" cy="44656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0864" name="Oval 144">
            <a:extLst>
              <a:ext uri="{FF2B5EF4-FFF2-40B4-BE49-F238E27FC236}">
                <a16:creationId xmlns:a16="http://schemas.microsoft.com/office/drawing/2014/main" id="{1DB0E466-D30E-4BD6-B206-0970D547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5525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0865" name="Group 145">
            <a:extLst>
              <a:ext uri="{FF2B5EF4-FFF2-40B4-BE49-F238E27FC236}">
                <a16:creationId xmlns:a16="http://schemas.microsoft.com/office/drawing/2014/main" id="{4447A53F-13CB-4023-84FF-7E8FB8B6C028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1412875"/>
            <a:ext cx="1874837" cy="1871663"/>
            <a:chOff x="340" y="847"/>
            <a:chExt cx="1181" cy="1179"/>
          </a:xfrm>
        </p:grpSpPr>
        <p:sp>
          <p:nvSpPr>
            <p:cNvPr id="30866" name="Line 146">
              <a:extLst>
                <a:ext uri="{FF2B5EF4-FFF2-40B4-BE49-F238E27FC236}">
                  <a16:creationId xmlns:a16="http://schemas.microsoft.com/office/drawing/2014/main" id="{D4A76753-29E4-49BC-8BB3-8FD2D778C2B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67" name="Line 147">
              <a:extLst>
                <a:ext uri="{FF2B5EF4-FFF2-40B4-BE49-F238E27FC236}">
                  <a16:creationId xmlns:a16="http://schemas.microsoft.com/office/drawing/2014/main" id="{6D560852-C7A4-4946-BC49-A375C39D0C1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68" name="Line 148">
              <a:extLst>
                <a:ext uri="{FF2B5EF4-FFF2-40B4-BE49-F238E27FC236}">
                  <a16:creationId xmlns:a16="http://schemas.microsoft.com/office/drawing/2014/main" id="{CA6BBA66-D2F0-4B03-831C-06A7E9CF32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69" name="Line 149">
              <a:extLst>
                <a:ext uri="{FF2B5EF4-FFF2-40B4-BE49-F238E27FC236}">
                  <a16:creationId xmlns:a16="http://schemas.microsoft.com/office/drawing/2014/main" id="{BB06259B-74F3-4FF7-9E9A-59BEFC9421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70" name="Line 150">
              <a:extLst>
                <a:ext uri="{FF2B5EF4-FFF2-40B4-BE49-F238E27FC236}">
                  <a16:creationId xmlns:a16="http://schemas.microsoft.com/office/drawing/2014/main" id="{4FB545AA-1F3B-415F-B754-77EFEB12228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71" name="Line 151">
              <a:extLst>
                <a:ext uri="{FF2B5EF4-FFF2-40B4-BE49-F238E27FC236}">
                  <a16:creationId xmlns:a16="http://schemas.microsoft.com/office/drawing/2014/main" id="{DCCC5781-4F50-44D1-9032-591299D9B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30872" name="Picture 152">
            <a:extLst>
              <a:ext uri="{FF2B5EF4-FFF2-40B4-BE49-F238E27FC236}">
                <a16:creationId xmlns:a16="http://schemas.microsoft.com/office/drawing/2014/main" id="{D51BE677-E2AF-4205-AA77-48182E861A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1697038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73" name="Group 153">
            <a:extLst>
              <a:ext uri="{FF2B5EF4-FFF2-40B4-BE49-F238E27FC236}">
                <a16:creationId xmlns:a16="http://schemas.microsoft.com/office/drawing/2014/main" id="{F1BC8BE9-9776-4E8E-BE99-2A73DA5F283E}"/>
              </a:ext>
            </a:extLst>
          </p:cNvPr>
          <p:cNvGrpSpPr>
            <a:grpSpLocks/>
          </p:cNvGrpSpPr>
          <p:nvPr/>
        </p:nvGrpSpPr>
        <p:grpSpPr bwMode="auto">
          <a:xfrm>
            <a:off x="7197725" y="1625600"/>
            <a:ext cx="71438" cy="1468438"/>
            <a:chOff x="736" y="2342"/>
            <a:chExt cx="45" cy="925"/>
          </a:xfrm>
        </p:grpSpPr>
        <p:grpSp>
          <p:nvGrpSpPr>
            <p:cNvPr id="30874" name="Group 154">
              <a:extLst>
                <a:ext uri="{FF2B5EF4-FFF2-40B4-BE49-F238E27FC236}">
                  <a16:creationId xmlns:a16="http://schemas.microsoft.com/office/drawing/2014/main" id="{01983638-6C4C-46E5-AFA7-2CD1DB746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30875" name="Rectangle 155">
                <a:extLst>
                  <a:ext uri="{FF2B5EF4-FFF2-40B4-BE49-F238E27FC236}">
                    <a16:creationId xmlns:a16="http://schemas.microsoft.com/office/drawing/2014/main" id="{983738D5-8877-41BD-96C1-13EB8EE02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76" name="AutoShape 156">
                <a:extLst>
                  <a:ext uri="{FF2B5EF4-FFF2-40B4-BE49-F238E27FC236}">
                    <a16:creationId xmlns:a16="http://schemas.microsoft.com/office/drawing/2014/main" id="{A50B41D3-FB7D-44B2-A570-B6F5C550D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77" name="Line 157">
                <a:extLst>
                  <a:ext uri="{FF2B5EF4-FFF2-40B4-BE49-F238E27FC236}">
                    <a16:creationId xmlns:a16="http://schemas.microsoft.com/office/drawing/2014/main" id="{F44E1D02-38D9-4CB1-93E8-8EE0E5C9A5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30878" name="Group 158">
              <a:extLst>
                <a:ext uri="{FF2B5EF4-FFF2-40B4-BE49-F238E27FC236}">
                  <a16:creationId xmlns:a16="http://schemas.microsoft.com/office/drawing/2014/main" id="{0340DAEB-2BC6-4F4B-89D5-B7C59EB908C3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30879" name="Rectangle 159">
                <a:extLst>
                  <a:ext uri="{FF2B5EF4-FFF2-40B4-BE49-F238E27FC236}">
                    <a16:creationId xmlns:a16="http://schemas.microsoft.com/office/drawing/2014/main" id="{51529873-31AF-41EF-B1E6-7DA5244FD8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80" name="AutoShape 160">
                <a:extLst>
                  <a:ext uri="{FF2B5EF4-FFF2-40B4-BE49-F238E27FC236}">
                    <a16:creationId xmlns:a16="http://schemas.microsoft.com/office/drawing/2014/main" id="{41125289-C746-4F1D-8988-D2A6EB175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81" name="Line 161">
                <a:extLst>
                  <a:ext uri="{FF2B5EF4-FFF2-40B4-BE49-F238E27FC236}">
                    <a16:creationId xmlns:a16="http://schemas.microsoft.com/office/drawing/2014/main" id="{70A96C17-3AED-4F1C-A384-055DE0B93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30882" name="Group 162">
              <a:extLst>
                <a:ext uri="{FF2B5EF4-FFF2-40B4-BE49-F238E27FC236}">
                  <a16:creationId xmlns:a16="http://schemas.microsoft.com/office/drawing/2014/main" id="{1C758C73-5744-407D-89BF-B8BF418D7C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30883" name="Oval 163">
                <a:extLst>
                  <a:ext uri="{FF2B5EF4-FFF2-40B4-BE49-F238E27FC236}">
                    <a16:creationId xmlns:a16="http://schemas.microsoft.com/office/drawing/2014/main" id="{3741D728-BBC0-4B6E-94B4-08F79D9F7C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0884" name="Oval 164">
                <a:extLst>
                  <a:ext uri="{FF2B5EF4-FFF2-40B4-BE49-F238E27FC236}">
                    <a16:creationId xmlns:a16="http://schemas.microsoft.com/office/drawing/2014/main" id="{D623DDF3-D5AB-49E3-87F2-1D74E6FBB1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0885" name="Oval 165">
            <a:extLst>
              <a:ext uri="{FF2B5EF4-FFF2-40B4-BE49-F238E27FC236}">
                <a16:creationId xmlns:a16="http://schemas.microsoft.com/office/drawing/2014/main" id="{BE3969FD-9FD8-45ED-8803-B4659D084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0488" y="1555750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0886" name="Group 166">
            <a:extLst>
              <a:ext uri="{FF2B5EF4-FFF2-40B4-BE49-F238E27FC236}">
                <a16:creationId xmlns:a16="http://schemas.microsoft.com/office/drawing/2014/main" id="{63B194CA-F6BC-4E7F-A476-79285D269630}"/>
              </a:ext>
            </a:extLst>
          </p:cNvPr>
          <p:cNvGrpSpPr>
            <a:grpSpLocks/>
          </p:cNvGrpSpPr>
          <p:nvPr/>
        </p:nvGrpSpPr>
        <p:grpSpPr bwMode="auto">
          <a:xfrm>
            <a:off x="6405563" y="1552575"/>
            <a:ext cx="1692275" cy="1663700"/>
            <a:chOff x="408" y="935"/>
            <a:chExt cx="1066" cy="1048"/>
          </a:xfrm>
        </p:grpSpPr>
        <p:sp>
          <p:nvSpPr>
            <p:cNvPr id="30887" name="Text Box 167">
              <a:extLst>
                <a:ext uri="{FF2B5EF4-FFF2-40B4-BE49-F238E27FC236}">
                  <a16:creationId xmlns:a16="http://schemas.microsoft.com/office/drawing/2014/main" id="{22421ECF-3B1A-4A57-8009-53AD6F2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30888" name="Text Box 168">
              <a:extLst>
                <a:ext uri="{FF2B5EF4-FFF2-40B4-BE49-F238E27FC236}">
                  <a16:creationId xmlns:a16="http://schemas.microsoft.com/office/drawing/2014/main" id="{97F51B3F-89C7-480B-A448-3A66C89BF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30889" name="Text Box 169">
              <a:extLst>
                <a:ext uri="{FF2B5EF4-FFF2-40B4-BE49-F238E27FC236}">
                  <a16:creationId xmlns:a16="http://schemas.microsoft.com/office/drawing/2014/main" id="{37213521-4070-4F4B-9A8D-EA34F7359D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30890" name="Text Box 170">
              <a:extLst>
                <a:ext uri="{FF2B5EF4-FFF2-40B4-BE49-F238E27FC236}">
                  <a16:creationId xmlns:a16="http://schemas.microsoft.com/office/drawing/2014/main" id="{E072B945-FBF2-4B11-8477-B93395A631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30891" name="Text Box 171">
              <a:extLst>
                <a:ext uri="{FF2B5EF4-FFF2-40B4-BE49-F238E27FC236}">
                  <a16:creationId xmlns:a16="http://schemas.microsoft.com/office/drawing/2014/main" id="{65D10BD3-67A0-432B-8372-D98ABA40A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30892" name="Text Box 172">
              <a:extLst>
                <a:ext uri="{FF2B5EF4-FFF2-40B4-BE49-F238E27FC236}">
                  <a16:creationId xmlns:a16="http://schemas.microsoft.com/office/drawing/2014/main" id="{C3A2BF79-9452-4F45-BE5D-C9795A3C7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30893" name="Text Box 173">
              <a:extLst>
                <a:ext uri="{FF2B5EF4-FFF2-40B4-BE49-F238E27FC236}">
                  <a16:creationId xmlns:a16="http://schemas.microsoft.com/office/drawing/2014/main" id="{B4E89A73-E756-46C9-8E55-CC929B7CD4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30894" name="Text Box 174">
              <a:extLst>
                <a:ext uri="{FF2B5EF4-FFF2-40B4-BE49-F238E27FC236}">
                  <a16:creationId xmlns:a16="http://schemas.microsoft.com/office/drawing/2014/main" id="{A0456573-9FA5-409A-8BAB-A6C9DE9BA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30895" name="Text Box 175">
              <a:extLst>
                <a:ext uri="{FF2B5EF4-FFF2-40B4-BE49-F238E27FC236}">
                  <a16:creationId xmlns:a16="http://schemas.microsoft.com/office/drawing/2014/main" id="{FEA38796-D6DA-4C64-B530-6612ED864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30896" name="Text Box 176">
              <a:extLst>
                <a:ext uri="{FF2B5EF4-FFF2-40B4-BE49-F238E27FC236}">
                  <a16:creationId xmlns:a16="http://schemas.microsoft.com/office/drawing/2014/main" id="{4C30EE5B-E62F-485C-840C-D1E1C0092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30897" name="Text Box 177">
              <a:extLst>
                <a:ext uri="{FF2B5EF4-FFF2-40B4-BE49-F238E27FC236}">
                  <a16:creationId xmlns:a16="http://schemas.microsoft.com/office/drawing/2014/main" id="{D4ABF51A-26BD-4642-AD3C-E8103CF83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30898" name="Text Box 178">
              <a:extLst>
                <a:ext uri="{FF2B5EF4-FFF2-40B4-BE49-F238E27FC236}">
                  <a16:creationId xmlns:a16="http://schemas.microsoft.com/office/drawing/2014/main" id="{B6DD5269-9E1E-471B-8AE8-FCACF875F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31034" name="AutoShape 314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78C564D1-9685-4432-952C-51C2604EFA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31035" name="AutoShape 315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9131FCDA-116A-41F4-A6D7-268E885170B0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31036" name="AutoShape 316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0FBD2EAC-FDEB-49CB-8ED0-2BDE756B6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"/>
                                        <p:tgtEl>
                                          <p:spTgt spid="3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"/>
                                        <p:tgtEl>
                                          <p:spTgt spid="3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30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1200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"/>
                                        <p:tgtEl>
                                          <p:spTgt spid="3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"/>
                                        <p:tgtEl>
                                          <p:spTgt spid="3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"/>
                                        <p:tgtEl>
                                          <p:spTgt spid="3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4" presetClass="path" presetSubtype="0" repeatCount="3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9" dur="40000" fill="hold"/>
                                        <p:tgtEl>
                                          <p:spTgt spid="30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1" dur="4000" fill="hold"/>
                                        <p:tgtEl>
                                          <p:spTgt spid="3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nodeType="withEffect">
                                  <p:stCondLst>
                                    <p:cond delay="36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3" dur="4000" fill="hold"/>
                                        <p:tgtEl>
                                          <p:spTgt spid="30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fill="hold" nodeType="withEffect">
                                  <p:stCondLst>
                                    <p:cond delay="76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5" dur="4000" fill="hold"/>
                                        <p:tgtEl>
                                          <p:spTgt spid="30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116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7" dur="4000" fill="hold"/>
                                        <p:tgtEl>
                                          <p:spTgt spid="30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0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1" dur="2000" fill="hold"/>
                                        <p:tgtEl>
                                          <p:spTgt spid="30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4000" fill="hold"/>
                                        <p:tgtEl>
                                          <p:spTgt spid="30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64" presetClass="path" presetSubtype="0" repeatCount="6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45" dur="20000" fill="hold"/>
                                        <p:tgtEl>
                                          <p:spTgt spid="30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09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nodeType="withEffect">
                                  <p:stCondLst>
                                    <p:cond delay="18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fill="hold" nodeType="withEffect">
                                  <p:stCondLst>
                                    <p:cond delay="38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fill="hold" nodeType="withEffect">
                                  <p:stCondLst>
                                    <p:cond delay="58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fill="hold" nodeType="withEffect">
                                  <p:stCondLst>
                                    <p:cond delay="78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fill="hold" nodeType="withEffect">
                                  <p:stCondLst>
                                    <p:cond delay="98000"/>
                                  </p:stCondLst>
                                  <p:childTnLst>
                                    <p:animMotion origin="layout" path="M 5.55556E-7 -0.12615 L 5.55556E-7 -0.157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fill="hold" nodeType="withEffect">
                                  <p:stCondLst>
                                    <p:cond delay="118000"/>
                                  </p:stCondLst>
                                  <p:childTnLst>
                                    <p:animMotion origin="layout" path="M 8.33333E-7 -0.15764 L 8.33333E-7 -0.1888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30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4000" fill="hold"/>
                                        <p:tgtEl>
                                          <p:spTgt spid="30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repeatCount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7" dur="2000" fill="hold"/>
                                        <p:tgtEl>
                                          <p:spTgt spid="30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120000" fill="hold"/>
                                        <p:tgtEl>
                                          <p:spTgt spid="30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"/>
                                        <p:tgtEl>
                                          <p:spTgt spid="3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"/>
                                        <p:tgtEl>
                                          <p:spTgt spid="3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"/>
                                        <p:tgtEl>
                                          <p:spTgt spid="3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309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2" dur="4000" fill="hold"/>
                                        <p:tgtEl>
                                          <p:spTgt spid="309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94" dur="4000" fill="hold"/>
                                        <p:tgtEl>
                                          <p:spTgt spid="30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6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30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2"/>
                  </p:tgtEl>
                </p:cond>
              </p:nextCondLst>
            </p:seq>
          </p:childTnLst>
        </p:cTn>
      </p:par>
    </p:tnLst>
    <p:bldLst>
      <p:bldP spid="30909" grpId="0" animBg="1"/>
      <p:bldP spid="30900" grpId="0"/>
      <p:bldP spid="30900" grpId="1"/>
      <p:bldP spid="309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611AE45B-1FEE-46C5-B1A2-8CF0FA72582B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3216275"/>
            <a:ext cx="1943100" cy="1943100"/>
            <a:chOff x="2654" y="2026"/>
            <a:chExt cx="1224" cy="1224"/>
          </a:xfrm>
        </p:grpSpPr>
        <p:sp>
          <p:nvSpPr>
            <p:cNvPr id="15363" name="Freeform 3">
              <a:extLst>
                <a:ext uri="{FF2B5EF4-FFF2-40B4-BE49-F238E27FC236}">
                  <a16:creationId xmlns:a16="http://schemas.microsoft.com/office/drawing/2014/main" id="{E2518B48-3B2A-450B-A7DB-1310D2D81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026"/>
              <a:ext cx="1224" cy="1224"/>
            </a:xfrm>
            <a:custGeom>
              <a:avLst/>
              <a:gdLst>
                <a:gd name="T0" fmla="*/ 500 w 1224"/>
                <a:gd name="T1" fmla="*/ 8 h 1224"/>
                <a:gd name="T2" fmla="*/ 572 w 1224"/>
                <a:gd name="T3" fmla="*/ 0 h 1224"/>
                <a:gd name="T4" fmla="*/ 636 w 1224"/>
                <a:gd name="T5" fmla="*/ 176 h 1224"/>
                <a:gd name="T6" fmla="*/ 764 w 1224"/>
                <a:gd name="T7" fmla="*/ 200 h 1224"/>
                <a:gd name="T8" fmla="*/ 884 w 1224"/>
                <a:gd name="T9" fmla="*/ 64 h 1224"/>
                <a:gd name="T10" fmla="*/ 972 w 1224"/>
                <a:gd name="T11" fmla="*/ 112 h 1224"/>
                <a:gd name="T12" fmla="*/ 1024 w 1224"/>
                <a:gd name="T13" fmla="*/ 152 h 1224"/>
                <a:gd name="T14" fmla="*/ 940 w 1224"/>
                <a:gd name="T15" fmla="*/ 328 h 1224"/>
                <a:gd name="T16" fmla="*/ 1004 w 1224"/>
                <a:gd name="T17" fmla="*/ 416 h 1224"/>
                <a:gd name="T18" fmla="*/ 1196 w 1224"/>
                <a:gd name="T19" fmla="*/ 420 h 1224"/>
                <a:gd name="T20" fmla="*/ 1216 w 1224"/>
                <a:gd name="T21" fmla="*/ 488 h 1224"/>
                <a:gd name="T22" fmla="*/ 1224 w 1224"/>
                <a:gd name="T23" fmla="*/ 564 h 1224"/>
                <a:gd name="T24" fmla="*/ 1048 w 1224"/>
                <a:gd name="T25" fmla="*/ 644 h 1224"/>
                <a:gd name="T26" fmla="*/ 1024 w 1224"/>
                <a:gd name="T27" fmla="*/ 748 h 1224"/>
                <a:gd name="T28" fmla="*/ 1156 w 1224"/>
                <a:gd name="T29" fmla="*/ 888 h 1224"/>
                <a:gd name="T30" fmla="*/ 1132 w 1224"/>
                <a:gd name="T31" fmla="*/ 948 h 1224"/>
                <a:gd name="T32" fmla="*/ 1080 w 1224"/>
                <a:gd name="T33" fmla="*/ 1012 h 1224"/>
                <a:gd name="T34" fmla="*/ 904 w 1224"/>
                <a:gd name="T35" fmla="*/ 940 h 1224"/>
                <a:gd name="T36" fmla="*/ 804 w 1224"/>
                <a:gd name="T37" fmla="*/ 1000 h 1224"/>
                <a:gd name="T38" fmla="*/ 812 w 1224"/>
                <a:gd name="T39" fmla="*/ 1192 h 1224"/>
                <a:gd name="T40" fmla="*/ 732 w 1224"/>
                <a:gd name="T41" fmla="*/ 1220 h 1224"/>
                <a:gd name="T42" fmla="*/ 656 w 1224"/>
                <a:gd name="T43" fmla="*/ 1224 h 1224"/>
                <a:gd name="T44" fmla="*/ 588 w 1224"/>
                <a:gd name="T45" fmla="*/ 1044 h 1224"/>
                <a:gd name="T46" fmla="*/ 472 w 1224"/>
                <a:gd name="T47" fmla="*/ 1024 h 1224"/>
                <a:gd name="T48" fmla="*/ 340 w 1224"/>
                <a:gd name="T49" fmla="*/ 1156 h 1224"/>
                <a:gd name="T50" fmla="*/ 272 w 1224"/>
                <a:gd name="T51" fmla="*/ 1120 h 1224"/>
                <a:gd name="T52" fmla="*/ 212 w 1224"/>
                <a:gd name="T53" fmla="*/ 1072 h 1224"/>
                <a:gd name="T54" fmla="*/ 288 w 1224"/>
                <a:gd name="T55" fmla="*/ 896 h 1224"/>
                <a:gd name="T56" fmla="*/ 224 w 1224"/>
                <a:gd name="T57" fmla="*/ 808 h 1224"/>
                <a:gd name="T58" fmla="*/ 32 w 1224"/>
                <a:gd name="T59" fmla="*/ 804 h 1224"/>
                <a:gd name="T60" fmla="*/ 12 w 1224"/>
                <a:gd name="T61" fmla="*/ 728 h 1224"/>
                <a:gd name="T62" fmla="*/ 0 w 1224"/>
                <a:gd name="T63" fmla="*/ 660 h 1224"/>
                <a:gd name="T64" fmla="*/ 184 w 1224"/>
                <a:gd name="T65" fmla="*/ 584 h 1224"/>
                <a:gd name="T66" fmla="*/ 200 w 1224"/>
                <a:gd name="T67" fmla="*/ 476 h 1224"/>
                <a:gd name="T68" fmla="*/ 68 w 1224"/>
                <a:gd name="T69" fmla="*/ 336 h 1224"/>
                <a:gd name="T70" fmla="*/ 108 w 1224"/>
                <a:gd name="T71" fmla="*/ 260 h 1224"/>
                <a:gd name="T72" fmla="*/ 152 w 1224"/>
                <a:gd name="T73" fmla="*/ 208 h 1224"/>
                <a:gd name="T74" fmla="*/ 332 w 1224"/>
                <a:gd name="T75" fmla="*/ 284 h 1224"/>
                <a:gd name="T76" fmla="*/ 416 w 1224"/>
                <a:gd name="T77" fmla="*/ 224 h 1224"/>
                <a:gd name="T78" fmla="*/ 424 w 1224"/>
                <a:gd name="T79" fmla="*/ 32 h 1224"/>
                <a:gd name="T80" fmla="*/ 500 w 1224"/>
                <a:gd name="T81" fmla="*/ 8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4" h="1224">
                  <a:moveTo>
                    <a:pt x="500" y="8"/>
                  </a:moveTo>
                  <a:lnTo>
                    <a:pt x="572" y="0"/>
                  </a:lnTo>
                  <a:lnTo>
                    <a:pt x="636" y="176"/>
                  </a:lnTo>
                  <a:lnTo>
                    <a:pt x="764" y="200"/>
                  </a:lnTo>
                  <a:lnTo>
                    <a:pt x="884" y="64"/>
                  </a:lnTo>
                  <a:lnTo>
                    <a:pt x="972" y="112"/>
                  </a:lnTo>
                  <a:lnTo>
                    <a:pt x="1024" y="152"/>
                  </a:lnTo>
                  <a:lnTo>
                    <a:pt x="940" y="328"/>
                  </a:lnTo>
                  <a:lnTo>
                    <a:pt x="1004" y="416"/>
                  </a:lnTo>
                  <a:lnTo>
                    <a:pt x="1196" y="420"/>
                  </a:lnTo>
                  <a:lnTo>
                    <a:pt x="1216" y="488"/>
                  </a:lnTo>
                  <a:lnTo>
                    <a:pt x="1224" y="564"/>
                  </a:lnTo>
                  <a:lnTo>
                    <a:pt x="1048" y="644"/>
                  </a:lnTo>
                  <a:lnTo>
                    <a:pt x="1024" y="748"/>
                  </a:lnTo>
                  <a:lnTo>
                    <a:pt x="1156" y="888"/>
                  </a:lnTo>
                  <a:lnTo>
                    <a:pt x="1132" y="948"/>
                  </a:lnTo>
                  <a:lnTo>
                    <a:pt x="1080" y="1012"/>
                  </a:lnTo>
                  <a:lnTo>
                    <a:pt x="904" y="940"/>
                  </a:lnTo>
                  <a:lnTo>
                    <a:pt x="804" y="1000"/>
                  </a:lnTo>
                  <a:lnTo>
                    <a:pt x="812" y="1192"/>
                  </a:lnTo>
                  <a:lnTo>
                    <a:pt x="732" y="1220"/>
                  </a:lnTo>
                  <a:lnTo>
                    <a:pt x="656" y="1224"/>
                  </a:lnTo>
                  <a:lnTo>
                    <a:pt x="588" y="1044"/>
                  </a:lnTo>
                  <a:lnTo>
                    <a:pt x="472" y="1024"/>
                  </a:lnTo>
                  <a:lnTo>
                    <a:pt x="340" y="1156"/>
                  </a:lnTo>
                  <a:lnTo>
                    <a:pt x="272" y="1120"/>
                  </a:lnTo>
                  <a:lnTo>
                    <a:pt x="212" y="1072"/>
                  </a:lnTo>
                  <a:lnTo>
                    <a:pt x="288" y="896"/>
                  </a:lnTo>
                  <a:lnTo>
                    <a:pt x="224" y="808"/>
                  </a:lnTo>
                  <a:lnTo>
                    <a:pt x="32" y="804"/>
                  </a:lnTo>
                  <a:lnTo>
                    <a:pt x="12" y="728"/>
                  </a:lnTo>
                  <a:lnTo>
                    <a:pt x="0" y="660"/>
                  </a:lnTo>
                  <a:lnTo>
                    <a:pt x="184" y="584"/>
                  </a:lnTo>
                  <a:lnTo>
                    <a:pt x="200" y="476"/>
                  </a:lnTo>
                  <a:lnTo>
                    <a:pt x="68" y="336"/>
                  </a:lnTo>
                  <a:lnTo>
                    <a:pt x="108" y="260"/>
                  </a:lnTo>
                  <a:lnTo>
                    <a:pt x="152" y="208"/>
                  </a:lnTo>
                  <a:lnTo>
                    <a:pt x="332" y="284"/>
                  </a:lnTo>
                  <a:lnTo>
                    <a:pt x="416" y="224"/>
                  </a:lnTo>
                  <a:lnTo>
                    <a:pt x="424" y="32"/>
                  </a:lnTo>
                  <a:lnTo>
                    <a:pt x="500" y="8"/>
                  </a:lnTo>
                  <a:close/>
                </a:path>
              </a:pathLst>
            </a:cu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1176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hr-HR"/>
            </a:p>
          </p:txBody>
        </p:sp>
        <p:sp>
          <p:nvSpPr>
            <p:cNvPr id="15364" name="Oval 4">
              <a:extLst>
                <a:ext uri="{FF2B5EF4-FFF2-40B4-BE49-F238E27FC236}">
                  <a16:creationId xmlns:a16="http://schemas.microsoft.com/office/drawing/2014/main" id="{F7374FC5-81E4-4756-8B5D-97A76CFE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2568"/>
              <a:ext cx="136" cy="136"/>
            </a:xfrm>
            <a:prstGeom prst="ellipse">
              <a:avLst/>
            </a:prstGeom>
            <a:gradFill rotWithShape="1">
              <a:gsLst>
                <a:gs pos="0">
                  <a:srgbClr val="B2B2B2">
                    <a:gamma/>
                    <a:shade val="46275"/>
                    <a:invGamma/>
                  </a:srgbClr>
                </a:gs>
                <a:gs pos="100000">
                  <a:srgbClr val="B2B2B2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5365" name="Group 5">
            <a:extLst>
              <a:ext uri="{FF2B5EF4-FFF2-40B4-BE49-F238E27FC236}">
                <a16:creationId xmlns:a16="http://schemas.microsoft.com/office/drawing/2014/main" id="{ABFD4B11-1A94-4C20-ABCA-81A183F7E189}"/>
              </a:ext>
            </a:extLst>
          </p:cNvPr>
          <p:cNvGrpSpPr>
            <a:grpSpLocks/>
          </p:cNvGrpSpPr>
          <p:nvPr/>
        </p:nvGrpSpPr>
        <p:grpSpPr bwMode="auto">
          <a:xfrm>
            <a:off x="-2916238" y="4941888"/>
            <a:ext cx="14574838" cy="647700"/>
            <a:chOff x="-1792" y="3521"/>
            <a:chExt cx="9571" cy="408"/>
          </a:xfrm>
        </p:grpSpPr>
        <p:sp>
          <p:nvSpPr>
            <p:cNvPr id="15366" name="AutoShape 6">
              <a:extLst>
                <a:ext uri="{FF2B5EF4-FFF2-40B4-BE49-F238E27FC236}">
                  <a16:creationId xmlns:a16="http://schemas.microsoft.com/office/drawing/2014/main" id="{4A65E3C5-9232-4D69-838D-77054AEB57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065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67" name="AutoShape 7">
              <a:extLst>
                <a:ext uri="{FF2B5EF4-FFF2-40B4-BE49-F238E27FC236}">
                  <a16:creationId xmlns:a16="http://schemas.microsoft.com/office/drawing/2014/main" id="{496638B5-480B-4EAA-89AF-B6637C5656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464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68" name="AutoShape 8">
              <a:extLst>
                <a:ext uri="{FF2B5EF4-FFF2-40B4-BE49-F238E27FC236}">
                  <a16:creationId xmlns:a16="http://schemas.microsoft.com/office/drawing/2014/main" id="{5DF92BF7-4F10-47DC-8E64-8047FB2298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863" y="3521"/>
              <a:ext cx="263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69" name="AutoShape 9">
              <a:extLst>
                <a:ext uri="{FF2B5EF4-FFF2-40B4-BE49-F238E27FC236}">
                  <a16:creationId xmlns:a16="http://schemas.microsoft.com/office/drawing/2014/main" id="{6F105B07-A0A3-44F0-936B-D6FB845D44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262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0" name="AutoShape 10">
              <a:extLst>
                <a:ext uri="{FF2B5EF4-FFF2-40B4-BE49-F238E27FC236}">
                  <a16:creationId xmlns:a16="http://schemas.microsoft.com/office/drawing/2014/main" id="{2FA15E4E-A225-4F00-B42A-5C3A9AB994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66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1" name="AutoShape 11">
              <a:extLst>
                <a:ext uri="{FF2B5EF4-FFF2-40B4-BE49-F238E27FC236}">
                  <a16:creationId xmlns:a16="http://schemas.microsoft.com/office/drawing/2014/main" id="{B32600D5-9523-4644-87E8-739F852BAB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661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2" name="AutoShape 12">
              <a:extLst>
                <a:ext uri="{FF2B5EF4-FFF2-40B4-BE49-F238E27FC236}">
                  <a16:creationId xmlns:a16="http://schemas.microsoft.com/office/drawing/2014/main" id="{1826A346-C15E-4288-9123-F25E563989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459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3" name="AutoShape 13">
              <a:extLst>
                <a:ext uri="{FF2B5EF4-FFF2-40B4-BE49-F238E27FC236}">
                  <a16:creationId xmlns:a16="http://schemas.microsoft.com/office/drawing/2014/main" id="{EA80D28B-6400-4037-A2A5-8E5428FAAC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858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4" name="AutoShape 14">
              <a:extLst>
                <a:ext uri="{FF2B5EF4-FFF2-40B4-BE49-F238E27FC236}">
                  <a16:creationId xmlns:a16="http://schemas.microsoft.com/office/drawing/2014/main" id="{669D0918-5EEB-4403-AAC2-1F15C97EAB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257" y="3521"/>
              <a:ext cx="263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5" name="AutoShape 15">
              <a:extLst>
                <a:ext uri="{FF2B5EF4-FFF2-40B4-BE49-F238E27FC236}">
                  <a16:creationId xmlns:a16="http://schemas.microsoft.com/office/drawing/2014/main" id="{D1B48BC3-D06A-4C3E-AFCA-325B2CC5E8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656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6" name="AutoShape 16">
              <a:extLst>
                <a:ext uri="{FF2B5EF4-FFF2-40B4-BE49-F238E27FC236}">
                  <a16:creationId xmlns:a16="http://schemas.microsoft.com/office/drawing/2014/main" id="{1C74FC25-7B5F-4451-A04E-0A98AE1054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060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7" name="AutoShape 17">
              <a:extLst>
                <a:ext uri="{FF2B5EF4-FFF2-40B4-BE49-F238E27FC236}">
                  <a16:creationId xmlns:a16="http://schemas.microsoft.com/office/drawing/2014/main" id="{0D75826F-3E84-4EF8-8B22-F88BD13BD4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055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8" name="AutoShape 18">
              <a:extLst>
                <a:ext uri="{FF2B5EF4-FFF2-40B4-BE49-F238E27FC236}">
                  <a16:creationId xmlns:a16="http://schemas.microsoft.com/office/drawing/2014/main" id="{950FBAD5-96D2-4B7F-8131-165A460B8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-1329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79" name="AutoShape 19">
              <a:extLst>
                <a:ext uri="{FF2B5EF4-FFF2-40B4-BE49-F238E27FC236}">
                  <a16:creationId xmlns:a16="http://schemas.microsoft.com/office/drawing/2014/main" id="{A3617D5B-9047-493A-85B0-13FC4D868CE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-930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0" name="AutoShape 20">
              <a:extLst>
                <a:ext uri="{FF2B5EF4-FFF2-40B4-BE49-F238E27FC236}">
                  <a16:creationId xmlns:a16="http://schemas.microsoft.com/office/drawing/2014/main" id="{0B378455-5D8B-4C36-8EE8-1C27643435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-532" y="3521"/>
              <a:ext cx="263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1" name="AutoShape 21">
              <a:extLst>
                <a:ext uri="{FF2B5EF4-FFF2-40B4-BE49-F238E27FC236}">
                  <a16:creationId xmlns:a16="http://schemas.microsoft.com/office/drawing/2014/main" id="{29340523-BB4F-4A1F-BB88-08A210A515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-132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2" name="AutoShape 22">
              <a:extLst>
                <a:ext uri="{FF2B5EF4-FFF2-40B4-BE49-F238E27FC236}">
                  <a16:creationId xmlns:a16="http://schemas.microsoft.com/office/drawing/2014/main" id="{03395BA9-E44B-40D9-9ED0-E47E8C77B0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-1727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3" name="AutoShape 23">
              <a:extLst>
                <a:ext uri="{FF2B5EF4-FFF2-40B4-BE49-F238E27FC236}">
                  <a16:creationId xmlns:a16="http://schemas.microsoft.com/office/drawing/2014/main" id="{CEC62F52-CDCB-4388-93D4-3C5DD6B0A7C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67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4" name="AutoShape 24">
              <a:extLst>
                <a:ext uri="{FF2B5EF4-FFF2-40B4-BE49-F238E27FC236}">
                  <a16:creationId xmlns:a16="http://schemas.microsoft.com/office/drawing/2014/main" id="{82DCAA2B-F055-43C0-B984-01E8EF4721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853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5" name="AutoShape 25">
              <a:extLst>
                <a:ext uri="{FF2B5EF4-FFF2-40B4-BE49-F238E27FC236}">
                  <a16:creationId xmlns:a16="http://schemas.microsoft.com/office/drawing/2014/main" id="{EB5B5F94-0ECD-43E8-9746-67666D1142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252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6" name="AutoShape 26">
              <a:extLst>
                <a:ext uri="{FF2B5EF4-FFF2-40B4-BE49-F238E27FC236}">
                  <a16:creationId xmlns:a16="http://schemas.microsoft.com/office/drawing/2014/main" id="{D5764ABA-03D0-4BF7-9619-7E79A57474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651" y="3521"/>
              <a:ext cx="263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7" name="AutoShape 27">
              <a:extLst>
                <a:ext uri="{FF2B5EF4-FFF2-40B4-BE49-F238E27FC236}">
                  <a16:creationId xmlns:a16="http://schemas.microsoft.com/office/drawing/2014/main" id="{DF09736C-E910-4C51-813B-C55D97C7AC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7050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8" name="AutoShape 28">
              <a:extLst>
                <a:ext uri="{FF2B5EF4-FFF2-40B4-BE49-F238E27FC236}">
                  <a16:creationId xmlns:a16="http://schemas.microsoft.com/office/drawing/2014/main" id="{458B1CBD-618B-4B44-9664-8F076F98F7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454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89" name="AutoShape 29">
              <a:extLst>
                <a:ext uri="{FF2B5EF4-FFF2-40B4-BE49-F238E27FC236}">
                  <a16:creationId xmlns:a16="http://schemas.microsoft.com/office/drawing/2014/main" id="{BCD3C1D9-78E6-41DD-9790-F61524FCE3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7449" y="3521"/>
              <a:ext cx="262" cy="27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390" name="Rectangle 30">
              <a:extLst>
                <a:ext uri="{FF2B5EF4-FFF2-40B4-BE49-F238E27FC236}">
                  <a16:creationId xmlns:a16="http://schemas.microsoft.com/office/drawing/2014/main" id="{40CA6E6C-CF72-41C7-BBAA-25238BB57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792" y="3702"/>
              <a:ext cx="9571" cy="227"/>
            </a:xfrm>
            <a:prstGeom prst="rect">
              <a:avLst/>
            </a:pr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5391" name="AutoShape 31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7E26764F-4CC7-4EE7-A8F0-AD995A8D98C2}"/>
              </a:ext>
            </a:extLst>
          </p:cNvPr>
          <p:cNvSpPr>
            <a:spLocks noChangeArrowheads="1"/>
          </p:cNvSpPr>
          <p:nvPr/>
        </p:nvSpPr>
        <p:spPr bwMode="auto">
          <a:xfrm rot="-12676364" flipH="1" flipV="1">
            <a:off x="5073650" y="2709863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92" name="AutoShape 32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455EE606-D97A-454A-8A3B-70F89728AC48}"/>
              </a:ext>
            </a:extLst>
          </p:cNvPr>
          <p:cNvSpPr>
            <a:spLocks noChangeArrowheads="1"/>
          </p:cNvSpPr>
          <p:nvPr/>
        </p:nvSpPr>
        <p:spPr bwMode="auto">
          <a:xfrm rot="12388183" flipV="1">
            <a:off x="3851275" y="2708275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93" name="Arc 33">
            <a:extLst>
              <a:ext uri="{FF2B5EF4-FFF2-40B4-BE49-F238E27FC236}">
                <a16:creationId xmlns:a16="http://schemas.microsoft.com/office/drawing/2014/main" id="{4CA02EF2-87A2-4122-AB47-DBAE116A7D19}"/>
              </a:ext>
            </a:extLst>
          </p:cNvPr>
          <p:cNvSpPr>
            <a:spLocks/>
          </p:cNvSpPr>
          <p:nvPr/>
        </p:nvSpPr>
        <p:spPr bwMode="auto">
          <a:xfrm rot="-3271895" flipH="1" flipV="1">
            <a:off x="4645025" y="4149725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94" name="Arc 34">
            <a:extLst>
              <a:ext uri="{FF2B5EF4-FFF2-40B4-BE49-F238E27FC236}">
                <a16:creationId xmlns:a16="http://schemas.microsoft.com/office/drawing/2014/main" id="{22318BB8-88A8-4084-BC0E-642DCD17CA46}"/>
              </a:ext>
            </a:extLst>
          </p:cNvPr>
          <p:cNvSpPr>
            <a:spLocks/>
          </p:cNvSpPr>
          <p:nvPr/>
        </p:nvSpPr>
        <p:spPr bwMode="auto">
          <a:xfrm rot="3009828" flipV="1">
            <a:off x="4572000" y="4149725"/>
            <a:ext cx="431800" cy="431800"/>
          </a:xfrm>
          <a:custGeom>
            <a:avLst/>
            <a:gdLst>
              <a:gd name="G0" fmla="+- 0 0 0"/>
              <a:gd name="G1" fmla="+- 20044 0 0"/>
              <a:gd name="G2" fmla="+- 21600 0 0"/>
              <a:gd name="T0" fmla="*/ 8050 w 21600"/>
              <a:gd name="T1" fmla="*/ 0 h 20044"/>
              <a:gd name="T2" fmla="*/ 21600 w 21600"/>
              <a:gd name="T3" fmla="*/ 20044 h 20044"/>
              <a:gd name="T4" fmla="*/ 0 w 21600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44" fill="none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</a:path>
              <a:path w="21600" h="20044" stroke="0" extrusionOk="0">
                <a:moveTo>
                  <a:pt x="8049" y="0"/>
                </a:moveTo>
                <a:cubicBezTo>
                  <a:pt x="16235" y="3287"/>
                  <a:pt x="21600" y="11222"/>
                  <a:pt x="21600" y="20044"/>
                </a:cubicBezTo>
                <a:lnTo>
                  <a:pt x="0" y="20044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95" name="Line 35">
            <a:extLst>
              <a:ext uri="{FF2B5EF4-FFF2-40B4-BE49-F238E27FC236}">
                <a16:creationId xmlns:a16="http://schemas.microsoft.com/office/drawing/2014/main" id="{87EE0162-DBE0-457F-98B4-98B68764BB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5373688"/>
            <a:ext cx="431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6" name="Line 36">
            <a:extLst>
              <a:ext uri="{FF2B5EF4-FFF2-40B4-BE49-F238E27FC236}">
                <a16:creationId xmlns:a16="http://schemas.microsoft.com/office/drawing/2014/main" id="{56BFD3C0-0A34-4EC0-A5F8-8DAA132D1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373688"/>
            <a:ext cx="3603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97" name="AutoShape 37">
            <a:extLst>
              <a:ext uri="{FF2B5EF4-FFF2-40B4-BE49-F238E27FC236}">
                <a16:creationId xmlns:a16="http://schemas.microsoft.com/office/drawing/2014/main" id="{46877512-EFDA-4711-9AD6-630581DD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148138"/>
            <a:ext cx="719137" cy="1444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9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5398" name="Rectangle 38">
            <a:extLst>
              <a:ext uri="{FF2B5EF4-FFF2-40B4-BE49-F238E27FC236}">
                <a16:creationId xmlns:a16="http://schemas.microsoft.com/office/drawing/2014/main" id="{AC8A1940-B3EA-406A-8C7A-89F1FF531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773238"/>
            <a:ext cx="5905500" cy="46085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399" name="Text Box 39">
            <a:extLst>
              <a:ext uri="{FF2B5EF4-FFF2-40B4-BE49-F238E27FC236}">
                <a16:creationId xmlns:a16="http://schemas.microsoft.com/office/drawing/2014/main" id="{8E2E79C1-A287-484B-B610-02DE61585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333500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zupčasta letva</a:t>
            </a:r>
          </a:p>
        </p:txBody>
      </p:sp>
      <p:sp>
        <p:nvSpPr>
          <p:cNvPr id="15400" name="Oval 40">
            <a:extLst>
              <a:ext uri="{FF2B5EF4-FFF2-40B4-BE49-F238E27FC236}">
                <a16:creationId xmlns:a16="http://schemas.microsoft.com/office/drawing/2014/main" id="{4736F30D-7906-4D99-97B1-0BFCFFDEC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409700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5401" name="Group 41">
            <a:extLst>
              <a:ext uri="{FF2B5EF4-FFF2-40B4-BE49-F238E27FC236}">
                <a16:creationId xmlns:a16="http://schemas.microsoft.com/office/drawing/2014/main" id="{6D3E1C6F-3BE9-4D7A-956D-16D65F9D8168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1270000"/>
            <a:ext cx="1874837" cy="1871663"/>
            <a:chOff x="340" y="847"/>
            <a:chExt cx="1181" cy="1179"/>
          </a:xfrm>
        </p:grpSpPr>
        <p:sp>
          <p:nvSpPr>
            <p:cNvPr id="15402" name="Line 42">
              <a:extLst>
                <a:ext uri="{FF2B5EF4-FFF2-40B4-BE49-F238E27FC236}">
                  <a16:creationId xmlns:a16="http://schemas.microsoft.com/office/drawing/2014/main" id="{BB960612-9A0E-4070-926C-215074C0C5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03" name="Line 43">
              <a:extLst>
                <a:ext uri="{FF2B5EF4-FFF2-40B4-BE49-F238E27FC236}">
                  <a16:creationId xmlns:a16="http://schemas.microsoft.com/office/drawing/2014/main" id="{A89D99B3-F338-433E-844A-C6D291C7D7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04" name="Line 44">
              <a:extLst>
                <a:ext uri="{FF2B5EF4-FFF2-40B4-BE49-F238E27FC236}">
                  <a16:creationId xmlns:a16="http://schemas.microsoft.com/office/drawing/2014/main" id="{A1551650-B129-49CB-A5FC-88DDB71D8E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05" name="Line 45">
              <a:extLst>
                <a:ext uri="{FF2B5EF4-FFF2-40B4-BE49-F238E27FC236}">
                  <a16:creationId xmlns:a16="http://schemas.microsoft.com/office/drawing/2014/main" id="{F577493F-E35F-4CF9-A506-AFEF825A72A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06" name="Line 46">
              <a:extLst>
                <a:ext uri="{FF2B5EF4-FFF2-40B4-BE49-F238E27FC236}">
                  <a16:creationId xmlns:a16="http://schemas.microsoft.com/office/drawing/2014/main" id="{E780EB52-46B1-4BB8-A4B3-9B323B77BF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5407" name="Line 47">
              <a:extLst>
                <a:ext uri="{FF2B5EF4-FFF2-40B4-BE49-F238E27FC236}">
                  <a16:creationId xmlns:a16="http://schemas.microsoft.com/office/drawing/2014/main" id="{003DCDDA-D023-4C52-BE15-C3A22EF9D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5408" name="Picture 48">
            <a:extLst>
              <a:ext uri="{FF2B5EF4-FFF2-40B4-BE49-F238E27FC236}">
                <a16:creationId xmlns:a16="http://schemas.microsoft.com/office/drawing/2014/main" id="{605AB5E9-F083-4B6D-A15E-6D36708D2F3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554163"/>
            <a:ext cx="719138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409" name="Group 49">
            <a:extLst>
              <a:ext uri="{FF2B5EF4-FFF2-40B4-BE49-F238E27FC236}">
                <a16:creationId xmlns:a16="http://schemas.microsoft.com/office/drawing/2014/main" id="{834A92C8-1D0B-4667-97EF-B6BA00259075}"/>
              </a:ext>
            </a:extLst>
          </p:cNvPr>
          <p:cNvGrpSpPr>
            <a:grpSpLocks/>
          </p:cNvGrpSpPr>
          <p:nvPr/>
        </p:nvGrpSpPr>
        <p:grpSpPr bwMode="auto">
          <a:xfrm>
            <a:off x="7199313" y="1482725"/>
            <a:ext cx="71437" cy="1468438"/>
            <a:chOff x="736" y="2342"/>
            <a:chExt cx="45" cy="925"/>
          </a:xfrm>
        </p:grpSpPr>
        <p:grpSp>
          <p:nvGrpSpPr>
            <p:cNvPr id="15410" name="Group 50">
              <a:extLst>
                <a:ext uri="{FF2B5EF4-FFF2-40B4-BE49-F238E27FC236}">
                  <a16:creationId xmlns:a16="http://schemas.microsoft.com/office/drawing/2014/main" id="{E5F4D0C8-7F86-44D1-A2B0-FF42870626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5411" name="Rectangle 51">
                <a:extLst>
                  <a:ext uri="{FF2B5EF4-FFF2-40B4-BE49-F238E27FC236}">
                    <a16:creationId xmlns:a16="http://schemas.microsoft.com/office/drawing/2014/main" id="{84CF640C-DE47-4F66-AFC8-8D7D3A5C9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412" name="AutoShape 52">
                <a:extLst>
                  <a:ext uri="{FF2B5EF4-FFF2-40B4-BE49-F238E27FC236}">
                    <a16:creationId xmlns:a16="http://schemas.microsoft.com/office/drawing/2014/main" id="{5047001B-911F-45B2-B457-D356ED035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413" name="Line 53">
                <a:extLst>
                  <a:ext uri="{FF2B5EF4-FFF2-40B4-BE49-F238E27FC236}">
                    <a16:creationId xmlns:a16="http://schemas.microsoft.com/office/drawing/2014/main" id="{4849F013-8C2B-4CA6-A770-89B2CA609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5414" name="Group 54">
              <a:extLst>
                <a:ext uri="{FF2B5EF4-FFF2-40B4-BE49-F238E27FC236}">
                  <a16:creationId xmlns:a16="http://schemas.microsoft.com/office/drawing/2014/main" id="{40949D80-3085-4ECF-8CB5-22D66D21008B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5415" name="Rectangle 55">
                <a:extLst>
                  <a:ext uri="{FF2B5EF4-FFF2-40B4-BE49-F238E27FC236}">
                    <a16:creationId xmlns:a16="http://schemas.microsoft.com/office/drawing/2014/main" id="{6A7C1212-6EAF-4E02-BD97-2F3A0D6E8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416" name="AutoShape 56">
                <a:extLst>
                  <a:ext uri="{FF2B5EF4-FFF2-40B4-BE49-F238E27FC236}">
                    <a16:creationId xmlns:a16="http://schemas.microsoft.com/office/drawing/2014/main" id="{F5D86A93-C918-4226-8C09-91CDA74775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417" name="Line 57">
                <a:extLst>
                  <a:ext uri="{FF2B5EF4-FFF2-40B4-BE49-F238E27FC236}">
                    <a16:creationId xmlns:a16="http://schemas.microsoft.com/office/drawing/2014/main" id="{3FC5C370-654D-4E93-8105-EE7665B88C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5418" name="Group 58">
              <a:extLst>
                <a:ext uri="{FF2B5EF4-FFF2-40B4-BE49-F238E27FC236}">
                  <a16:creationId xmlns:a16="http://schemas.microsoft.com/office/drawing/2014/main" id="{EC5509E7-F494-4A49-B298-BE6A32419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5419" name="Oval 59">
                <a:extLst>
                  <a:ext uri="{FF2B5EF4-FFF2-40B4-BE49-F238E27FC236}">
                    <a16:creationId xmlns:a16="http://schemas.microsoft.com/office/drawing/2014/main" id="{F306C176-9DF0-4044-9983-E35E4EB61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420" name="Oval 60">
                <a:extLst>
                  <a:ext uri="{FF2B5EF4-FFF2-40B4-BE49-F238E27FC236}">
                    <a16:creationId xmlns:a16="http://schemas.microsoft.com/office/drawing/2014/main" id="{03B64264-7177-4D43-8DD0-708E580370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5421" name="Oval 61">
            <a:extLst>
              <a:ext uri="{FF2B5EF4-FFF2-40B4-BE49-F238E27FC236}">
                <a16:creationId xmlns:a16="http://schemas.microsoft.com/office/drawing/2014/main" id="{7A956DF3-D467-4EC8-A562-585169C8E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1409700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5422" name="Group 62">
            <a:extLst>
              <a:ext uri="{FF2B5EF4-FFF2-40B4-BE49-F238E27FC236}">
                <a16:creationId xmlns:a16="http://schemas.microsoft.com/office/drawing/2014/main" id="{AB0AFDB6-444D-469A-B7FB-87F82D52EA82}"/>
              </a:ext>
            </a:extLst>
          </p:cNvPr>
          <p:cNvGrpSpPr>
            <a:grpSpLocks/>
          </p:cNvGrpSpPr>
          <p:nvPr/>
        </p:nvGrpSpPr>
        <p:grpSpPr bwMode="auto">
          <a:xfrm>
            <a:off x="6408738" y="1409700"/>
            <a:ext cx="1692275" cy="1663700"/>
            <a:chOff x="408" y="935"/>
            <a:chExt cx="1066" cy="1048"/>
          </a:xfrm>
        </p:grpSpPr>
        <p:sp>
          <p:nvSpPr>
            <p:cNvPr id="15423" name="Text Box 63">
              <a:extLst>
                <a:ext uri="{FF2B5EF4-FFF2-40B4-BE49-F238E27FC236}">
                  <a16:creationId xmlns:a16="http://schemas.microsoft.com/office/drawing/2014/main" id="{339AAD7D-1B87-4680-8971-2C84FDA64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5424" name="Text Box 64">
              <a:extLst>
                <a:ext uri="{FF2B5EF4-FFF2-40B4-BE49-F238E27FC236}">
                  <a16:creationId xmlns:a16="http://schemas.microsoft.com/office/drawing/2014/main" id="{6CFCF894-D009-44F6-B37C-EE352C798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5425" name="Text Box 65">
              <a:extLst>
                <a:ext uri="{FF2B5EF4-FFF2-40B4-BE49-F238E27FC236}">
                  <a16:creationId xmlns:a16="http://schemas.microsoft.com/office/drawing/2014/main" id="{0C2BA4A8-D90D-47C3-AD07-C64317D40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5426" name="Text Box 66">
              <a:extLst>
                <a:ext uri="{FF2B5EF4-FFF2-40B4-BE49-F238E27FC236}">
                  <a16:creationId xmlns:a16="http://schemas.microsoft.com/office/drawing/2014/main" id="{D43C6D22-2057-4389-975B-E7E902F72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5427" name="Text Box 67">
              <a:extLst>
                <a:ext uri="{FF2B5EF4-FFF2-40B4-BE49-F238E27FC236}">
                  <a16:creationId xmlns:a16="http://schemas.microsoft.com/office/drawing/2014/main" id="{F30D0B41-6719-486C-9CF0-0F03390A27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5428" name="Text Box 68">
              <a:extLst>
                <a:ext uri="{FF2B5EF4-FFF2-40B4-BE49-F238E27FC236}">
                  <a16:creationId xmlns:a16="http://schemas.microsoft.com/office/drawing/2014/main" id="{7621591C-B396-434D-8545-43C6327AB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5429" name="Text Box 69">
              <a:extLst>
                <a:ext uri="{FF2B5EF4-FFF2-40B4-BE49-F238E27FC236}">
                  <a16:creationId xmlns:a16="http://schemas.microsoft.com/office/drawing/2014/main" id="{B2E228FF-7D96-44F7-891F-7147ACD19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5430" name="Text Box 70">
              <a:extLst>
                <a:ext uri="{FF2B5EF4-FFF2-40B4-BE49-F238E27FC236}">
                  <a16:creationId xmlns:a16="http://schemas.microsoft.com/office/drawing/2014/main" id="{DF31C5AA-B161-4DC5-B7BC-08619F220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5431" name="Text Box 71">
              <a:extLst>
                <a:ext uri="{FF2B5EF4-FFF2-40B4-BE49-F238E27FC236}">
                  <a16:creationId xmlns:a16="http://schemas.microsoft.com/office/drawing/2014/main" id="{89991276-A02D-4CA1-8CDF-FCDC2ABDC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5432" name="Text Box 72">
              <a:extLst>
                <a:ext uri="{FF2B5EF4-FFF2-40B4-BE49-F238E27FC236}">
                  <a16:creationId xmlns:a16="http://schemas.microsoft.com/office/drawing/2014/main" id="{C6E79E70-BA75-41D4-8200-DF51070F4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5433" name="Text Box 73">
              <a:extLst>
                <a:ext uri="{FF2B5EF4-FFF2-40B4-BE49-F238E27FC236}">
                  <a16:creationId xmlns:a16="http://schemas.microsoft.com/office/drawing/2014/main" id="{A904C90C-7FFA-4D0F-A65C-AA834A704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5434" name="Text Box 74">
              <a:extLst>
                <a:ext uri="{FF2B5EF4-FFF2-40B4-BE49-F238E27FC236}">
                  <a16:creationId xmlns:a16="http://schemas.microsoft.com/office/drawing/2014/main" id="{F0F36D2A-30F8-475D-9824-3918BCA60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5435" name="Text Box 75">
            <a:extLst>
              <a:ext uri="{FF2B5EF4-FFF2-40B4-BE49-F238E27FC236}">
                <a16:creationId xmlns:a16="http://schemas.microsoft.com/office/drawing/2014/main" id="{51F797C2-3630-471E-80D1-E7B1D145C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084388"/>
            <a:ext cx="3167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Prije promjene smjera zaustavi okretanje klikom na prethodno određeni smjer-strelicu.</a:t>
            </a:r>
          </a:p>
        </p:txBody>
      </p:sp>
      <p:sp>
        <p:nvSpPr>
          <p:cNvPr id="15437" name="Text Box 77">
            <a:extLst>
              <a:ext uri="{FF2B5EF4-FFF2-40B4-BE49-F238E27FC236}">
                <a16:creationId xmlns:a16="http://schemas.microsoft.com/office/drawing/2014/main" id="{738AD16A-83CC-40DA-85F8-09774B05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44675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određivanje smjera okretanja.</a:t>
            </a:r>
          </a:p>
        </p:txBody>
      </p:sp>
      <p:sp>
        <p:nvSpPr>
          <p:cNvPr id="15445" name="AutoShape 85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82C0240E-B31E-4EF8-8BAA-9DD464EE04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5446" name="AutoShape 86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16CBF514-48A7-4C9E-8829-32121D2FF880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5447" name="AutoShape 87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8DF8C5FF-8939-43A5-BADA-887F0B2A6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  <p:sp>
        <p:nvSpPr>
          <p:cNvPr id="15448" name="Rectangle 88">
            <a:extLst>
              <a:ext uri="{FF2B5EF4-FFF2-40B4-BE49-F238E27FC236}">
                <a16:creationId xmlns:a16="http://schemas.microsoft.com/office/drawing/2014/main" id="{1849FF97-CED4-489A-8D2F-B9C2EDE26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863"/>
            <a:ext cx="2044700" cy="792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449" name="Rectangle 89">
            <a:extLst>
              <a:ext uri="{FF2B5EF4-FFF2-40B4-BE49-F238E27FC236}">
                <a16:creationId xmlns:a16="http://schemas.microsoft.com/office/drawing/2014/main" id="{0B428EEC-FA35-4DD0-9603-EA9107BA3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900" y="4868863"/>
            <a:ext cx="1187450" cy="792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0" dur="5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2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39531 -4.07407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74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40156 -4.81481E-6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"/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5000" fill="hold"/>
                                        <p:tgtEl>
                                          <p:spTgt spid="15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6200000">
                                      <p:cBhvr>
                                        <p:cTn id="5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4.07407E-6 L 0.39844 -4.07407E-6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774 1.85185E-6 L 0.00399 1.85185E-6 " pathEditMode="relative" rAng="0" ptsTypes="AA">
                                      <p:cBhvr>
                                        <p:cTn id="62" dur="5000" spd="-100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92"/>
                  </p:tgtEl>
                </p:cond>
              </p:nextCondLst>
            </p:seq>
          </p:childTnLst>
        </p:cTn>
      </p:par>
    </p:tnLst>
    <p:bldLst>
      <p:bldP spid="15435" grpId="0"/>
      <p:bldP spid="154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82" name="Text Box 190">
            <a:extLst>
              <a:ext uri="{FF2B5EF4-FFF2-40B4-BE49-F238E27FC236}">
                <a16:creationId xmlns:a16="http://schemas.microsoft.com/office/drawing/2014/main" id="{19B4E79D-1936-4690-B9AC-5144A909D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933825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solidFill>
                  <a:srgbClr val="3333CC"/>
                </a:solidFill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33983" name="Group 191">
            <a:extLst>
              <a:ext uri="{FF2B5EF4-FFF2-40B4-BE49-F238E27FC236}">
                <a16:creationId xmlns:a16="http://schemas.microsoft.com/office/drawing/2014/main" id="{85037A92-7B9E-4BD8-8C53-5FC590FD6B2B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4149725"/>
            <a:ext cx="180975" cy="2159000"/>
            <a:chOff x="793" y="2704"/>
            <a:chExt cx="114" cy="1360"/>
          </a:xfrm>
        </p:grpSpPr>
        <p:sp>
          <p:nvSpPr>
            <p:cNvPr id="33984" name="Text Box 192">
              <a:extLst>
                <a:ext uri="{FF2B5EF4-FFF2-40B4-BE49-F238E27FC236}">
                  <a16:creationId xmlns:a16="http://schemas.microsoft.com/office/drawing/2014/main" id="{086898CA-E093-451A-AFA4-905F4166F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85" name="Text Box 193">
              <a:extLst>
                <a:ext uri="{FF2B5EF4-FFF2-40B4-BE49-F238E27FC236}">
                  <a16:creationId xmlns:a16="http://schemas.microsoft.com/office/drawing/2014/main" id="{1CE469F4-CF81-4E71-B41C-2CDB1EFE3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86" name="Text Box 194">
              <a:extLst>
                <a:ext uri="{FF2B5EF4-FFF2-40B4-BE49-F238E27FC236}">
                  <a16:creationId xmlns:a16="http://schemas.microsoft.com/office/drawing/2014/main" id="{2120017D-2129-43E1-BF02-04C2A36F3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87" name="Text Box 195">
              <a:extLst>
                <a:ext uri="{FF2B5EF4-FFF2-40B4-BE49-F238E27FC236}">
                  <a16:creationId xmlns:a16="http://schemas.microsoft.com/office/drawing/2014/main" id="{433CA072-0EB3-47D8-872E-1E3719D2C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3988" name="Text Box 196">
              <a:extLst>
                <a:ext uri="{FF2B5EF4-FFF2-40B4-BE49-F238E27FC236}">
                  <a16:creationId xmlns:a16="http://schemas.microsoft.com/office/drawing/2014/main" id="{33C4D07B-94B6-41BD-8B8E-E8EF4D691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3989" name="Text Box 197">
              <a:extLst>
                <a:ext uri="{FF2B5EF4-FFF2-40B4-BE49-F238E27FC236}">
                  <a16:creationId xmlns:a16="http://schemas.microsoft.com/office/drawing/2014/main" id="{315B584C-8F56-47F7-84BD-5FAF3CC2B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3990" name="Text Box 198">
              <a:extLst>
                <a:ext uri="{FF2B5EF4-FFF2-40B4-BE49-F238E27FC236}">
                  <a16:creationId xmlns:a16="http://schemas.microsoft.com/office/drawing/2014/main" id="{B03A3482-B7FC-45D3-A409-71B1A277C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3991" name="Text Box 199">
              <a:extLst>
                <a:ext uri="{FF2B5EF4-FFF2-40B4-BE49-F238E27FC236}">
                  <a16:creationId xmlns:a16="http://schemas.microsoft.com/office/drawing/2014/main" id="{2089E91F-0349-4E86-A789-D982EA78E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3992" name="Text Box 200">
              <a:extLst>
                <a:ext uri="{FF2B5EF4-FFF2-40B4-BE49-F238E27FC236}">
                  <a16:creationId xmlns:a16="http://schemas.microsoft.com/office/drawing/2014/main" id="{48430903-0AEF-45EB-B0E1-2551623FA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3993" name="Text Box 201">
              <a:extLst>
                <a:ext uri="{FF2B5EF4-FFF2-40B4-BE49-F238E27FC236}">
                  <a16:creationId xmlns:a16="http://schemas.microsoft.com/office/drawing/2014/main" id="{97C5BAAF-8560-4EE0-A75C-22EDAD517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3994" name="Group 202">
            <a:extLst>
              <a:ext uri="{FF2B5EF4-FFF2-40B4-BE49-F238E27FC236}">
                <a16:creationId xmlns:a16="http://schemas.microsoft.com/office/drawing/2014/main" id="{693165A7-0E1C-4C54-98F4-4F23063C2900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3941763"/>
            <a:ext cx="180975" cy="2374900"/>
            <a:chOff x="906" y="2614"/>
            <a:chExt cx="114" cy="1496"/>
          </a:xfrm>
        </p:grpSpPr>
        <p:sp>
          <p:nvSpPr>
            <p:cNvPr id="33995" name="Text Box 203">
              <a:extLst>
                <a:ext uri="{FF2B5EF4-FFF2-40B4-BE49-F238E27FC236}">
                  <a16:creationId xmlns:a16="http://schemas.microsoft.com/office/drawing/2014/main" id="{168F34A6-99F6-4B61-9F76-C81BD0E9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3996" name="Text Box 204">
              <a:extLst>
                <a:ext uri="{FF2B5EF4-FFF2-40B4-BE49-F238E27FC236}">
                  <a16:creationId xmlns:a16="http://schemas.microsoft.com/office/drawing/2014/main" id="{05ED7414-1817-4413-B560-B1FD0B6C9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97" name="Text Box 205">
              <a:extLst>
                <a:ext uri="{FF2B5EF4-FFF2-40B4-BE49-F238E27FC236}">
                  <a16:creationId xmlns:a16="http://schemas.microsoft.com/office/drawing/2014/main" id="{9FFA98AD-B43D-4D58-9BD6-02DA34EF5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98" name="Text Box 206">
              <a:extLst>
                <a:ext uri="{FF2B5EF4-FFF2-40B4-BE49-F238E27FC236}">
                  <a16:creationId xmlns:a16="http://schemas.microsoft.com/office/drawing/2014/main" id="{4AE95C08-2CCC-4B9A-BB36-9FB9ED39A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99" name="Text Box 207">
              <a:extLst>
                <a:ext uri="{FF2B5EF4-FFF2-40B4-BE49-F238E27FC236}">
                  <a16:creationId xmlns:a16="http://schemas.microsoft.com/office/drawing/2014/main" id="{E52DBB35-C547-46B1-BE35-0881588EF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4000" name="Text Box 208">
              <a:extLst>
                <a:ext uri="{FF2B5EF4-FFF2-40B4-BE49-F238E27FC236}">
                  <a16:creationId xmlns:a16="http://schemas.microsoft.com/office/drawing/2014/main" id="{89A0A531-3474-4475-99FE-E6E58F822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4001" name="Text Box 209">
              <a:extLst>
                <a:ext uri="{FF2B5EF4-FFF2-40B4-BE49-F238E27FC236}">
                  <a16:creationId xmlns:a16="http://schemas.microsoft.com/office/drawing/2014/main" id="{C2ED6A9F-CF80-4CE2-B672-F5F731268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4002" name="Text Box 210">
              <a:extLst>
                <a:ext uri="{FF2B5EF4-FFF2-40B4-BE49-F238E27FC236}">
                  <a16:creationId xmlns:a16="http://schemas.microsoft.com/office/drawing/2014/main" id="{8275F8FE-8529-4C3F-AC0F-BFA44D134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4003" name="Text Box 211">
              <a:extLst>
                <a:ext uri="{FF2B5EF4-FFF2-40B4-BE49-F238E27FC236}">
                  <a16:creationId xmlns:a16="http://schemas.microsoft.com/office/drawing/2014/main" id="{372E5332-B5EA-4050-9CD8-FB5BFD6B8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4004" name="Text Box 212">
              <a:extLst>
                <a:ext uri="{FF2B5EF4-FFF2-40B4-BE49-F238E27FC236}">
                  <a16:creationId xmlns:a16="http://schemas.microsoft.com/office/drawing/2014/main" id="{C94868D7-D32A-4D77-928B-A3115B4D3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4005" name="Text Box 213">
              <a:extLst>
                <a:ext uri="{FF2B5EF4-FFF2-40B4-BE49-F238E27FC236}">
                  <a16:creationId xmlns:a16="http://schemas.microsoft.com/office/drawing/2014/main" id="{B881B52E-73F0-429D-A051-9C7EF3CA2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solidFill>
                    <a:srgbClr val="3333CC"/>
                  </a:solidFill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4006" name="Group 214">
            <a:extLst>
              <a:ext uri="{FF2B5EF4-FFF2-40B4-BE49-F238E27FC236}">
                <a16:creationId xmlns:a16="http://schemas.microsoft.com/office/drawing/2014/main" id="{0789BF9D-16ED-48E2-A81C-D653BC40C290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1644650"/>
            <a:ext cx="579438" cy="4679950"/>
            <a:chOff x="655" y="1117"/>
            <a:chExt cx="365" cy="2948"/>
          </a:xfrm>
        </p:grpSpPr>
        <p:sp>
          <p:nvSpPr>
            <p:cNvPr id="34007" name="Rectangle 215">
              <a:extLst>
                <a:ext uri="{FF2B5EF4-FFF2-40B4-BE49-F238E27FC236}">
                  <a16:creationId xmlns:a16="http://schemas.microsoft.com/office/drawing/2014/main" id="{800E970C-7ACC-4BA3-AC74-4A683D44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2704"/>
              <a:ext cx="365" cy="13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34008" name="Rectangle 216">
              <a:extLst>
                <a:ext uri="{FF2B5EF4-FFF2-40B4-BE49-F238E27FC236}">
                  <a16:creationId xmlns:a16="http://schemas.microsoft.com/office/drawing/2014/main" id="{3727E435-4706-4E46-80E8-3042AA3DA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4009" name="Rectangle 217">
            <a:extLst>
              <a:ext uri="{FF2B5EF4-FFF2-40B4-BE49-F238E27FC236}">
                <a16:creationId xmlns:a16="http://schemas.microsoft.com/office/drawing/2014/main" id="{BD4E806D-31B6-434B-9FB3-4FD4DD7B6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933825"/>
            <a:ext cx="360362" cy="215900"/>
          </a:xfrm>
          <a:prstGeom prst="rect">
            <a:avLst/>
          </a:prstGeom>
          <a:solidFill>
            <a:srgbClr val="B2B2B2">
              <a:alpha val="17000"/>
            </a:srgbClr>
          </a:solidFill>
          <a:ln w="28575">
            <a:pattFill prst="narVert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10" name="Oval 218">
            <a:extLst>
              <a:ext uri="{FF2B5EF4-FFF2-40B4-BE49-F238E27FC236}">
                <a16:creationId xmlns:a16="http://schemas.microsoft.com/office/drawing/2014/main" id="{426C16FC-4823-4F4D-9C51-6FACEB065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4911725"/>
            <a:ext cx="65087" cy="650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953" name="Text Box 161">
            <a:extLst>
              <a:ext uri="{FF2B5EF4-FFF2-40B4-BE49-F238E27FC236}">
                <a16:creationId xmlns:a16="http://schemas.microsoft.com/office/drawing/2014/main" id="{FEB501D2-6072-44CC-B3BF-66574D35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638" y="4699000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33954" name="Group 162">
            <a:extLst>
              <a:ext uri="{FF2B5EF4-FFF2-40B4-BE49-F238E27FC236}">
                <a16:creationId xmlns:a16="http://schemas.microsoft.com/office/drawing/2014/main" id="{C0D24EA1-C915-4A33-845B-80607DFBBC0C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4914900"/>
            <a:ext cx="180975" cy="2159000"/>
            <a:chOff x="793" y="2704"/>
            <a:chExt cx="114" cy="1360"/>
          </a:xfrm>
        </p:grpSpPr>
        <p:sp>
          <p:nvSpPr>
            <p:cNvPr id="33955" name="Text Box 163">
              <a:extLst>
                <a:ext uri="{FF2B5EF4-FFF2-40B4-BE49-F238E27FC236}">
                  <a16:creationId xmlns:a16="http://schemas.microsoft.com/office/drawing/2014/main" id="{9EA86447-BED3-4B2E-9D21-E7B6D2DA7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56" name="Text Box 164">
              <a:extLst>
                <a:ext uri="{FF2B5EF4-FFF2-40B4-BE49-F238E27FC236}">
                  <a16:creationId xmlns:a16="http://schemas.microsoft.com/office/drawing/2014/main" id="{94DDCC6A-6730-4D8F-9747-C897B16BC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57" name="Text Box 165">
              <a:extLst>
                <a:ext uri="{FF2B5EF4-FFF2-40B4-BE49-F238E27FC236}">
                  <a16:creationId xmlns:a16="http://schemas.microsoft.com/office/drawing/2014/main" id="{311A2D2C-F793-489B-A52E-23D3BE377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58" name="Text Box 166">
              <a:extLst>
                <a:ext uri="{FF2B5EF4-FFF2-40B4-BE49-F238E27FC236}">
                  <a16:creationId xmlns:a16="http://schemas.microsoft.com/office/drawing/2014/main" id="{AD756015-5FA0-4188-A795-07AFD8467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3959" name="Text Box 167">
              <a:extLst>
                <a:ext uri="{FF2B5EF4-FFF2-40B4-BE49-F238E27FC236}">
                  <a16:creationId xmlns:a16="http://schemas.microsoft.com/office/drawing/2014/main" id="{954C77E1-12A3-418E-B3E4-1F54D89AC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3960" name="Text Box 168">
              <a:extLst>
                <a:ext uri="{FF2B5EF4-FFF2-40B4-BE49-F238E27FC236}">
                  <a16:creationId xmlns:a16="http://schemas.microsoft.com/office/drawing/2014/main" id="{103EC81A-5344-4F88-9653-55C2A225D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3961" name="Text Box 169">
              <a:extLst>
                <a:ext uri="{FF2B5EF4-FFF2-40B4-BE49-F238E27FC236}">
                  <a16:creationId xmlns:a16="http://schemas.microsoft.com/office/drawing/2014/main" id="{F64FA6EB-E46C-4E39-96FD-24D7A89B2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3962" name="Text Box 170">
              <a:extLst>
                <a:ext uri="{FF2B5EF4-FFF2-40B4-BE49-F238E27FC236}">
                  <a16:creationId xmlns:a16="http://schemas.microsoft.com/office/drawing/2014/main" id="{359D8371-FF23-4631-A6C7-A26B1E9DC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3963" name="Text Box 171">
              <a:extLst>
                <a:ext uri="{FF2B5EF4-FFF2-40B4-BE49-F238E27FC236}">
                  <a16:creationId xmlns:a16="http://schemas.microsoft.com/office/drawing/2014/main" id="{BB3FB539-A976-43A2-A77E-60820B5D8E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3964" name="Text Box 172">
              <a:extLst>
                <a:ext uri="{FF2B5EF4-FFF2-40B4-BE49-F238E27FC236}">
                  <a16:creationId xmlns:a16="http://schemas.microsoft.com/office/drawing/2014/main" id="{3370E3C7-AD10-496B-B014-2E9B76882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3965" name="Group 173">
            <a:extLst>
              <a:ext uri="{FF2B5EF4-FFF2-40B4-BE49-F238E27FC236}">
                <a16:creationId xmlns:a16="http://schemas.microsoft.com/office/drawing/2014/main" id="{FF93E310-428E-47AB-93B8-5D973F3D82E5}"/>
              </a:ext>
            </a:extLst>
          </p:cNvPr>
          <p:cNvGrpSpPr>
            <a:grpSpLocks/>
          </p:cNvGrpSpPr>
          <p:nvPr/>
        </p:nvGrpSpPr>
        <p:grpSpPr bwMode="auto">
          <a:xfrm>
            <a:off x="7056438" y="4699000"/>
            <a:ext cx="180975" cy="2374900"/>
            <a:chOff x="906" y="2614"/>
            <a:chExt cx="114" cy="1496"/>
          </a:xfrm>
        </p:grpSpPr>
        <p:sp>
          <p:nvSpPr>
            <p:cNvPr id="33966" name="Text Box 174">
              <a:extLst>
                <a:ext uri="{FF2B5EF4-FFF2-40B4-BE49-F238E27FC236}">
                  <a16:creationId xmlns:a16="http://schemas.microsoft.com/office/drawing/2014/main" id="{4B61F304-2603-4A29-8A59-0546C644B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3967" name="Text Box 175">
              <a:extLst>
                <a:ext uri="{FF2B5EF4-FFF2-40B4-BE49-F238E27FC236}">
                  <a16:creationId xmlns:a16="http://schemas.microsoft.com/office/drawing/2014/main" id="{283DDF0A-5879-43DF-B737-B094661D9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68" name="Text Box 176">
              <a:extLst>
                <a:ext uri="{FF2B5EF4-FFF2-40B4-BE49-F238E27FC236}">
                  <a16:creationId xmlns:a16="http://schemas.microsoft.com/office/drawing/2014/main" id="{AC1BF328-012B-4EE5-A79F-E0EA90BD0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69" name="Text Box 177">
              <a:extLst>
                <a:ext uri="{FF2B5EF4-FFF2-40B4-BE49-F238E27FC236}">
                  <a16:creationId xmlns:a16="http://schemas.microsoft.com/office/drawing/2014/main" id="{D8B53AB8-1E1D-49F2-9709-7E14DD22B3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70" name="Text Box 178">
              <a:extLst>
                <a:ext uri="{FF2B5EF4-FFF2-40B4-BE49-F238E27FC236}">
                  <a16:creationId xmlns:a16="http://schemas.microsoft.com/office/drawing/2014/main" id="{6370C031-A675-4DFB-A355-82F95B70E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3971" name="Text Box 179">
              <a:extLst>
                <a:ext uri="{FF2B5EF4-FFF2-40B4-BE49-F238E27FC236}">
                  <a16:creationId xmlns:a16="http://schemas.microsoft.com/office/drawing/2014/main" id="{18399F82-DCA3-40EB-9C59-471262593A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3972" name="Text Box 180">
              <a:extLst>
                <a:ext uri="{FF2B5EF4-FFF2-40B4-BE49-F238E27FC236}">
                  <a16:creationId xmlns:a16="http://schemas.microsoft.com/office/drawing/2014/main" id="{8BF9B0AA-453E-4E14-8A2C-737054435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3973" name="Text Box 181">
              <a:extLst>
                <a:ext uri="{FF2B5EF4-FFF2-40B4-BE49-F238E27FC236}">
                  <a16:creationId xmlns:a16="http://schemas.microsoft.com/office/drawing/2014/main" id="{472BBC4F-3F27-4DAA-9ABF-347FAAABC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3974" name="Text Box 182">
              <a:extLst>
                <a:ext uri="{FF2B5EF4-FFF2-40B4-BE49-F238E27FC236}">
                  <a16:creationId xmlns:a16="http://schemas.microsoft.com/office/drawing/2014/main" id="{931AA76B-3DB8-4ADC-A1C4-45D4F9496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3975" name="Text Box 183">
              <a:extLst>
                <a:ext uri="{FF2B5EF4-FFF2-40B4-BE49-F238E27FC236}">
                  <a16:creationId xmlns:a16="http://schemas.microsoft.com/office/drawing/2014/main" id="{5545DD6B-6368-4948-8523-974B0806C5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3976" name="Text Box 184">
              <a:extLst>
                <a:ext uri="{FF2B5EF4-FFF2-40B4-BE49-F238E27FC236}">
                  <a16:creationId xmlns:a16="http://schemas.microsoft.com/office/drawing/2014/main" id="{86A04B0B-410A-4819-AD88-8837FDAA9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3977" name="Group 185">
            <a:extLst>
              <a:ext uri="{FF2B5EF4-FFF2-40B4-BE49-F238E27FC236}">
                <a16:creationId xmlns:a16="http://schemas.microsoft.com/office/drawing/2014/main" id="{F69412A1-3550-4468-959A-2540D5A7F297}"/>
              </a:ext>
            </a:extLst>
          </p:cNvPr>
          <p:cNvGrpSpPr>
            <a:grpSpLocks/>
          </p:cNvGrpSpPr>
          <p:nvPr/>
        </p:nvGrpSpPr>
        <p:grpSpPr bwMode="auto">
          <a:xfrm>
            <a:off x="6732588" y="2420938"/>
            <a:ext cx="579437" cy="4679950"/>
            <a:chOff x="655" y="1117"/>
            <a:chExt cx="365" cy="2948"/>
          </a:xfrm>
        </p:grpSpPr>
        <p:sp>
          <p:nvSpPr>
            <p:cNvPr id="33978" name="Rectangle 186">
              <a:extLst>
                <a:ext uri="{FF2B5EF4-FFF2-40B4-BE49-F238E27FC236}">
                  <a16:creationId xmlns:a16="http://schemas.microsoft.com/office/drawing/2014/main" id="{4E6FD8C5-A676-429D-8774-53DF8B13A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" y="2704"/>
              <a:ext cx="365" cy="13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33979" name="Rectangle 187">
              <a:extLst>
                <a:ext uri="{FF2B5EF4-FFF2-40B4-BE49-F238E27FC236}">
                  <a16:creationId xmlns:a16="http://schemas.microsoft.com/office/drawing/2014/main" id="{C72D9921-75CF-4A96-9267-60A7F519E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3980" name="Rectangle 188">
            <a:extLst>
              <a:ext uri="{FF2B5EF4-FFF2-40B4-BE49-F238E27FC236}">
                <a16:creationId xmlns:a16="http://schemas.microsoft.com/office/drawing/2014/main" id="{3A4BBC6E-D618-4BB7-8C27-9DC65F817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4706938"/>
            <a:ext cx="360363" cy="215900"/>
          </a:xfrm>
          <a:prstGeom prst="rect">
            <a:avLst/>
          </a:prstGeom>
          <a:noFill/>
          <a:ln w="28575">
            <a:pattFill prst="narVert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>
                        <a:gamma/>
                        <a:shade val="83529"/>
                        <a:invGamma/>
                      </a:schemeClr>
                    </a:gs>
                    <a:gs pos="50000">
                      <a:schemeClr val="bg1">
                        <a:alpha val="11000"/>
                      </a:schemeClr>
                    </a:gs>
                    <a:gs pos="100000">
                      <a:schemeClr val="bg1">
                        <a:gamma/>
                        <a:shade val="83529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897" name="Text Box 105">
            <a:extLst>
              <a:ext uri="{FF2B5EF4-FFF2-40B4-BE49-F238E27FC236}">
                <a16:creationId xmlns:a16="http://schemas.microsoft.com/office/drawing/2014/main" id="{DBC38044-482F-4FA6-8785-8F8A60C4A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3932238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33898" name="Group 106">
            <a:extLst>
              <a:ext uri="{FF2B5EF4-FFF2-40B4-BE49-F238E27FC236}">
                <a16:creationId xmlns:a16="http://schemas.microsoft.com/office/drawing/2014/main" id="{5ACFEC00-9478-431B-B45E-1B713F7EB715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4148138"/>
            <a:ext cx="180975" cy="2159000"/>
            <a:chOff x="793" y="2704"/>
            <a:chExt cx="114" cy="1360"/>
          </a:xfrm>
        </p:grpSpPr>
        <p:sp>
          <p:nvSpPr>
            <p:cNvPr id="33899" name="Text Box 107">
              <a:extLst>
                <a:ext uri="{FF2B5EF4-FFF2-40B4-BE49-F238E27FC236}">
                  <a16:creationId xmlns:a16="http://schemas.microsoft.com/office/drawing/2014/main" id="{1E35DAD4-8BFF-4C35-9623-B05ECE9EB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00" name="Text Box 108">
              <a:extLst>
                <a:ext uri="{FF2B5EF4-FFF2-40B4-BE49-F238E27FC236}">
                  <a16:creationId xmlns:a16="http://schemas.microsoft.com/office/drawing/2014/main" id="{B03B4CAF-6687-42F0-9927-342EA0593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01" name="Text Box 109">
              <a:extLst>
                <a:ext uri="{FF2B5EF4-FFF2-40B4-BE49-F238E27FC236}">
                  <a16:creationId xmlns:a16="http://schemas.microsoft.com/office/drawing/2014/main" id="{7182EDFD-FBB7-4F41-9827-5076CEE8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02" name="Text Box 110">
              <a:extLst>
                <a:ext uri="{FF2B5EF4-FFF2-40B4-BE49-F238E27FC236}">
                  <a16:creationId xmlns:a16="http://schemas.microsoft.com/office/drawing/2014/main" id="{467BAD3F-6ACF-49B3-BAF5-CF167C1BA2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3903" name="Text Box 111">
              <a:extLst>
                <a:ext uri="{FF2B5EF4-FFF2-40B4-BE49-F238E27FC236}">
                  <a16:creationId xmlns:a16="http://schemas.microsoft.com/office/drawing/2014/main" id="{42A3CF49-D508-4E31-9776-F67E7DC01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3904" name="Text Box 112">
              <a:extLst>
                <a:ext uri="{FF2B5EF4-FFF2-40B4-BE49-F238E27FC236}">
                  <a16:creationId xmlns:a16="http://schemas.microsoft.com/office/drawing/2014/main" id="{089B732E-16A0-49CF-A288-11DF6D6E4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3905" name="Text Box 113">
              <a:extLst>
                <a:ext uri="{FF2B5EF4-FFF2-40B4-BE49-F238E27FC236}">
                  <a16:creationId xmlns:a16="http://schemas.microsoft.com/office/drawing/2014/main" id="{BACD6B9E-D3C7-4C56-91FB-640119EE6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3906" name="Text Box 114">
              <a:extLst>
                <a:ext uri="{FF2B5EF4-FFF2-40B4-BE49-F238E27FC236}">
                  <a16:creationId xmlns:a16="http://schemas.microsoft.com/office/drawing/2014/main" id="{15E131E1-9403-4A40-9E24-ABFBC7150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3907" name="Text Box 115">
              <a:extLst>
                <a:ext uri="{FF2B5EF4-FFF2-40B4-BE49-F238E27FC236}">
                  <a16:creationId xmlns:a16="http://schemas.microsoft.com/office/drawing/2014/main" id="{109EE213-C30C-4483-AEF7-8D1A94E3A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3908" name="Text Box 116">
              <a:extLst>
                <a:ext uri="{FF2B5EF4-FFF2-40B4-BE49-F238E27FC236}">
                  <a16:creationId xmlns:a16="http://schemas.microsoft.com/office/drawing/2014/main" id="{2752FAC3-E3A5-4787-A3CF-94F8A1E2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3909" name="Group 117">
            <a:extLst>
              <a:ext uri="{FF2B5EF4-FFF2-40B4-BE49-F238E27FC236}">
                <a16:creationId xmlns:a16="http://schemas.microsoft.com/office/drawing/2014/main" id="{A2FC4598-37D4-4E6A-8CB3-E2A3AB4129B7}"/>
              </a:ext>
            </a:extLst>
          </p:cNvPr>
          <p:cNvGrpSpPr>
            <a:grpSpLocks/>
          </p:cNvGrpSpPr>
          <p:nvPr/>
        </p:nvGrpSpPr>
        <p:grpSpPr bwMode="auto">
          <a:xfrm>
            <a:off x="2879725" y="3932238"/>
            <a:ext cx="180975" cy="2374900"/>
            <a:chOff x="906" y="2614"/>
            <a:chExt cx="114" cy="1496"/>
          </a:xfrm>
        </p:grpSpPr>
        <p:sp>
          <p:nvSpPr>
            <p:cNvPr id="33910" name="Text Box 118">
              <a:extLst>
                <a:ext uri="{FF2B5EF4-FFF2-40B4-BE49-F238E27FC236}">
                  <a16:creationId xmlns:a16="http://schemas.microsoft.com/office/drawing/2014/main" id="{031E8960-9E3E-42E5-A42E-94EC4B27A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33911" name="Text Box 119">
              <a:extLst>
                <a:ext uri="{FF2B5EF4-FFF2-40B4-BE49-F238E27FC236}">
                  <a16:creationId xmlns:a16="http://schemas.microsoft.com/office/drawing/2014/main" id="{4D982996-AD32-4045-9CD6-0410EA6C4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33912" name="Text Box 120">
              <a:extLst>
                <a:ext uri="{FF2B5EF4-FFF2-40B4-BE49-F238E27FC236}">
                  <a16:creationId xmlns:a16="http://schemas.microsoft.com/office/drawing/2014/main" id="{7AF7C85D-4965-43A1-B1E3-8EF21D958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33913" name="Text Box 121">
              <a:extLst>
                <a:ext uri="{FF2B5EF4-FFF2-40B4-BE49-F238E27FC236}">
                  <a16:creationId xmlns:a16="http://schemas.microsoft.com/office/drawing/2014/main" id="{5F17878F-738B-4398-9DDA-14BC6672C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33914" name="Text Box 122">
              <a:extLst>
                <a:ext uri="{FF2B5EF4-FFF2-40B4-BE49-F238E27FC236}">
                  <a16:creationId xmlns:a16="http://schemas.microsoft.com/office/drawing/2014/main" id="{72E86101-F0C1-4A07-8712-5F87F8CA8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33915" name="Text Box 123">
              <a:extLst>
                <a:ext uri="{FF2B5EF4-FFF2-40B4-BE49-F238E27FC236}">
                  <a16:creationId xmlns:a16="http://schemas.microsoft.com/office/drawing/2014/main" id="{42866D47-4A07-40FA-8D0D-F4F858B1D0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33916" name="Text Box 124">
              <a:extLst>
                <a:ext uri="{FF2B5EF4-FFF2-40B4-BE49-F238E27FC236}">
                  <a16:creationId xmlns:a16="http://schemas.microsoft.com/office/drawing/2014/main" id="{F0C1994D-BD9D-4D9B-BA67-939193741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3917" name="Text Box 125">
              <a:extLst>
                <a:ext uri="{FF2B5EF4-FFF2-40B4-BE49-F238E27FC236}">
                  <a16:creationId xmlns:a16="http://schemas.microsoft.com/office/drawing/2014/main" id="{5AF7D343-C2E3-4AA7-A8D1-D84697BBA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33918" name="Text Box 126">
              <a:extLst>
                <a:ext uri="{FF2B5EF4-FFF2-40B4-BE49-F238E27FC236}">
                  <a16:creationId xmlns:a16="http://schemas.microsoft.com/office/drawing/2014/main" id="{0FD12AC4-1AF0-4FFB-BD72-AF856DABE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33919" name="Text Box 127">
              <a:extLst>
                <a:ext uri="{FF2B5EF4-FFF2-40B4-BE49-F238E27FC236}">
                  <a16:creationId xmlns:a16="http://schemas.microsoft.com/office/drawing/2014/main" id="{1B847151-6882-4386-ADFD-C5F9A55221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33920" name="Text Box 128">
              <a:extLst>
                <a:ext uri="{FF2B5EF4-FFF2-40B4-BE49-F238E27FC236}">
                  <a16:creationId xmlns:a16="http://schemas.microsoft.com/office/drawing/2014/main" id="{9FD45A2B-046C-4326-B6BC-71DFA8234A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33921" name="Group 129">
            <a:extLst>
              <a:ext uri="{FF2B5EF4-FFF2-40B4-BE49-F238E27FC236}">
                <a16:creationId xmlns:a16="http://schemas.microsoft.com/office/drawing/2014/main" id="{843B8E9B-5ECC-4874-83B0-443C1D8B9D6E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1628775"/>
            <a:ext cx="579438" cy="4714875"/>
            <a:chOff x="703" y="1117"/>
            <a:chExt cx="365" cy="2970"/>
          </a:xfrm>
        </p:grpSpPr>
        <p:sp>
          <p:nvSpPr>
            <p:cNvPr id="33922" name="Rectangle 130">
              <a:extLst>
                <a:ext uri="{FF2B5EF4-FFF2-40B4-BE49-F238E27FC236}">
                  <a16:creationId xmlns:a16="http://schemas.microsoft.com/office/drawing/2014/main" id="{C9951E3F-B5B2-4B1B-8301-83C42AF94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33923" name="Rectangle 131">
              <a:extLst>
                <a:ext uri="{FF2B5EF4-FFF2-40B4-BE49-F238E27FC236}">
                  <a16:creationId xmlns:a16="http://schemas.microsoft.com/office/drawing/2014/main" id="{CBC4E50B-37A0-4ED6-BFBE-1C69CF795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924" name="Rectangle 132">
              <a:extLst>
                <a:ext uri="{FF2B5EF4-FFF2-40B4-BE49-F238E27FC236}">
                  <a16:creationId xmlns:a16="http://schemas.microsoft.com/office/drawing/2014/main" id="{B77CA714-066F-47A8-88F7-F39AE1B57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798" name="Group 6">
            <a:extLst>
              <a:ext uri="{FF2B5EF4-FFF2-40B4-BE49-F238E27FC236}">
                <a16:creationId xmlns:a16="http://schemas.microsoft.com/office/drawing/2014/main" id="{A7912352-FF02-4CCA-8121-B95EC6560FCA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2582863"/>
            <a:ext cx="2808288" cy="2808287"/>
            <a:chOff x="703" y="1525"/>
            <a:chExt cx="1769" cy="1769"/>
          </a:xfrm>
        </p:grpSpPr>
        <p:grpSp>
          <p:nvGrpSpPr>
            <p:cNvPr id="33799" name="Group 7">
              <a:extLst>
                <a:ext uri="{FF2B5EF4-FFF2-40B4-BE49-F238E27FC236}">
                  <a16:creationId xmlns:a16="http://schemas.microsoft.com/office/drawing/2014/main" id="{51EB76F3-8708-4FCC-9759-1F2EDDC470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525"/>
              <a:ext cx="1769" cy="1769"/>
              <a:chOff x="703" y="1525"/>
              <a:chExt cx="1769" cy="1769"/>
            </a:xfrm>
          </p:grpSpPr>
          <p:grpSp>
            <p:nvGrpSpPr>
              <p:cNvPr id="33800" name="Group 8">
                <a:extLst>
                  <a:ext uri="{FF2B5EF4-FFF2-40B4-BE49-F238E27FC236}">
                    <a16:creationId xmlns:a16="http://schemas.microsoft.com/office/drawing/2014/main" id="{21836B67-2BEE-41FA-81BE-77706650E5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525"/>
                <a:ext cx="1769" cy="1769"/>
                <a:chOff x="703" y="1525"/>
                <a:chExt cx="1769" cy="1769"/>
              </a:xfrm>
            </p:grpSpPr>
            <p:sp>
              <p:nvSpPr>
                <p:cNvPr id="33801" name="AutoShape 9">
                  <a:extLst>
                    <a:ext uri="{FF2B5EF4-FFF2-40B4-BE49-F238E27FC236}">
                      <a16:creationId xmlns:a16="http://schemas.microsoft.com/office/drawing/2014/main" id="{8D4EE353-3690-45AE-94D6-7DF43E59C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3" y="1525"/>
                  <a:ext cx="1769" cy="1769"/>
                </a:xfrm>
                <a:prstGeom prst="star24">
                  <a:avLst>
                    <a:gd name="adj" fmla="val 37500"/>
                  </a:avLst>
                </a:prstGeom>
                <a:solidFill>
                  <a:srgbClr val="5F3F1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02" name="Oval 10">
                  <a:extLst>
                    <a:ext uri="{FF2B5EF4-FFF2-40B4-BE49-F238E27FC236}">
                      <a16:creationId xmlns:a16="http://schemas.microsoft.com/office/drawing/2014/main" id="{86102633-423C-459A-BD25-488DEB906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8" y="1570"/>
                  <a:ext cx="1678" cy="1678"/>
                </a:xfrm>
                <a:prstGeom prst="ellipse">
                  <a:avLst/>
                </a:prstGeom>
                <a:noFill/>
                <a:ln w="1143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sp>
            <p:nvSpPr>
              <p:cNvPr id="33803" name="Oval 11">
                <a:extLst>
                  <a:ext uri="{FF2B5EF4-FFF2-40B4-BE49-F238E27FC236}">
                    <a16:creationId xmlns:a16="http://schemas.microsoft.com/office/drawing/2014/main" id="{0E24DC74-179B-444D-80C2-AAA232630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" y="1706"/>
                <a:ext cx="1406" cy="1407"/>
              </a:xfrm>
              <a:prstGeom prst="ellipse">
                <a:avLst/>
              </a:prstGeom>
              <a:gradFill rotWithShape="1">
                <a:gsLst>
                  <a:gs pos="0">
                    <a:srgbClr val="996633"/>
                  </a:gs>
                  <a:gs pos="100000">
                    <a:srgbClr val="996633">
                      <a:gamma/>
                      <a:shade val="6078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5F3F1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33804" name="Oval 12">
              <a:extLst>
                <a:ext uri="{FF2B5EF4-FFF2-40B4-BE49-F238E27FC236}">
                  <a16:creationId xmlns:a16="http://schemas.microsoft.com/office/drawing/2014/main" id="{AA03718D-2398-4076-8A67-4080D6C13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2296"/>
              <a:ext cx="226" cy="22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794" name="Group 2">
            <a:extLst>
              <a:ext uri="{FF2B5EF4-FFF2-40B4-BE49-F238E27FC236}">
                <a16:creationId xmlns:a16="http://schemas.microsoft.com/office/drawing/2014/main" id="{2C331EDE-495E-4745-B7E0-F627C69CBA89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5326063"/>
            <a:ext cx="5473700" cy="433387"/>
            <a:chOff x="522" y="2901"/>
            <a:chExt cx="2721" cy="273"/>
          </a:xfrm>
        </p:grpSpPr>
        <p:sp>
          <p:nvSpPr>
            <p:cNvPr id="33795" name="Rectangle 3">
              <a:extLst>
                <a:ext uri="{FF2B5EF4-FFF2-40B4-BE49-F238E27FC236}">
                  <a16:creationId xmlns:a16="http://schemas.microsoft.com/office/drawing/2014/main" id="{FD5E8E45-EA6C-498D-9BC0-F63401C22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901"/>
              <a:ext cx="2630" cy="273"/>
            </a:xfrm>
            <a:prstGeom prst="rect">
              <a:avLst/>
            </a:prstGeom>
            <a:gradFill rotWithShape="1">
              <a:gsLst>
                <a:gs pos="0">
                  <a:srgbClr val="996633">
                    <a:gamma/>
                    <a:shade val="56078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56078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796" name="Oval 4">
              <a:extLst>
                <a:ext uri="{FF2B5EF4-FFF2-40B4-BE49-F238E27FC236}">
                  <a16:creationId xmlns:a16="http://schemas.microsoft.com/office/drawing/2014/main" id="{43F330BB-5C99-4469-BE0C-4FACFEF65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901"/>
              <a:ext cx="91" cy="272"/>
            </a:xfrm>
            <a:prstGeom prst="ellipse">
              <a:avLst/>
            </a:prstGeom>
            <a:gradFill rotWithShape="1">
              <a:gsLst>
                <a:gs pos="0">
                  <a:srgbClr val="996633"/>
                </a:gs>
                <a:gs pos="100000">
                  <a:srgbClr val="996633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797" name="Arc 5">
              <a:extLst>
                <a:ext uri="{FF2B5EF4-FFF2-40B4-BE49-F238E27FC236}">
                  <a16:creationId xmlns:a16="http://schemas.microsoft.com/office/drawing/2014/main" id="{1709273F-AC95-4EF8-9B0F-30031C3DE7D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22" y="2901"/>
              <a:ext cx="90" cy="272"/>
            </a:xfrm>
            <a:custGeom>
              <a:avLst/>
              <a:gdLst>
                <a:gd name="G0" fmla="+- 20778 0 0"/>
                <a:gd name="G1" fmla="+- 21600 0 0"/>
                <a:gd name="G2" fmla="+- 21600 0 0"/>
                <a:gd name="T0" fmla="*/ 12907 w 42378"/>
                <a:gd name="T1" fmla="*/ 1485 h 43200"/>
                <a:gd name="T2" fmla="*/ 0 w 42378"/>
                <a:gd name="T3" fmla="*/ 27501 h 43200"/>
                <a:gd name="T4" fmla="*/ 20778 w 4237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378" h="43200" fill="none" extrusionOk="0">
                  <a:moveTo>
                    <a:pt x="12907" y="1485"/>
                  </a:moveTo>
                  <a:cubicBezTo>
                    <a:pt x="15415" y="503"/>
                    <a:pt x="18084" y="0"/>
                    <a:pt x="20778" y="0"/>
                  </a:cubicBezTo>
                  <a:cubicBezTo>
                    <a:pt x="32707" y="0"/>
                    <a:pt x="42378" y="9670"/>
                    <a:pt x="42378" y="21600"/>
                  </a:cubicBezTo>
                  <a:cubicBezTo>
                    <a:pt x="42378" y="33529"/>
                    <a:pt x="32707" y="43200"/>
                    <a:pt x="20778" y="43200"/>
                  </a:cubicBezTo>
                  <a:cubicBezTo>
                    <a:pt x="11121" y="43199"/>
                    <a:pt x="2637" y="36790"/>
                    <a:pt x="-1" y="27501"/>
                  </a:cubicBezTo>
                </a:path>
                <a:path w="42378" h="43200" stroke="0" extrusionOk="0">
                  <a:moveTo>
                    <a:pt x="12907" y="1485"/>
                  </a:moveTo>
                  <a:cubicBezTo>
                    <a:pt x="15415" y="503"/>
                    <a:pt x="18084" y="0"/>
                    <a:pt x="20778" y="0"/>
                  </a:cubicBezTo>
                  <a:cubicBezTo>
                    <a:pt x="32707" y="0"/>
                    <a:pt x="42378" y="9670"/>
                    <a:pt x="42378" y="21600"/>
                  </a:cubicBezTo>
                  <a:cubicBezTo>
                    <a:pt x="42378" y="33529"/>
                    <a:pt x="32707" y="43200"/>
                    <a:pt x="20778" y="43200"/>
                  </a:cubicBezTo>
                  <a:cubicBezTo>
                    <a:pt x="11121" y="43199"/>
                    <a:pt x="2637" y="36790"/>
                    <a:pt x="-1" y="27501"/>
                  </a:cubicBezTo>
                  <a:lnTo>
                    <a:pt x="20778" y="2160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4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33805" name="Group 13">
            <a:extLst>
              <a:ext uri="{FF2B5EF4-FFF2-40B4-BE49-F238E27FC236}">
                <a16:creationId xmlns:a16="http://schemas.microsoft.com/office/drawing/2014/main" id="{BDD08F71-EA16-4887-89A2-D6A4447D0C6B}"/>
              </a:ext>
            </a:extLst>
          </p:cNvPr>
          <p:cNvGrpSpPr>
            <a:grpSpLocks/>
          </p:cNvGrpSpPr>
          <p:nvPr/>
        </p:nvGrpSpPr>
        <p:grpSpPr bwMode="auto">
          <a:xfrm>
            <a:off x="3382963" y="5157788"/>
            <a:ext cx="2303462" cy="749300"/>
            <a:chOff x="1314" y="2795"/>
            <a:chExt cx="1451" cy="472"/>
          </a:xfrm>
        </p:grpSpPr>
        <p:grpSp>
          <p:nvGrpSpPr>
            <p:cNvPr id="33806" name="Group 14">
              <a:extLst>
                <a:ext uri="{FF2B5EF4-FFF2-40B4-BE49-F238E27FC236}">
                  <a16:creationId xmlns:a16="http://schemas.microsoft.com/office/drawing/2014/main" id="{6F7994CC-BD09-4256-9555-CB44DA545C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4" y="2795"/>
              <a:ext cx="1451" cy="471"/>
              <a:chOff x="1338" y="2786"/>
              <a:chExt cx="1451" cy="471"/>
            </a:xfrm>
          </p:grpSpPr>
          <p:grpSp>
            <p:nvGrpSpPr>
              <p:cNvPr id="33807" name="Group 15">
                <a:extLst>
                  <a:ext uri="{FF2B5EF4-FFF2-40B4-BE49-F238E27FC236}">
                    <a16:creationId xmlns:a16="http://schemas.microsoft.com/office/drawing/2014/main" id="{B670DE8A-5F06-40F6-8104-9A9E361FE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38" y="2795"/>
                <a:ext cx="1451" cy="454"/>
                <a:chOff x="1247" y="3249"/>
                <a:chExt cx="1451" cy="454"/>
              </a:xfrm>
            </p:grpSpPr>
            <p:sp>
              <p:nvSpPr>
                <p:cNvPr id="33808" name="AutoShape 16">
                  <a:extLst>
                    <a:ext uri="{FF2B5EF4-FFF2-40B4-BE49-F238E27FC236}">
                      <a16:creationId xmlns:a16="http://schemas.microsoft.com/office/drawing/2014/main" id="{22D9611D-9D9C-4D6D-AC19-6A3B820AD6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09" name="AutoShape 17">
                  <a:extLst>
                    <a:ext uri="{FF2B5EF4-FFF2-40B4-BE49-F238E27FC236}">
                      <a16:creationId xmlns:a16="http://schemas.microsoft.com/office/drawing/2014/main" id="{B46F26E4-CCDD-4B4E-BEE3-DAEC4282D5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8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0" name="AutoShape 18">
                  <a:extLst>
                    <a:ext uri="{FF2B5EF4-FFF2-40B4-BE49-F238E27FC236}">
                      <a16:creationId xmlns:a16="http://schemas.microsoft.com/office/drawing/2014/main" id="{30B18E27-6434-4165-A06F-4DA4FBA991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0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1" name="AutoShape 19">
                  <a:extLst>
                    <a:ext uri="{FF2B5EF4-FFF2-40B4-BE49-F238E27FC236}">
                      <a16:creationId xmlns:a16="http://schemas.microsoft.com/office/drawing/2014/main" id="{08370AB3-B0CF-4A21-AD70-71E5EC423C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91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2" name="AutoShape 20">
                  <a:extLst>
                    <a:ext uri="{FF2B5EF4-FFF2-40B4-BE49-F238E27FC236}">
                      <a16:creationId xmlns:a16="http://schemas.microsoft.com/office/drawing/2014/main" id="{73782129-2210-479D-AC2D-61CD1BEED7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73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3" name="AutoShape 21">
                  <a:extLst>
                    <a:ext uri="{FF2B5EF4-FFF2-40B4-BE49-F238E27FC236}">
                      <a16:creationId xmlns:a16="http://schemas.microsoft.com/office/drawing/2014/main" id="{B3FA702C-2511-4FE0-8B2E-4CD184C291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54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4" name="AutoShape 22">
                  <a:extLst>
                    <a:ext uri="{FF2B5EF4-FFF2-40B4-BE49-F238E27FC236}">
                      <a16:creationId xmlns:a16="http://schemas.microsoft.com/office/drawing/2014/main" id="{DAE36557-A4B1-4274-B873-837C3C937D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36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5" name="AutoShape 23">
                  <a:extLst>
                    <a:ext uri="{FF2B5EF4-FFF2-40B4-BE49-F238E27FC236}">
                      <a16:creationId xmlns:a16="http://schemas.microsoft.com/office/drawing/2014/main" id="{EA31C637-A616-4A45-9BE8-EFFE727DBC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17" y="3249"/>
                  <a:ext cx="181" cy="454"/>
                </a:xfrm>
                <a:prstGeom prst="parallelogram">
                  <a:avLst>
                    <a:gd name="adj" fmla="val 54694"/>
                  </a:avLst>
                </a:pr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16" name="Group 24">
                <a:extLst>
                  <a:ext uri="{FF2B5EF4-FFF2-40B4-BE49-F238E27FC236}">
                    <a16:creationId xmlns:a16="http://schemas.microsoft.com/office/drawing/2014/main" id="{0EC955E8-08EC-4706-AFCF-F22B70393C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54" y="2786"/>
                <a:ext cx="104" cy="469"/>
                <a:chOff x="1650" y="2786"/>
                <a:chExt cx="94" cy="476"/>
              </a:xfrm>
            </p:grpSpPr>
            <p:sp>
              <p:nvSpPr>
                <p:cNvPr id="33817" name="AutoShape 25">
                  <a:extLst>
                    <a:ext uri="{FF2B5EF4-FFF2-40B4-BE49-F238E27FC236}">
                      <a16:creationId xmlns:a16="http://schemas.microsoft.com/office/drawing/2014/main" id="{E9C3590F-E7DD-47E3-8D35-F7E68E48AC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18" name="AutoShape 26">
                  <a:extLst>
                    <a:ext uri="{FF2B5EF4-FFF2-40B4-BE49-F238E27FC236}">
                      <a16:creationId xmlns:a16="http://schemas.microsoft.com/office/drawing/2014/main" id="{585B85D3-94CC-41F3-AF0C-303673481D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19" name="Group 27">
                <a:extLst>
                  <a:ext uri="{FF2B5EF4-FFF2-40B4-BE49-F238E27FC236}">
                    <a16:creationId xmlns:a16="http://schemas.microsoft.com/office/drawing/2014/main" id="{C131066F-4E31-4CB8-A4E4-742EE8D229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31" y="2786"/>
                <a:ext cx="104" cy="469"/>
                <a:chOff x="1650" y="2786"/>
                <a:chExt cx="94" cy="476"/>
              </a:xfrm>
            </p:grpSpPr>
            <p:sp>
              <p:nvSpPr>
                <p:cNvPr id="33820" name="AutoShape 28">
                  <a:extLst>
                    <a:ext uri="{FF2B5EF4-FFF2-40B4-BE49-F238E27FC236}">
                      <a16:creationId xmlns:a16="http://schemas.microsoft.com/office/drawing/2014/main" id="{33EDCEF8-B6BA-4855-A8CC-33A21C1542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21" name="AutoShape 29">
                  <a:extLst>
                    <a:ext uri="{FF2B5EF4-FFF2-40B4-BE49-F238E27FC236}">
                      <a16:creationId xmlns:a16="http://schemas.microsoft.com/office/drawing/2014/main" id="{3D678CC4-3ABB-476D-91E5-A56087B30E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22" name="Group 30">
                <a:extLst>
                  <a:ext uri="{FF2B5EF4-FFF2-40B4-BE49-F238E27FC236}">
                    <a16:creationId xmlns:a16="http://schemas.microsoft.com/office/drawing/2014/main" id="{0572770D-9386-4D45-B863-3521B4260B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08" y="2788"/>
                <a:ext cx="104" cy="469"/>
                <a:chOff x="1650" y="2786"/>
                <a:chExt cx="94" cy="476"/>
              </a:xfrm>
            </p:grpSpPr>
            <p:sp>
              <p:nvSpPr>
                <p:cNvPr id="33823" name="AutoShape 31">
                  <a:extLst>
                    <a:ext uri="{FF2B5EF4-FFF2-40B4-BE49-F238E27FC236}">
                      <a16:creationId xmlns:a16="http://schemas.microsoft.com/office/drawing/2014/main" id="{A97911D5-029C-498D-964A-50CCF90CCA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24" name="AutoShape 32">
                  <a:extLst>
                    <a:ext uri="{FF2B5EF4-FFF2-40B4-BE49-F238E27FC236}">
                      <a16:creationId xmlns:a16="http://schemas.microsoft.com/office/drawing/2014/main" id="{138C0485-8E71-40B9-89F6-971011C34B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25" name="Group 33">
                <a:extLst>
                  <a:ext uri="{FF2B5EF4-FFF2-40B4-BE49-F238E27FC236}">
                    <a16:creationId xmlns:a16="http://schemas.microsoft.com/office/drawing/2014/main" id="{1C53AC54-B493-4C29-A33F-ACC96C93F3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5" y="2788"/>
                <a:ext cx="104" cy="469"/>
                <a:chOff x="1650" y="2786"/>
                <a:chExt cx="94" cy="476"/>
              </a:xfrm>
            </p:grpSpPr>
            <p:sp>
              <p:nvSpPr>
                <p:cNvPr id="33826" name="AutoShape 34">
                  <a:extLst>
                    <a:ext uri="{FF2B5EF4-FFF2-40B4-BE49-F238E27FC236}">
                      <a16:creationId xmlns:a16="http://schemas.microsoft.com/office/drawing/2014/main" id="{A406E061-80C2-46C4-BB1D-4FFB64269B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27" name="AutoShape 35">
                  <a:extLst>
                    <a:ext uri="{FF2B5EF4-FFF2-40B4-BE49-F238E27FC236}">
                      <a16:creationId xmlns:a16="http://schemas.microsoft.com/office/drawing/2014/main" id="{6E78821C-3B1B-4B78-8D01-86B9ABF0B9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28" name="Group 36">
                <a:extLst>
                  <a:ext uri="{FF2B5EF4-FFF2-40B4-BE49-F238E27FC236}">
                    <a16:creationId xmlns:a16="http://schemas.microsoft.com/office/drawing/2014/main" id="{453A5FE6-D876-4383-B2C5-52D39F4605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71" y="2788"/>
                <a:ext cx="104" cy="469"/>
                <a:chOff x="1650" y="2786"/>
                <a:chExt cx="94" cy="476"/>
              </a:xfrm>
            </p:grpSpPr>
            <p:sp>
              <p:nvSpPr>
                <p:cNvPr id="33829" name="AutoShape 37">
                  <a:extLst>
                    <a:ext uri="{FF2B5EF4-FFF2-40B4-BE49-F238E27FC236}">
                      <a16:creationId xmlns:a16="http://schemas.microsoft.com/office/drawing/2014/main" id="{3A69C6BC-2D0E-408E-88B7-D6E5912E9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30" name="AutoShape 38">
                  <a:extLst>
                    <a:ext uri="{FF2B5EF4-FFF2-40B4-BE49-F238E27FC236}">
                      <a16:creationId xmlns:a16="http://schemas.microsoft.com/office/drawing/2014/main" id="{71351F1C-B351-4702-9F5B-59D88685A7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31" name="Group 39">
                <a:extLst>
                  <a:ext uri="{FF2B5EF4-FFF2-40B4-BE49-F238E27FC236}">
                    <a16:creationId xmlns:a16="http://schemas.microsoft.com/office/drawing/2014/main" id="{13B0B6DD-1109-43F4-B175-CA64355371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7" y="2788"/>
                <a:ext cx="104" cy="469"/>
                <a:chOff x="1650" y="2786"/>
                <a:chExt cx="94" cy="476"/>
              </a:xfrm>
            </p:grpSpPr>
            <p:sp>
              <p:nvSpPr>
                <p:cNvPr id="33832" name="AutoShape 40">
                  <a:extLst>
                    <a:ext uri="{FF2B5EF4-FFF2-40B4-BE49-F238E27FC236}">
                      <a16:creationId xmlns:a16="http://schemas.microsoft.com/office/drawing/2014/main" id="{BC9278CC-1FF7-4488-9C0F-8EE5C80D40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33" name="AutoShape 41">
                  <a:extLst>
                    <a:ext uri="{FF2B5EF4-FFF2-40B4-BE49-F238E27FC236}">
                      <a16:creationId xmlns:a16="http://schemas.microsoft.com/office/drawing/2014/main" id="{799ACDC1-EFCB-4079-80A0-BAC14A241D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3834" name="Group 42">
                <a:extLst>
                  <a:ext uri="{FF2B5EF4-FFF2-40B4-BE49-F238E27FC236}">
                    <a16:creationId xmlns:a16="http://schemas.microsoft.com/office/drawing/2014/main" id="{CFD311CC-F62C-45EE-AD1A-48FD0398E0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66" y="2788"/>
                <a:ext cx="104" cy="469"/>
                <a:chOff x="1650" y="2786"/>
                <a:chExt cx="94" cy="476"/>
              </a:xfrm>
            </p:grpSpPr>
            <p:sp>
              <p:nvSpPr>
                <p:cNvPr id="33835" name="AutoShape 43">
                  <a:extLst>
                    <a:ext uri="{FF2B5EF4-FFF2-40B4-BE49-F238E27FC236}">
                      <a16:creationId xmlns:a16="http://schemas.microsoft.com/office/drawing/2014/main" id="{F2EAC052-EE97-47D2-899A-CE2308612D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6163951">
                  <a:off x="1496" y="3007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3836" name="AutoShape 44">
                  <a:extLst>
                    <a:ext uri="{FF2B5EF4-FFF2-40B4-BE49-F238E27FC236}">
                      <a16:creationId xmlns:a16="http://schemas.microsoft.com/office/drawing/2014/main" id="{E4077C17-112C-490F-BC9A-7F52580C1C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963951">
                  <a:off x="1429" y="3013"/>
                  <a:ext cx="470" cy="27"/>
                </a:xfrm>
                <a:custGeom>
                  <a:avLst/>
                  <a:gdLst>
                    <a:gd name="G0" fmla="+- 4397 0 0"/>
                    <a:gd name="G1" fmla="+- 21600 0 4397"/>
                    <a:gd name="G2" fmla="*/ 4397 1 2"/>
                    <a:gd name="G3" fmla="+- 21600 0 G2"/>
                    <a:gd name="G4" fmla="+/ 4397 21600 2"/>
                    <a:gd name="G5" fmla="+/ G1 0 2"/>
                    <a:gd name="G6" fmla="*/ 21600 21600 4397"/>
                    <a:gd name="G7" fmla="*/ G6 1 2"/>
                    <a:gd name="G8" fmla="+- 21600 0 G7"/>
                    <a:gd name="G9" fmla="*/ 21600 1 2"/>
                    <a:gd name="G10" fmla="+- 4397 0 G9"/>
                    <a:gd name="G11" fmla="?: G10 G8 0"/>
                    <a:gd name="G12" fmla="?: G10 G7 21600"/>
                    <a:gd name="T0" fmla="*/ 19401 w 21600"/>
                    <a:gd name="T1" fmla="*/ 10800 h 21600"/>
                    <a:gd name="T2" fmla="*/ 10800 w 21600"/>
                    <a:gd name="T3" fmla="*/ 21600 h 21600"/>
                    <a:gd name="T4" fmla="*/ 2199 w 21600"/>
                    <a:gd name="T5" fmla="*/ 10800 h 21600"/>
                    <a:gd name="T6" fmla="*/ 10800 w 21600"/>
                    <a:gd name="T7" fmla="*/ 0 h 21600"/>
                    <a:gd name="T8" fmla="*/ 3999 w 21600"/>
                    <a:gd name="T9" fmla="*/ 3999 h 21600"/>
                    <a:gd name="T10" fmla="*/ 17601 w 21600"/>
                    <a:gd name="T11" fmla="*/ 1760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4397" y="21600"/>
                      </a:lnTo>
                      <a:lnTo>
                        <a:pt x="17203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6633">
                        <a:gamma/>
                        <a:shade val="66275"/>
                        <a:invGamma/>
                      </a:srgbClr>
                    </a:gs>
                    <a:gs pos="50000">
                      <a:srgbClr val="996633"/>
                    </a:gs>
                    <a:gs pos="100000">
                      <a:srgbClr val="996633">
                        <a:gamma/>
                        <a:shade val="66275"/>
                        <a:invGamma/>
                      </a:srgbClr>
                    </a:gs>
                  </a:gsLst>
                  <a:lin ang="54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sp>
          <p:nvSpPr>
            <p:cNvPr id="33837" name="AutoShape 45">
              <a:extLst>
                <a:ext uri="{FF2B5EF4-FFF2-40B4-BE49-F238E27FC236}">
                  <a16:creationId xmlns:a16="http://schemas.microsoft.com/office/drawing/2014/main" id="{F0000AC3-10C7-45B0-AFD6-AAC0F50836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963951">
              <a:off x="2497" y="3021"/>
              <a:ext cx="463" cy="30"/>
            </a:xfrm>
            <a:custGeom>
              <a:avLst/>
              <a:gdLst>
                <a:gd name="G0" fmla="+- 4397 0 0"/>
                <a:gd name="G1" fmla="+- 21600 0 4397"/>
                <a:gd name="G2" fmla="*/ 4397 1 2"/>
                <a:gd name="G3" fmla="+- 21600 0 G2"/>
                <a:gd name="G4" fmla="+/ 4397 21600 2"/>
                <a:gd name="G5" fmla="+/ G1 0 2"/>
                <a:gd name="G6" fmla="*/ 21600 21600 4397"/>
                <a:gd name="G7" fmla="*/ G6 1 2"/>
                <a:gd name="G8" fmla="+- 21600 0 G7"/>
                <a:gd name="G9" fmla="*/ 21600 1 2"/>
                <a:gd name="G10" fmla="+- 4397 0 G9"/>
                <a:gd name="G11" fmla="?: G10 G8 0"/>
                <a:gd name="G12" fmla="?: G10 G7 21600"/>
                <a:gd name="T0" fmla="*/ 19401 w 21600"/>
                <a:gd name="T1" fmla="*/ 10800 h 21600"/>
                <a:gd name="T2" fmla="*/ 10800 w 21600"/>
                <a:gd name="T3" fmla="*/ 21600 h 21600"/>
                <a:gd name="T4" fmla="*/ 2199 w 21600"/>
                <a:gd name="T5" fmla="*/ 10800 h 21600"/>
                <a:gd name="T6" fmla="*/ 10800 w 21600"/>
                <a:gd name="T7" fmla="*/ 0 h 21600"/>
                <a:gd name="T8" fmla="*/ 3999 w 21600"/>
                <a:gd name="T9" fmla="*/ 3999 h 21600"/>
                <a:gd name="T10" fmla="*/ 17601 w 21600"/>
                <a:gd name="T11" fmla="*/ 176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397" y="21600"/>
                  </a:lnTo>
                  <a:lnTo>
                    <a:pt x="1720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6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838" name="AutoShape 46">
              <a:extLst>
                <a:ext uri="{FF2B5EF4-FFF2-40B4-BE49-F238E27FC236}">
                  <a16:creationId xmlns:a16="http://schemas.microsoft.com/office/drawing/2014/main" id="{1D605EB9-F7BC-4018-9CE9-CE893DDA9D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163951">
              <a:off x="1121" y="3012"/>
              <a:ext cx="463" cy="30"/>
            </a:xfrm>
            <a:custGeom>
              <a:avLst/>
              <a:gdLst>
                <a:gd name="G0" fmla="+- 4397 0 0"/>
                <a:gd name="G1" fmla="+- 21600 0 4397"/>
                <a:gd name="G2" fmla="*/ 4397 1 2"/>
                <a:gd name="G3" fmla="+- 21600 0 G2"/>
                <a:gd name="G4" fmla="+/ 4397 21600 2"/>
                <a:gd name="G5" fmla="+/ G1 0 2"/>
                <a:gd name="G6" fmla="*/ 21600 21600 4397"/>
                <a:gd name="G7" fmla="*/ G6 1 2"/>
                <a:gd name="G8" fmla="+- 21600 0 G7"/>
                <a:gd name="G9" fmla="*/ 21600 1 2"/>
                <a:gd name="G10" fmla="+- 4397 0 G9"/>
                <a:gd name="G11" fmla="?: G10 G8 0"/>
                <a:gd name="G12" fmla="?: G10 G7 21600"/>
                <a:gd name="T0" fmla="*/ 19401 w 21600"/>
                <a:gd name="T1" fmla="*/ 10800 h 21600"/>
                <a:gd name="T2" fmla="*/ 10800 w 21600"/>
                <a:gd name="T3" fmla="*/ 21600 h 21600"/>
                <a:gd name="T4" fmla="*/ 2199 w 21600"/>
                <a:gd name="T5" fmla="*/ 10800 h 21600"/>
                <a:gd name="T6" fmla="*/ 10800 w 21600"/>
                <a:gd name="T7" fmla="*/ 0 h 21600"/>
                <a:gd name="T8" fmla="*/ 3999 w 21600"/>
                <a:gd name="T9" fmla="*/ 3999 h 21600"/>
                <a:gd name="T10" fmla="*/ 17601 w 21600"/>
                <a:gd name="T11" fmla="*/ 176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397" y="21600"/>
                  </a:lnTo>
                  <a:lnTo>
                    <a:pt x="1720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996633">
                    <a:gamma/>
                    <a:shade val="66275"/>
                    <a:invGamma/>
                  </a:srgbClr>
                </a:gs>
                <a:gs pos="50000">
                  <a:srgbClr val="996633"/>
                </a:gs>
                <a:gs pos="100000">
                  <a:srgbClr val="996633">
                    <a:gamma/>
                    <a:shade val="66275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33842" name="Oval 50">
            <a:extLst>
              <a:ext uri="{FF2B5EF4-FFF2-40B4-BE49-F238E27FC236}">
                <a16:creationId xmlns:a16="http://schemas.microsoft.com/office/drawing/2014/main" id="{1026D3F3-308E-4C12-9C1A-E641EE52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700" y="5668963"/>
            <a:ext cx="65088" cy="6508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3845" name="Group 53">
            <a:extLst>
              <a:ext uri="{FF2B5EF4-FFF2-40B4-BE49-F238E27FC236}">
                <a16:creationId xmlns:a16="http://schemas.microsoft.com/office/drawing/2014/main" id="{B22D33B5-7CDE-4B33-B32D-8F094E17EEF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6308725"/>
            <a:ext cx="2133600" cy="0"/>
            <a:chOff x="1319" y="3249"/>
            <a:chExt cx="1344" cy="0"/>
          </a:xfrm>
        </p:grpSpPr>
        <p:sp>
          <p:nvSpPr>
            <p:cNvPr id="33846" name="Line 54">
              <a:extLst>
                <a:ext uri="{FF2B5EF4-FFF2-40B4-BE49-F238E27FC236}">
                  <a16:creationId xmlns:a16="http://schemas.microsoft.com/office/drawing/2014/main" id="{D319A6DE-5800-4777-B00D-3719CE790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9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47" name="Line 55">
              <a:extLst>
                <a:ext uri="{FF2B5EF4-FFF2-40B4-BE49-F238E27FC236}">
                  <a16:creationId xmlns:a16="http://schemas.microsoft.com/office/drawing/2014/main" id="{0BAFDDD5-3797-4537-9924-2EB432DD2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7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48" name="Line 56">
              <a:extLst>
                <a:ext uri="{FF2B5EF4-FFF2-40B4-BE49-F238E27FC236}">
                  <a16:creationId xmlns:a16="http://schemas.microsoft.com/office/drawing/2014/main" id="{BA4BC121-37BC-4C57-9B5F-2B81D17B4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8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49" name="Line 57">
              <a:extLst>
                <a:ext uri="{FF2B5EF4-FFF2-40B4-BE49-F238E27FC236}">
                  <a16:creationId xmlns:a16="http://schemas.microsoft.com/office/drawing/2014/main" id="{ED5C56E7-E386-4383-992C-61C4C8B6B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50" name="Line 58">
              <a:extLst>
                <a:ext uri="{FF2B5EF4-FFF2-40B4-BE49-F238E27FC236}">
                  <a16:creationId xmlns:a16="http://schemas.microsoft.com/office/drawing/2014/main" id="{E5A071F2-DF9C-43F2-A0D4-A1934104F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1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51" name="Line 59">
              <a:extLst>
                <a:ext uri="{FF2B5EF4-FFF2-40B4-BE49-F238E27FC236}">
                  <a16:creationId xmlns:a16="http://schemas.microsoft.com/office/drawing/2014/main" id="{EBB5F506-3135-45C2-A3BF-D01C386C7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52" name="Line 60">
              <a:extLst>
                <a:ext uri="{FF2B5EF4-FFF2-40B4-BE49-F238E27FC236}">
                  <a16:creationId xmlns:a16="http://schemas.microsoft.com/office/drawing/2014/main" id="{4418E65D-A286-488F-90D4-284A6DEB6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4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53" name="Line 61">
              <a:extLst>
                <a:ext uri="{FF2B5EF4-FFF2-40B4-BE49-F238E27FC236}">
                  <a16:creationId xmlns:a16="http://schemas.microsoft.com/office/drawing/2014/main" id="{81E4E8D9-F001-4D28-86BE-9505714B9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5" y="3249"/>
              <a:ext cx="6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3857" name="Rectangle 65">
            <a:extLst>
              <a:ext uri="{FF2B5EF4-FFF2-40B4-BE49-F238E27FC236}">
                <a16:creationId xmlns:a16="http://schemas.microsoft.com/office/drawing/2014/main" id="{1C5280C6-335C-4D99-983C-9606C175B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337300" cy="42481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858" name="Oval 66">
            <a:extLst>
              <a:ext uri="{FF2B5EF4-FFF2-40B4-BE49-F238E27FC236}">
                <a16:creationId xmlns:a16="http://schemas.microsoft.com/office/drawing/2014/main" id="{042BE076-36D4-4622-B8A2-EA41EB935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768475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3859" name="Group 67">
            <a:extLst>
              <a:ext uri="{FF2B5EF4-FFF2-40B4-BE49-F238E27FC236}">
                <a16:creationId xmlns:a16="http://schemas.microsoft.com/office/drawing/2014/main" id="{FBEE8972-C8C3-408E-ABAE-D266DA6D5CCA}"/>
              </a:ext>
            </a:extLst>
          </p:cNvPr>
          <p:cNvGrpSpPr>
            <a:grpSpLocks/>
          </p:cNvGrpSpPr>
          <p:nvPr/>
        </p:nvGrpSpPr>
        <p:grpSpPr bwMode="auto">
          <a:xfrm>
            <a:off x="6299200" y="1628775"/>
            <a:ext cx="1874838" cy="1871663"/>
            <a:chOff x="340" y="847"/>
            <a:chExt cx="1181" cy="1179"/>
          </a:xfrm>
        </p:grpSpPr>
        <p:sp>
          <p:nvSpPr>
            <p:cNvPr id="33860" name="Line 68">
              <a:extLst>
                <a:ext uri="{FF2B5EF4-FFF2-40B4-BE49-F238E27FC236}">
                  <a16:creationId xmlns:a16="http://schemas.microsoft.com/office/drawing/2014/main" id="{25328CA2-7721-4578-A698-14F17DA932B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61" name="Line 69">
              <a:extLst>
                <a:ext uri="{FF2B5EF4-FFF2-40B4-BE49-F238E27FC236}">
                  <a16:creationId xmlns:a16="http://schemas.microsoft.com/office/drawing/2014/main" id="{168D8646-1676-49BB-B502-B9D24A5D31D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62" name="Line 70">
              <a:extLst>
                <a:ext uri="{FF2B5EF4-FFF2-40B4-BE49-F238E27FC236}">
                  <a16:creationId xmlns:a16="http://schemas.microsoft.com/office/drawing/2014/main" id="{58E9F6BB-B90A-45BF-86D1-3084B94012B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63" name="Line 71">
              <a:extLst>
                <a:ext uri="{FF2B5EF4-FFF2-40B4-BE49-F238E27FC236}">
                  <a16:creationId xmlns:a16="http://schemas.microsoft.com/office/drawing/2014/main" id="{D9056740-4842-4E77-836A-FD262D1BDF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64" name="Line 72">
              <a:extLst>
                <a:ext uri="{FF2B5EF4-FFF2-40B4-BE49-F238E27FC236}">
                  <a16:creationId xmlns:a16="http://schemas.microsoft.com/office/drawing/2014/main" id="{A4A8848F-0FC8-4A40-A7D0-FD72A053BEE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3865" name="Line 73">
              <a:extLst>
                <a:ext uri="{FF2B5EF4-FFF2-40B4-BE49-F238E27FC236}">
                  <a16:creationId xmlns:a16="http://schemas.microsoft.com/office/drawing/2014/main" id="{6CEB2983-C4CA-4ECA-8E2A-32D2CD1048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33866" name="Picture 74">
            <a:extLst>
              <a:ext uri="{FF2B5EF4-FFF2-40B4-BE49-F238E27FC236}">
                <a16:creationId xmlns:a16="http://schemas.microsoft.com/office/drawing/2014/main" id="{9CA3E6A0-7257-469A-A7CD-193ED127DD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912938"/>
            <a:ext cx="719137" cy="37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867" name="Group 75">
            <a:extLst>
              <a:ext uri="{FF2B5EF4-FFF2-40B4-BE49-F238E27FC236}">
                <a16:creationId xmlns:a16="http://schemas.microsoft.com/office/drawing/2014/main" id="{20E1946E-FFE0-44B5-A78A-B6DB7555136C}"/>
              </a:ext>
            </a:extLst>
          </p:cNvPr>
          <p:cNvGrpSpPr>
            <a:grpSpLocks/>
          </p:cNvGrpSpPr>
          <p:nvPr/>
        </p:nvGrpSpPr>
        <p:grpSpPr bwMode="auto">
          <a:xfrm>
            <a:off x="7197725" y="1841500"/>
            <a:ext cx="71438" cy="1468438"/>
            <a:chOff x="736" y="2342"/>
            <a:chExt cx="45" cy="925"/>
          </a:xfrm>
        </p:grpSpPr>
        <p:grpSp>
          <p:nvGrpSpPr>
            <p:cNvPr id="33868" name="Group 76">
              <a:extLst>
                <a:ext uri="{FF2B5EF4-FFF2-40B4-BE49-F238E27FC236}">
                  <a16:creationId xmlns:a16="http://schemas.microsoft.com/office/drawing/2014/main" id="{5F7F36DF-4AF2-49DE-96AD-95AC0E0CFF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33869" name="Rectangle 77">
                <a:extLst>
                  <a:ext uri="{FF2B5EF4-FFF2-40B4-BE49-F238E27FC236}">
                    <a16:creationId xmlns:a16="http://schemas.microsoft.com/office/drawing/2014/main" id="{A01C88E0-2821-41E9-AA03-3AC97F086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3870" name="AutoShape 78">
                <a:extLst>
                  <a:ext uri="{FF2B5EF4-FFF2-40B4-BE49-F238E27FC236}">
                    <a16:creationId xmlns:a16="http://schemas.microsoft.com/office/drawing/2014/main" id="{B11968F3-88C4-488D-BDBC-461F4955B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3871" name="Line 79">
                <a:extLst>
                  <a:ext uri="{FF2B5EF4-FFF2-40B4-BE49-F238E27FC236}">
                    <a16:creationId xmlns:a16="http://schemas.microsoft.com/office/drawing/2014/main" id="{F16C0E84-958B-4955-96C3-FD9A0B9947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33872" name="Group 80">
              <a:extLst>
                <a:ext uri="{FF2B5EF4-FFF2-40B4-BE49-F238E27FC236}">
                  <a16:creationId xmlns:a16="http://schemas.microsoft.com/office/drawing/2014/main" id="{80C8AA19-371D-4280-878F-7157EA1F544E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33873" name="Rectangle 81">
                <a:extLst>
                  <a:ext uri="{FF2B5EF4-FFF2-40B4-BE49-F238E27FC236}">
                    <a16:creationId xmlns:a16="http://schemas.microsoft.com/office/drawing/2014/main" id="{EB87C348-524D-4F63-AB29-1E591539E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3874" name="AutoShape 82">
                <a:extLst>
                  <a:ext uri="{FF2B5EF4-FFF2-40B4-BE49-F238E27FC236}">
                    <a16:creationId xmlns:a16="http://schemas.microsoft.com/office/drawing/2014/main" id="{DF56F071-5FB1-49AA-A3A0-FAF17E4F4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3875" name="Line 83">
                <a:extLst>
                  <a:ext uri="{FF2B5EF4-FFF2-40B4-BE49-F238E27FC236}">
                    <a16:creationId xmlns:a16="http://schemas.microsoft.com/office/drawing/2014/main" id="{D277698E-109F-48F2-89C2-5DBDA0B7B3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33876" name="Group 84">
              <a:extLst>
                <a:ext uri="{FF2B5EF4-FFF2-40B4-BE49-F238E27FC236}">
                  <a16:creationId xmlns:a16="http://schemas.microsoft.com/office/drawing/2014/main" id="{0D5ACB2F-0743-44E4-B47C-FBF0131243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33877" name="Oval 85">
                <a:extLst>
                  <a:ext uri="{FF2B5EF4-FFF2-40B4-BE49-F238E27FC236}">
                    <a16:creationId xmlns:a16="http://schemas.microsoft.com/office/drawing/2014/main" id="{D2B738D2-6DCA-41CB-ACA6-2EC3B59EC9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3878" name="Oval 86">
                <a:extLst>
                  <a:ext uri="{FF2B5EF4-FFF2-40B4-BE49-F238E27FC236}">
                    <a16:creationId xmlns:a16="http://schemas.microsoft.com/office/drawing/2014/main" id="{2B0310F4-82D2-4E60-B596-26A346FDC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3879" name="Oval 87">
            <a:extLst>
              <a:ext uri="{FF2B5EF4-FFF2-40B4-BE49-F238E27FC236}">
                <a16:creationId xmlns:a16="http://schemas.microsoft.com/office/drawing/2014/main" id="{FDDF5B49-A760-42A8-9969-4DB6AC55D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773238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33880" name="Group 88">
            <a:extLst>
              <a:ext uri="{FF2B5EF4-FFF2-40B4-BE49-F238E27FC236}">
                <a16:creationId xmlns:a16="http://schemas.microsoft.com/office/drawing/2014/main" id="{651E0C01-5887-4D7A-8965-7B1FC3349E6A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1768475"/>
            <a:ext cx="1692275" cy="1663700"/>
            <a:chOff x="408" y="935"/>
            <a:chExt cx="1066" cy="1048"/>
          </a:xfrm>
        </p:grpSpPr>
        <p:sp>
          <p:nvSpPr>
            <p:cNvPr id="33881" name="Text Box 89">
              <a:extLst>
                <a:ext uri="{FF2B5EF4-FFF2-40B4-BE49-F238E27FC236}">
                  <a16:creationId xmlns:a16="http://schemas.microsoft.com/office/drawing/2014/main" id="{9AF27B4B-D88D-4204-870A-B629CDD38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33882" name="Text Box 90">
              <a:extLst>
                <a:ext uri="{FF2B5EF4-FFF2-40B4-BE49-F238E27FC236}">
                  <a16:creationId xmlns:a16="http://schemas.microsoft.com/office/drawing/2014/main" id="{B3CBE9D4-0126-4525-9507-839B94EDC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33883" name="Text Box 91">
              <a:extLst>
                <a:ext uri="{FF2B5EF4-FFF2-40B4-BE49-F238E27FC236}">
                  <a16:creationId xmlns:a16="http://schemas.microsoft.com/office/drawing/2014/main" id="{21A6FB4F-1004-45F4-A0D9-08F0CA4ED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33884" name="Text Box 92">
              <a:extLst>
                <a:ext uri="{FF2B5EF4-FFF2-40B4-BE49-F238E27FC236}">
                  <a16:creationId xmlns:a16="http://schemas.microsoft.com/office/drawing/2014/main" id="{550A9AE6-DE9C-4434-87BC-4F0E4BDB6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33885" name="Text Box 93">
              <a:extLst>
                <a:ext uri="{FF2B5EF4-FFF2-40B4-BE49-F238E27FC236}">
                  <a16:creationId xmlns:a16="http://schemas.microsoft.com/office/drawing/2014/main" id="{7499D322-1938-49A0-8CB8-1B1F2DD63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33886" name="Text Box 94">
              <a:extLst>
                <a:ext uri="{FF2B5EF4-FFF2-40B4-BE49-F238E27FC236}">
                  <a16:creationId xmlns:a16="http://schemas.microsoft.com/office/drawing/2014/main" id="{666E675F-88C9-4043-947A-7F39C9AE2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33887" name="Text Box 95">
              <a:extLst>
                <a:ext uri="{FF2B5EF4-FFF2-40B4-BE49-F238E27FC236}">
                  <a16:creationId xmlns:a16="http://schemas.microsoft.com/office/drawing/2014/main" id="{5CC4122B-6BF9-4E61-ACC0-6CC424267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33888" name="Text Box 96">
              <a:extLst>
                <a:ext uri="{FF2B5EF4-FFF2-40B4-BE49-F238E27FC236}">
                  <a16:creationId xmlns:a16="http://schemas.microsoft.com/office/drawing/2014/main" id="{81D1C6BB-96F8-4F80-B58A-128747644A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33889" name="Text Box 97">
              <a:extLst>
                <a:ext uri="{FF2B5EF4-FFF2-40B4-BE49-F238E27FC236}">
                  <a16:creationId xmlns:a16="http://schemas.microsoft.com/office/drawing/2014/main" id="{8B556677-6B8A-4A1B-B955-B794069B4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33890" name="Text Box 98">
              <a:extLst>
                <a:ext uri="{FF2B5EF4-FFF2-40B4-BE49-F238E27FC236}">
                  <a16:creationId xmlns:a16="http://schemas.microsoft.com/office/drawing/2014/main" id="{DFD6EC6B-A234-4D17-B325-873B9EFEA5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33891" name="Text Box 99">
              <a:extLst>
                <a:ext uri="{FF2B5EF4-FFF2-40B4-BE49-F238E27FC236}">
                  <a16:creationId xmlns:a16="http://schemas.microsoft.com/office/drawing/2014/main" id="{C783BCDD-0D00-4BFC-9FD1-3D88C181E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33892" name="Text Box 100">
              <a:extLst>
                <a:ext uri="{FF2B5EF4-FFF2-40B4-BE49-F238E27FC236}">
                  <a16:creationId xmlns:a16="http://schemas.microsoft.com/office/drawing/2014/main" id="{0C1DD6DF-1267-4920-BA96-438961477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33893" name="Text Box 101">
            <a:extLst>
              <a:ext uri="{FF2B5EF4-FFF2-40B4-BE49-F238E27FC236}">
                <a16:creationId xmlns:a16="http://schemas.microsoft.com/office/drawing/2014/main" id="{D1B0DB31-079A-4429-B259-8383C2EF7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700213"/>
            <a:ext cx="453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pužni</a:t>
            </a:r>
          </a:p>
        </p:txBody>
      </p:sp>
      <p:sp>
        <p:nvSpPr>
          <p:cNvPr id="33894" name="AutoShape 102">
            <a:hlinkClick r:id="" action="ppaction://noaction">
              <a:snd r:embed="rId3" name="click.wav"/>
            </a:hlinkClick>
            <a:hlinkHover r:id="" action="ppaction://noaction" highlightClick="1">
              <a:snd r:embed="rId4" name="arrow.wav"/>
            </a:hlinkHover>
            <a:extLst>
              <a:ext uri="{FF2B5EF4-FFF2-40B4-BE49-F238E27FC236}">
                <a16:creationId xmlns:a16="http://schemas.microsoft.com/office/drawing/2014/main" id="{D10208AB-2440-4DD1-8211-21F692796E36}"/>
              </a:ext>
            </a:extLst>
          </p:cNvPr>
          <p:cNvSpPr>
            <a:spLocks noChangeArrowheads="1"/>
          </p:cNvSpPr>
          <p:nvPr/>
        </p:nvSpPr>
        <p:spPr bwMode="auto">
          <a:xfrm rot="-41549714">
            <a:off x="6877050" y="5013325"/>
            <a:ext cx="800100" cy="15414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33895" name="Text Box 103">
            <a:extLst>
              <a:ext uri="{FF2B5EF4-FFF2-40B4-BE49-F238E27FC236}">
                <a16:creationId xmlns:a16="http://schemas.microsoft.com/office/drawing/2014/main" id="{C0F61413-5F26-465D-B011-236564741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176463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33896" name="Line 104">
            <a:extLst>
              <a:ext uri="{FF2B5EF4-FFF2-40B4-BE49-F238E27FC236}">
                <a16:creationId xmlns:a16="http://schemas.microsoft.com/office/drawing/2014/main" id="{B625085C-CAB9-422F-856F-BAC7CFF4837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582194" y="3987007"/>
            <a:ext cx="2052637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3981" name="Text Box 189">
            <a:extLst>
              <a:ext uri="{FF2B5EF4-FFF2-40B4-BE49-F238E27FC236}">
                <a16:creationId xmlns:a16="http://schemas.microsoft.com/office/drawing/2014/main" id="{65910A29-4ED7-4422-9162-39A591AC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492375"/>
            <a:ext cx="3527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solidFill>
                  <a:srgbClr val="3333CC"/>
                </a:solidFill>
                <a:latin typeface="Tahoma" panose="020B0604030504040204" pitchFamily="34" charset="0"/>
              </a:rPr>
              <a:t>broj zubaca=</a:t>
            </a:r>
            <a:r>
              <a:rPr lang="hr-HR" altLang="sr-Latn-RS" sz="1200" b="1" u="sng">
                <a:solidFill>
                  <a:srgbClr val="3333CC"/>
                </a:solidFill>
                <a:latin typeface="Tahoma" panose="020B0604030504040204" pitchFamily="34" charset="0"/>
              </a:rPr>
              <a:t>24</a:t>
            </a:r>
          </a:p>
        </p:txBody>
      </p:sp>
      <p:graphicFrame>
        <p:nvGraphicFramePr>
          <p:cNvPr id="34045" name="Group 253">
            <a:extLst>
              <a:ext uri="{FF2B5EF4-FFF2-40B4-BE49-F238E27FC236}">
                <a16:creationId xmlns:a16="http://schemas.microsoft.com/office/drawing/2014/main" id="{AD83173E-F6D5-4C0D-BB26-2F1B544DCE67}"/>
              </a:ext>
            </a:extLst>
          </p:cNvPr>
          <p:cNvGraphicFramePr>
            <a:graphicFrameLocks noGrp="1"/>
          </p:cNvGraphicFramePr>
          <p:nvPr/>
        </p:nvGraphicFramePr>
        <p:xfrm>
          <a:off x="1763713" y="3357563"/>
          <a:ext cx="1512887" cy="863600"/>
        </p:xfrm>
        <a:graphic>
          <a:graphicData uri="http://schemas.openxmlformats.org/drawingml/2006/table">
            <a:tbl>
              <a:tblPr/>
              <a:tblGrid>
                <a:gridCol w="758825">
                  <a:extLst>
                    <a:ext uri="{9D8B030D-6E8A-4147-A177-3AD203B41FA5}">
                      <a16:colId xmlns:a16="http://schemas.microsoft.com/office/drawing/2014/main" val="906332664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623305745"/>
                    </a:ext>
                  </a:extLst>
                </a:gridCol>
              </a:tblGrid>
              <a:tr h="2540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BROJAČ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601870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zubaca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okretaja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569681"/>
                  </a:ext>
                </a:extLst>
              </a:tr>
            </a:tbl>
          </a:graphicData>
        </a:graphic>
      </p:graphicFrame>
      <p:sp>
        <p:nvSpPr>
          <p:cNvPr id="34047" name="AutoShape 255">
            <a:hlinkClick r:id="" action="ppaction://hlinkshowjump?jump=previousslide"/>
            <a:hlinkHover r:id="" action="ppaction://noaction" highlightClick="1">
              <a:snd r:embed="rId3" name="click.wav"/>
            </a:hlinkHover>
            <a:extLst>
              <a:ext uri="{FF2B5EF4-FFF2-40B4-BE49-F238E27FC236}">
                <a16:creationId xmlns:a16="http://schemas.microsoft.com/office/drawing/2014/main" id="{BF90E238-9529-4804-8EEB-DC07F3801C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34048" name="AutoShape 256">
            <a:hlinkClick r:id="" action="ppaction://hlinkshowjump?jump=nextslide"/>
            <a:hlinkHover r:id="" action="ppaction://noaction" highlightClick="1">
              <a:snd r:embed="rId3" name="click.wav"/>
            </a:hlinkHover>
            <a:extLst>
              <a:ext uri="{FF2B5EF4-FFF2-40B4-BE49-F238E27FC236}">
                <a16:creationId xmlns:a16="http://schemas.microsoft.com/office/drawing/2014/main" id="{1703CC1A-B6B7-4006-BF64-77DB783DAA5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34049" name="AutoShape 257">
            <a:hlinkClick r:id="" action="ppaction://hlinkshowjump?jump=endshow"/>
            <a:hlinkHover r:id="" action="ppaction://noaction" highlightClick="1">
              <a:snd r:embed="rId3" name="click.wav"/>
            </a:hlinkHover>
            <a:extLst>
              <a:ext uri="{FF2B5EF4-FFF2-40B4-BE49-F238E27FC236}">
                <a16:creationId xmlns:a16="http://schemas.microsoft.com/office/drawing/2014/main" id="{D41F332D-DF4F-4D11-9C26-BBF496C38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  <p:sp>
        <p:nvSpPr>
          <p:cNvPr id="34050" name="Rectangle 258">
            <a:extLst>
              <a:ext uri="{FF2B5EF4-FFF2-40B4-BE49-F238E27FC236}">
                <a16:creationId xmlns:a16="http://schemas.microsoft.com/office/drawing/2014/main" id="{93CF9698-4EE8-4830-BE6C-B5A369CB0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110163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51" name="Rectangle 259">
            <a:extLst>
              <a:ext uri="{FF2B5EF4-FFF2-40B4-BE49-F238E27FC236}">
                <a16:creationId xmlns:a16="http://schemas.microsoft.com/office/drawing/2014/main" id="{D8C37DBD-358B-47DB-9134-A02E87AE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110163"/>
            <a:ext cx="50482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52" name="Rectangle 260">
            <a:extLst>
              <a:ext uri="{FF2B5EF4-FFF2-40B4-BE49-F238E27FC236}">
                <a16:creationId xmlns:a16="http://schemas.microsoft.com/office/drawing/2014/main" id="{654E8FF1-1540-43FA-8FDC-A59538D87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761038"/>
            <a:ext cx="57626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53" name="Rectangle 261">
            <a:extLst>
              <a:ext uri="{FF2B5EF4-FFF2-40B4-BE49-F238E27FC236}">
                <a16:creationId xmlns:a16="http://schemas.microsoft.com/office/drawing/2014/main" id="{6C47DBB5-F40B-461A-A0D0-5D4760AE1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761038"/>
            <a:ext cx="50482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54" name="Rectangle 262">
            <a:extLst>
              <a:ext uri="{FF2B5EF4-FFF2-40B4-BE49-F238E27FC236}">
                <a16:creationId xmlns:a16="http://schemas.microsoft.com/office/drawing/2014/main" id="{FC70B8BF-1B8E-4545-B123-B72ECEB94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318125"/>
            <a:ext cx="1655763" cy="442913"/>
          </a:xfrm>
          <a:prstGeom prst="rect">
            <a:avLst/>
          </a:prstGeom>
          <a:gradFill rotWithShape="1">
            <a:gsLst>
              <a:gs pos="0">
                <a:srgbClr val="996633">
                  <a:gamma/>
                  <a:shade val="56078"/>
                  <a:invGamma/>
                </a:srgbClr>
              </a:gs>
              <a:gs pos="50000">
                <a:srgbClr val="996633"/>
              </a:gs>
              <a:gs pos="100000">
                <a:srgbClr val="996633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4057" name="Rectangle 265">
            <a:extLst>
              <a:ext uri="{FF2B5EF4-FFF2-40B4-BE49-F238E27FC236}">
                <a16:creationId xmlns:a16="http://schemas.microsoft.com/office/drawing/2014/main" id="{971977FF-32BE-4367-A8C4-C3ED109A5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5318125"/>
            <a:ext cx="1439863" cy="442913"/>
          </a:xfrm>
          <a:prstGeom prst="rect">
            <a:avLst/>
          </a:prstGeom>
          <a:gradFill rotWithShape="1">
            <a:gsLst>
              <a:gs pos="0">
                <a:srgbClr val="996633">
                  <a:gamma/>
                  <a:shade val="56078"/>
                  <a:invGamma/>
                </a:srgbClr>
              </a:gs>
              <a:gs pos="50000">
                <a:srgbClr val="996633"/>
              </a:gs>
              <a:gs pos="100000">
                <a:srgbClr val="996633">
                  <a:gamma/>
                  <a:shade val="5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3843" name="Line 51">
            <a:extLst>
              <a:ext uri="{FF2B5EF4-FFF2-40B4-BE49-F238E27FC236}">
                <a16:creationId xmlns:a16="http://schemas.microsoft.com/office/drawing/2014/main" id="{F4E1217B-00A3-4249-960F-B96926CAD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5734050"/>
            <a:ext cx="11525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3844" name="Line 52">
            <a:extLst>
              <a:ext uri="{FF2B5EF4-FFF2-40B4-BE49-F238E27FC236}">
                <a16:creationId xmlns:a16="http://schemas.microsoft.com/office/drawing/2014/main" id="{20298081-4634-434E-9610-3D4BD0984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2638" y="5734050"/>
            <a:ext cx="1295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38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repeatCount="24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5" dur="10000" fill="hold"/>
                                        <p:tgtEl>
                                          <p:spTgt spid="33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3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3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3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4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5" presetClass="path" presetSubtype="0" repeatCount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 -2.96296E-6 L -5.55556E-7 -2.96296E-6 " pathEditMode="fixed" rAng="0" ptsTypes="AA">
                                      <p:cBhvr>
                                        <p:cTn id="35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repeatCount="24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17 0.0007 C -0.00139 -0.00162 -0.00417 -0.00741 -0.00504 -0.01412 C -0.00591 -0.02083 -0.00573 -0.03264 -0.00504 -0.03912 C -0.00434 -0.0456 -0.00243 -0.05092 -0.00087 -0.05347 C 0.00069 -0.05602 0.00277 -0.05671 0.00434 -0.05486 C 0.0059 -0.05301 0.00763 -0.04722 0.0085 -0.04236 C 0.00937 -0.0375 0.01007 -0.03217 0.00989 -0.02616 C 0.00972 -0.02014 0.00885 -0.01134 0.00781 -0.00671 C 0.00677 -0.00208 0.00451 -1.11111E-6 0.00329 0.00116 C 0.00208 0.00232 0.00086 0.0007 0.00017 0.0007 Z " pathEditMode="relative" rAng="0" ptsTypes="aaaaaaaaaa">
                                      <p:cBhvr>
                                        <p:cTn id="37" dur="10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80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repeatCount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-0.00122 -0.00718 -0.01233 -0.03009 -0.00747 -0.04283 C -0.00261 -0.05556 0.02343 -0.06482 0.02934 -0.07685 C 0.03524 -0.08889 0.02777 -0.10695 0.02743 -0.11482 " pathEditMode="relative" rAng="0" ptsTypes="aaaa">
                                      <p:cBhvr>
                                        <p:cTn id="39" dur="10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574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repeatCount="24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399 0.00116 C -0.00607 -0.00185 -0.01493 -0.0074 -0.01684 -0.01618 C -0.01875 -0.02497 -0.01996 -0.04115 -0.01545 -0.05109 C -0.01093 -0.06104 0.00625 -0.06543 0.0099 -0.07514 C 0.01355 -0.08485 0.0073 -0.10289 0.0066 -0.11005 " pathEditMode="relative" rAng="0" ptsTypes="aaaaa">
                                      <p:cBhvr>
                                        <p:cTn id="41" dur="10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557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repeatCount="23300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3802 2.59259E-6 L 0.03663 -0.16783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3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840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">
                                      <p:cBhvr>
                                        <p:cTn id="45" dur="24000" fill="hold"/>
                                        <p:tgtEl>
                                          <p:spTgt spid="33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64" presetClass="path" presetSubtype="0" repeatCount="24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47" dur="10000" fill="hold"/>
                                        <p:tgtEl>
                                          <p:spTgt spid="33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3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4" presetClass="path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3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4" presetClass="path" presetSubtype="0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3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4000" fill="hold"/>
                                        <p:tgtEl>
                                          <p:spTgt spid="33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1.66667E-6 -0.03149 " pathEditMode="relative" rAng="0" ptsTypes="AA">
                                      <p:cBhvr>
                                        <p:cTn id="57" dur="24000" fill="hold"/>
                                        <p:tgtEl>
                                          <p:spTgt spid="33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94"/>
                  </p:tgtEl>
                </p:cond>
              </p:nextCondLst>
            </p:seq>
          </p:childTnLst>
        </p:cTn>
      </p:par>
    </p:tnLst>
    <p:bldLst>
      <p:bldP spid="33982" grpId="0" animBg="1"/>
      <p:bldP spid="339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5" name="Text Box 171">
            <a:extLst>
              <a:ext uri="{FF2B5EF4-FFF2-40B4-BE49-F238E27FC236}">
                <a16:creationId xmlns:a16="http://schemas.microsoft.com/office/drawing/2014/main" id="{5B4DC7BC-36B4-4521-8F86-9AD264B55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5" y="4076700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6556" name="Group 172">
            <a:extLst>
              <a:ext uri="{FF2B5EF4-FFF2-40B4-BE49-F238E27FC236}">
                <a16:creationId xmlns:a16="http://schemas.microsoft.com/office/drawing/2014/main" id="{F8460383-F4DD-4622-9102-86FAF40E7DB1}"/>
              </a:ext>
            </a:extLst>
          </p:cNvPr>
          <p:cNvGrpSpPr>
            <a:grpSpLocks/>
          </p:cNvGrpSpPr>
          <p:nvPr/>
        </p:nvGrpSpPr>
        <p:grpSpPr bwMode="auto">
          <a:xfrm>
            <a:off x="4929188" y="4292600"/>
            <a:ext cx="180975" cy="2159000"/>
            <a:chOff x="793" y="2704"/>
            <a:chExt cx="114" cy="1360"/>
          </a:xfrm>
        </p:grpSpPr>
        <p:sp>
          <p:nvSpPr>
            <p:cNvPr id="16557" name="Text Box 173">
              <a:extLst>
                <a:ext uri="{FF2B5EF4-FFF2-40B4-BE49-F238E27FC236}">
                  <a16:creationId xmlns:a16="http://schemas.microsoft.com/office/drawing/2014/main" id="{9AC836C9-DAF9-4AA9-A084-DD09CFFA7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6558" name="Text Box 174">
              <a:extLst>
                <a:ext uri="{FF2B5EF4-FFF2-40B4-BE49-F238E27FC236}">
                  <a16:creationId xmlns:a16="http://schemas.microsoft.com/office/drawing/2014/main" id="{BED4D6B6-78F5-4C1E-836C-6BC105DDA0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6559" name="Text Box 175">
              <a:extLst>
                <a:ext uri="{FF2B5EF4-FFF2-40B4-BE49-F238E27FC236}">
                  <a16:creationId xmlns:a16="http://schemas.microsoft.com/office/drawing/2014/main" id="{2C3EE695-C6A6-4026-9548-8796BE938B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6560" name="Text Box 176">
              <a:extLst>
                <a:ext uri="{FF2B5EF4-FFF2-40B4-BE49-F238E27FC236}">
                  <a16:creationId xmlns:a16="http://schemas.microsoft.com/office/drawing/2014/main" id="{C357F9C1-52AA-4957-AEB2-757F6CDF2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6561" name="Text Box 177">
              <a:extLst>
                <a:ext uri="{FF2B5EF4-FFF2-40B4-BE49-F238E27FC236}">
                  <a16:creationId xmlns:a16="http://schemas.microsoft.com/office/drawing/2014/main" id="{BC7847EF-6D91-4617-8169-B26286BD10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6562" name="Text Box 178">
              <a:extLst>
                <a:ext uri="{FF2B5EF4-FFF2-40B4-BE49-F238E27FC236}">
                  <a16:creationId xmlns:a16="http://schemas.microsoft.com/office/drawing/2014/main" id="{749015CE-2ACF-4C20-AF24-971D70E96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6563" name="Text Box 179">
              <a:extLst>
                <a:ext uri="{FF2B5EF4-FFF2-40B4-BE49-F238E27FC236}">
                  <a16:creationId xmlns:a16="http://schemas.microsoft.com/office/drawing/2014/main" id="{28F4ABD8-01BF-4D2E-9540-60BF3612F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6564" name="Text Box 180">
              <a:extLst>
                <a:ext uri="{FF2B5EF4-FFF2-40B4-BE49-F238E27FC236}">
                  <a16:creationId xmlns:a16="http://schemas.microsoft.com/office/drawing/2014/main" id="{3A879F07-5C42-41AA-A87A-F9532F284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6565" name="Text Box 181">
              <a:extLst>
                <a:ext uri="{FF2B5EF4-FFF2-40B4-BE49-F238E27FC236}">
                  <a16:creationId xmlns:a16="http://schemas.microsoft.com/office/drawing/2014/main" id="{D7BFA783-7897-4ECE-946F-7877BA0A0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6566" name="Text Box 182">
              <a:extLst>
                <a:ext uri="{FF2B5EF4-FFF2-40B4-BE49-F238E27FC236}">
                  <a16:creationId xmlns:a16="http://schemas.microsoft.com/office/drawing/2014/main" id="{755612EC-2F4A-425F-BCAD-607A6348B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6567" name="Group 183">
            <a:extLst>
              <a:ext uri="{FF2B5EF4-FFF2-40B4-BE49-F238E27FC236}">
                <a16:creationId xmlns:a16="http://schemas.microsoft.com/office/drawing/2014/main" id="{E104ABFA-1D53-4E85-BA25-80FDCCACCAEA}"/>
              </a:ext>
            </a:extLst>
          </p:cNvPr>
          <p:cNvGrpSpPr>
            <a:grpSpLocks/>
          </p:cNvGrpSpPr>
          <p:nvPr/>
        </p:nvGrpSpPr>
        <p:grpSpPr bwMode="auto">
          <a:xfrm>
            <a:off x="5108575" y="4076700"/>
            <a:ext cx="180975" cy="2374900"/>
            <a:chOff x="906" y="2614"/>
            <a:chExt cx="114" cy="1496"/>
          </a:xfrm>
        </p:grpSpPr>
        <p:sp>
          <p:nvSpPr>
            <p:cNvPr id="16568" name="Text Box 184">
              <a:extLst>
                <a:ext uri="{FF2B5EF4-FFF2-40B4-BE49-F238E27FC236}">
                  <a16:creationId xmlns:a16="http://schemas.microsoft.com/office/drawing/2014/main" id="{6E7A79F5-D788-43D9-9237-00AD93AF1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6569" name="Text Box 185">
              <a:extLst>
                <a:ext uri="{FF2B5EF4-FFF2-40B4-BE49-F238E27FC236}">
                  <a16:creationId xmlns:a16="http://schemas.microsoft.com/office/drawing/2014/main" id="{CFFD2BBC-52E9-4CE3-9FA2-B0278FB2C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6570" name="Text Box 186">
              <a:extLst>
                <a:ext uri="{FF2B5EF4-FFF2-40B4-BE49-F238E27FC236}">
                  <a16:creationId xmlns:a16="http://schemas.microsoft.com/office/drawing/2014/main" id="{ECB70C03-A95A-4101-A689-DEE846930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6571" name="Text Box 187">
              <a:extLst>
                <a:ext uri="{FF2B5EF4-FFF2-40B4-BE49-F238E27FC236}">
                  <a16:creationId xmlns:a16="http://schemas.microsoft.com/office/drawing/2014/main" id="{51E2E285-5D6D-4819-8DE4-CB717D7FE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6572" name="Text Box 188">
              <a:extLst>
                <a:ext uri="{FF2B5EF4-FFF2-40B4-BE49-F238E27FC236}">
                  <a16:creationId xmlns:a16="http://schemas.microsoft.com/office/drawing/2014/main" id="{63E87C7C-5AED-46CB-ABB7-891CAE76D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6573" name="Text Box 189">
              <a:extLst>
                <a:ext uri="{FF2B5EF4-FFF2-40B4-BE49-F238E27FC236}">
                  <a16:creationId xmlns:a16="http://schemas.microsoft.com/office/drawing/2014/main" id="{DA8D6FF9-A81D-46C9-9A44-D6B446B0E0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6574" name="Text Box 190">
              <a:extLst>
                <a:ext uri="{FF2B5EF4-FFF2-40B4-BE49-F238E27FC236}">
                  <a16:creationId xmlns:a16="http://schemas.microsoft.com/office/drawing/2014/main" id="{EB855026-3AC7-4A77-BAE1-A8AA5817F3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6575" name="Text Box 191">
              <a:extLst>
                <a:ext uri="{FF2B5EF4-FFF2-40B4-BE49-F238E27FC236}">
                  <a16:creationId xmlns:a16="http://schemas.microsoft.com/office/drawing/2014/main" id="{1202BF8C-E83B-45FB-932B-E8FDFD115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6576" name="Text Box 192">
              <a:extLst>
                <a:ext uri="{FF2B5EF4-FFF2-40B4-BE49-F238E27FC236}">
                  <a16:creationId xmlns:a16="http://schemas.microsoft.com/office/drawing/2014/main" id="{9683A01D-8877-41BE-8914-513A8C429A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6577" name="Text Box 193">
              <a:extLst>
                <a:ext uri="{FF2B5EF4-FFF2-40B4-BE49-F238E27FC236}">
                  <a16:creationId xmlns:a16="http://schemas.microsoft.com/office/drawing/2014/main" id="{78FC5517-0BD9-4544-8E86-68E6FD1E1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6578" name="Text Box 194">
              <a:extLst>
                <a:ext uri="{FF2B5EF4-FFF2-40B4-BE49-F238E27FC236}">
                  <a16:creationId xmlns:a16="http://schemas.microsoft.com/office/drawing/2014/main" id="{38BA8B8C-1446-4B52-BBC5-81DE24F0F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6579" name="Group 195">
            <a:extLst>
              <a:ext uri="{FF2B5EF4-FFF2-40B4-BE49-F238E27FC236}">
                <a16:creationId xmlns:a16="http://schemas.microsoft.com/office/drawing/2014/main" id="{6085EDFF-EE13-45B5-B8D3-48D16D043847}"/>
              </a:ext>
            </a:extLst>
          </p:cNvPr>
          <p:cNvGrpSpPr>
            <a:grpSpLocks/>
          </p:cNvGrpSpPr>
          <p:nvPr/>
        </p:nvGrpSpPr>
        <p:grpSpPr bwMode="auto">
          <a:xfrm>
            <a:off x="4784725" y="1773238"/>
            <a:ext cx="579438" cy="4714875"/>
            <a:chOff x="1020" y="1117"/>
            <a:chExt cx="365" cy="2970"/>
          </a:xfrm>
        </p:grpSpPr>
        <p:sp>
          <p:nvSpPr>
            <p:cNvPr id="16580" name="Rectangle 196">
              <a:extLst>
                <a:ext uri="{FF2B5EF4-FFF2-40B4-BE49-F238E27FC236}">
                  <a16:creationId xmlns:a16="http://schemas.microsoft.com/office/drawing/2014/main" id="{FC10992F-7840-47A2-A6A7-4D2CFFD6A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6581" name="Rectangle 197">
              <a:extLst>
                <a:ext uri="{FF2B5EF4-FFF2-40B4-BE49-F238E27FC236}">
                  <a16:creationId xmlns:a16="http://schemas.microsoft.com/office/drawing/2014/main" id="{D1A8898A-B824-401D-AF9D-E66AACA09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582" name="Rectangle 198">
              <a:extLst>
                <a:ext uri="{FF2B5EF4-FFF2-40B4-BE49-F238E27FC236}">
                  <a16:creationId xmlns:a16="http://schemas.microsoft.com/office/drawing/2014/main" id="{5BC9332B-A945-495C-82BE-3408D98AD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527" name="Text Box 143">
            <a:extLst>
              <a:ext uri="{FF2B5EF4-FFF2-40B4-BE49-F238E27FC236}">
                <a16:creationId xmlns:a16="http://schemas.microsoft.com/office/drawing/2014/main" id="{6F457DDF-6064-49F4-B733-2836C2F65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3" y="4076700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6528" name="Group 144">
            <a:extLst>
              <a:ext uri="{FF2B5EF4-FFF2-40B4-BE49-F238E27FC236}">
                <a16:creationId xmlns:a16="http://schemas.microsoft.com/office/drawing/2014/main" id="{7D2131DA-8C1C-4B57-872A-8853780DA183}"/>
              </a:ext>
            </a:extLst>
          </p:cNvPr>
          <p:cNvGrpSpPr>
            <a:grpSpLocks/>
          </p:cNvGrpSpPr>
          <p:nvPr/>
        </p:nvGrpSpPr>
        <p:grpSpPr bwMode="auto">
          <a:xfrm>
            <a:off x="5724525" y="4292600"/>
            <a:ext cx="180975" cy="2159000"/>
            <a:chOff x="793" y="2704"/>
            <a:chExt cx="114" cy="1360"/>
          </a:xfrm>
        </p:grpSpPr>
        <p:sp>
          <p:nvSpPr>
            <p:cNvPr id="16529" name="Text Box 145">
              <a:extLst>
                <a:ext uri="{FF2B5EF4-FFF2-40B4-BE49-F238E27FC236}">
                  <a16:creationId xmlns:a16="http://schemas.microsoft.com/office/drawing/2014/main" id="{619403C9-8597-47E0-A25F-1B7339DF5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6530" name="Text Box 146">
              <a:extLst>
                <a:ext uri="{FF2B5EF4-FFF2-40B4-BE49-F238E27FC236}">
                  <a16:creationId xmlns:a16="http://schemas.microsoft.com/office/drawing/2014/main" id="{B732B7A1-34D3-4CE3-844B-690EA9B9A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6531" name="Text Box 147">
              <a:extLst>
                <a:ext uri="{FF2B5EF4-FFF2-40B4-BE49-F238E27FC236}">
                  <a16:creationId xmlns:a16="http://schemas.microsoft.com/office/drawing/2014/main" id="{C959F7A2-B77B-487E-B5AE-E51C89C643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6532" name="Text Box 148">
              <a:extLst>
                <a:ext uri="{FF2B5EF4-FFF2-40B4-BE49-F238E27FC236}">
                  <a16:creationId xmlns:a16="http://schemas.microsoft.com/office/drawing/2014/main" id="{516DBEFE-EDEB-43A8-AB4E-780D5A480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6533" name="Text Box 149">
              <a:extLst>
                <a:ext uri="{FF2B5EF4-FFF2-40B4-BE49-F238E27FC236}">
                  <a16:creationId xmlns:a16="http://schemas.microsoft.com/office/drawing/2014/main" id="{14E7C182-5DDE-4680-A4A2-84A72B2F2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6534" name="Text Box 150">
              <a:extLst>
                <a:ext uri="{FF2B5EF4-FFF2-40B4-BE49-F238E27FC236}">
                  <a16:creationId xmlns:a16="http://schemas.microsoft.com/office/drawing/2014/main" id="{9AB63E29-0414-4808-A7C5-42CC5FE414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6535" name="Text Box 151">
              <a:extLst>
                <a:ext uri="{FF2B5EF4-FFF2-40B4-BE49-F238E27FC236}">
                  <a16:creationId xmlns:a16="http://schemas.microsoft.com/office/drawing/2014/main" id="{5BDF1E19-8A07-4166-B76F-837A3E3AB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6536" name="Text Box 152">
              <a:extLst>
                <a:ext uri="{FF2B5EF4-FFF2-40B4-BE49-F238E27FC236}">
                  <a16:creationId xmlns:a16="http://schemas.microsoft.com/office/drawing/2014/main" id="{3112E60F-E422-459F-B4C3-B33D7A610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6537" name="Text Box 153">
              <a:extLst>
                <a:ext uri="{FF2B5EF4-FFF2-40B4-BE49-F238E27FC236}">
                  <a16:creationId xmlns:a16="http://schemas.microsoft.com/office/drawing/2014/main" id="{8E88F61B-1C8D-4030-B6FA-446A1D59E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6538" name="Text Box 154">
              <a:extLst>
                <a:ext uri="{FF2B5EF4-FFF2-40B4-BE49-F238E27FC236}">
                  <a16:creationId xmlns:a16="http://schemas.microsoft.com/office/drawing/2014/main" id="{61739F77-1040-4623-94B7-434C37053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6539" name="Group 155">
            <a:extLst>
              <a:ext uri="{FF2B5EF4-FFF2-40B4-BE49-F238E27FC236}">
                <a16:creationId xmlns:a16="http://schemas.microsoft.com/office/drawing/2014/main" id="{9C89FF07-B51E-45F2-B232-6F2D2E161439}"/>
              </a:ext>
            </a:extLst>
          </p:cNvPr>
          <p:cNvGrpSpPr>
            <a:grpSpLocks/>
          </p:cNvGrpSpPr>
          <p:nvPr/>
        </p:nvGrpSpPr>
        <p:grpSpPr bwMode="auto">
          <a:xfrm>
            <a:off x="5903913" y="4076700"/>
            <a:ext cx="180975" cy="2374900"/>
            <a:chOff x="906" y="2614"/>
            <a:chExt cx="114" cy="1496"/>
          </a:xfrm>
        </p:grpSpPr>
        <p:sp>
          <p:nvSpPr>
            <p:cNvPr id="16540" name="Text Box 156">
              <a:extLst>
                <a:ext uri="{FF2B5EF4-FFF2-40B4-BE49-F238E27FC236}">
                  <a16:creationId xmlns:a16="http://schemas.microsoft.com/office/drawing/2014/main" id="{664287CD-5AFD-4E7C-9748-88DB253F69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6541" name="Text Box 157">
              <a:extLst>
                <a:ext uri="{FF2B5EF4-FFF2-40B4-BE49-F238E27FC236}">
                  <a16:creationId xmlns:a16="http://schemas.microsoft.com/office/drawing/2014/main" id="{5DEB1BB8-C8EC-49AB-AAC5-A4B8FDE75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6542" name="Text Box 158">
              <a:extLst>
                <a:ext uri="{FF2B5EF4-FFF2-40B4-BE49-F238E27FC236}">
                  <a16:creationId xmlns:a16="http://schemas.microsoft.com/office/drawing/2014/main" id="{CDB7500A-491E-4499-A186-3F30772BC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6543" name="Text Box 159">
              <a:extLst>
                <a:ext uri="{FF2B5EF4-FFF2-40B4-BE49-F238E27FC236}">
                  <a16:creationId xmlns:a16="http://schemas.microsoft.com/office/drawing/2014/main" id="{54D23E54-0D54-4434-9FCC-C1EF46967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6544" name="Text Box 160">
              <a:extLst>
                <a:ext uri="{FF2B5EF4-FFF2-40B4-BE49-F238E27FC236}">
                  <a16:creationId xmlns:a16="http://schemas.microsoft.com/office/drawing/2014/main" id="{0B69021C-BE01-4576-9C41-66F256EF8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6545" name="Text Box 161">
              <a:extLst>
                <a:ext uri="{FF2B5EF4-FFF2-40B4-BE49-F238E27FC236}">
                  <a16:creationId xmlns:a16="http://schemas.microsoft.com/office/drawing/2014/main" id="{4948644E-96B3-4B99-A02B-0C442F446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6546" name="Text Box 162">
              <a:extLst>
                <a:ext uri="{FF2B5EF4-FFF2-40B4-BE49-F238E27FC236}">
                  <a16:creationId xmlns:a16="http://schemas.microsoft.com/office/drawing/2014/main" id="{9B321335-1549-481D-8BFD-A79F9348B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6547" name="Text Box 163">
              <a:extLst>
                <a:ext uri="{FF2B5EF4-FFF2-40B4-BE49-F238E27FC236}">
                  <a16:creationId xmlns:a16="http://schemas.microsoft.com/office/drawing/2014/main" id="{97F9560C-010E-455A-A4C6-7BDC46A8E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6548" name="Text Box 164">
              <a:extLst>
                <a:ext uri="{FF2B5EF4-FFF2-40B4-BE49-F238E27FC236}">
                  <a16:creationId xmlns:a16="http://schemas.microsoft.com/office/drawing/2014/main" id="{7D9BC711-7A2A-4B24-BEE3-952F33D3A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6549" name="Text Box 165">
              <a:extLst>
                <a:ext uri="{FF2B5EF4-FFF2-40B4-BE49-F238E27FC236}">
                  <a16:creationId xmlns:a16="http://schemas.microsoft.com/office/drawing/2014/main" id="{EF39B21C-E248-4F48-8ED1-18B372D14D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6550" name="Text Box 166">
              <a:extLst>
                <a:ext uri="{FF2B5EF4-FFF2-40B4-BE49-F238E27FC236}">
                  <a16:creationId xmlns:a16="http://schemas.microsoft.com/office/drawing/2014/main" id="{7BC8B5FD-B70F-4BCB-86C0-887112297F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6551" name="Group 167">
            <a:extLst>
              <a:ext uri="{FF2B5EF4-FFF2-40B4-BE49-F238E27FC236}">
                <a16:creationId xmlns:a16="http://schemas.microsoft.com/office/drawing/2014/main" id="{6138DB36-4114-4C76-ADF0-B63043D9F70F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1773238"/>
            <a:ext cx="579437" cy="4714875"/>
            <a:chOff x="1020" y="1117"/>
            <a:chExt cx="365" cy="2970"/>
          </a:xfrm>
        </p:grpSpPr>
        <p:sp>
          <p:nvSpPr>
            <p:cNvPr id="16552" name="Rectangle 168">
              <a:extLst>
                <a:ext uri="{FF2B5EF4-FFF2-40B4-BE49-F238E27FC236}">
                  <a16:creationId xmlns:a16="http://schemas.microsoft.com/office/drawing/2014/main" id="{5B419E92-D136-4865-AFAD-D360B29B0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6553" name="Rectangle 169">
              <a:extLst>
                <a:ext uri="{FF2B5EF4-FFF2-40B4-BE49-F238E27FC236}">
                  <a16:creationId xmlns:a16="http://schemas.microsoft.com/office/drawing/2014/main" id="{3E3BA0A2-771A-4B40-8AA4-C57546BA4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554" name="Rectangle 170">
              <a:extLst>
                <a:ext uri="{FF2B5EF4-FFF2-40B4-BE49-F238E27FC236}">
                  <a16:creationId xmlns:a16="http://schemas.microsoft.com/office/drawing/2014/main" id="{BF5A420D-CF1E-4F73-8DBC-53B572D71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386" name="Arc 2">
            <a:extLst>
              <a:ext uri="{FF2B5EF4-FFF2-40B4-BE49-F238E27FC236}">
                <a16:creationId xmlns:a16="http://schemas.microsoft.com/office/drawing/2014/main" id="{FC7EACC0-EE44-40D5-917D-6BAC23AF4132}"/>
              </a:ext>
            </a:extLst>
          </p:cNvPr>
          <p:cNvSpPr>
            <a:spLocks/>
          </p:cNvSpPr>
          <p:nvPr/>
        </p:nvSpPr>
        <p:spPr bwMode="auto">
          <a:xfrm>
            <a:off x="1912938" y="2716213"/>
            <a:ext cx="1765300" cy="28813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3509 w 26488"/>
              <a:gd name="T1" fmla="*/ 43116 h 43200"/>
              <a:gd name="T2" fmla="*/ 26488 w 26488"/>
              <a:gd name="T3" fmla="*/ 560 h 43200"/>
              <a:gd name="T4" fmla="*/ 21600 w 2648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88" h="43200" fill="none" extrusionOk="0">
                <a:moveTo>
                  <a:pt x="23508" y="43115"/>
                </a:moveTo>
                <a:cubicBezTo>
                  <a:pt x="22874" y="43171"/>
                  <a:pt x="22237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245" y="0"/>
                  <a:pt x="24885" y="187"/>
                  <a:pt x="26487" y="560"/>
                </a:cubicBezTo>
              </a:path>
              <a:path w="26488" h="43200" stroke="0" extrusionOk="0">
                <a:moveTo>
                  <a:pt x="23508" y="43115"/>
                </a:moveTo>
                <a:cubicBezTo>
                  <a:pt x="22874" y="43171"/>
                  <a:pt x="22237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245" y="0"/>
                  <a:pt x="24885" y="187"/>
                  <a:pt x="26487" y="56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387" name="Arc 3">
            <a:extLst>
              <a:ext uri="{FF2B5EF4-FFF2-40B4-BE49-F238E27FC236}">
                <a16:creationId xmlns:a16="http://schemas.microsoft.com/office/drawing/2014/main" id="{98449757-A8F0-4B40-AD76-BD4820508A31}"/>
              </a:ext>
            </a:extLst>
          </p:cNvPr>
          <p:cNvSpPr>
            <a:spLocks/>
          </p:cNvSpPr>
          <p:nvPr/>
        </p:nvSpPr>
        <p:spPr bwMode="auto">
          <a:xfrm>
            <a:off x="6948488" y="3505200"/>
            <a:ext cx="720725" cy="1439863"/>
          </a:xfrm>
          <a:custGeom>
            <a:avLst/>
            <a:gdLst>
              <a:gd name="G0" fmla="+- 0 0 0"/>
              <a:gd name="G1" fmla="+- 21531 0 0"/>
              <a:gd name="G2" fmla="+- 21600 0 0"/>
              <a:gd name="T0" fmla="*/ 1720 w 21600"/>
              <a:gd name="T1" fmla="*/ 0 h 43075"/>
              <a:gd name="T2" fmla="*/ 1548 w 21600"/>
              <a:gd name="T3" fmla="*/ 43075 h 43075"/>
              <a:gd name="T4" fmla="*/ 0 w 21600"/>
              <a:gd name="T5" fmla="*/ 21531 h 43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075" fill="none" extrusionOk="0">
                <a:moveTo>
                  <a:pt x="1720" y="-1"/>
                </a:moveTo>
                <a:cubicBezTo>
                  <a:pt x="12946" y="896"/>
                  <a:pt x="21600" y="10268"/>
                  <a:pt x="21600" y="21531"/>
                </a:cubicBezTo>
                <a:cubicBezTo>
                  <a:pt x="21600" y="32859"/>
                  <a:pt x="12847" y="42263"/>
                  <a:pt x="1548" y="43075"/>
                </a:cubicBezTo>
              </a:path>
              <a:path w="21600" h="43075" stroke="0" extrusionOk="0">
                <a:moveTo>
                  <a:pt x="1720" y="-1"/>
                </a:moveTo>
                <a:cubicBezTo>
                  <a:pt x="12946" y="896"/>
                  <a:pt x="21600" y="10268"/>
                  <a:pt x="21600" y="21531"/>
                </a:cubicBezTo>
                <a:cubicBezTo>
                  <a:pt x="21600" y="32859"/>
                  <a:pt x="12847" y="42263"/>
                  <a:pt x="1548" y="43075"/>
                </a:cubicBezTo>
                <a:lnTo>
                  <a:pt x="0" y="21531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5D275102-97DD-44BE-9C1B-083F160C8B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1063" y="4945063"/>
            <a:ext cx="3600450" cy="655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01" name="AutoShape 17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F9897353-9401-41BD-A27B-41BEA7F0BD1F}"/>
              </a:ext>
            </a:extLst>
          </p:cNvPr>
          <p:cNvSpPr>
            <a:spLocks noChangeArrowheads="1"/>
          </p:cNvSpPr>
          <p:nvPr/>
        </p:nvSpPr>
        <p:spPr bwMode="auto">
          <a:xfrm rot="-24790441">
            <a:off x="3636169" y="2059782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6408" name="AutoShape 24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AF5D0F20-05FD-4E7E-A908-247827F8B0B4}"/>
              </a:ext>
            </a:extLst>
          </p:cNvPr>
          <p:cNvSpPr>
            <a:spLocks noChangeArrowheads="1"/>
          </p:cNvSpPr>
          <p:nvPr/>
        </p:nvSpPr>
        <p:spPr bwMode="auto">
          <a:xfrm rot="13855543" flipV="1">
            <a:off x="2339182" y="2080418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sp>
        <p:nvSpPr>
          <p:cNvPr id="16415" name="AutoShape 31">
            <a:extLst>
              <a:ext uri="{FF2B5EF4-FFF2-40B4-BE49-F238E27FC236}">
                <a16:creationId xmlns:a16="http://schemas.microsoft.com/office/drawing/2014/main" id="{2AD71F3D-3175-4D95-BC24-7471C0530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5876925"/>
            <a:ext cx="719137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6416" name="AutoShape 32">
            <a:extLst>
              <a:ext uri="{FF2B5EF4-FFF2-40B4-BE49-F238E27FC236}">
                <a16:creationId xmlns:a16="http://schemas.microsoft.com/office/drawing/2014/main" id="{F2151003-0BF7-448E-A419-D6A4E6491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58769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40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6417" name="Line 33">
            <a:extLst>
              <a:ext uri="{FF2B5EF4-FFF2-40B4-BE49-F238E27FC236}">
                <a16:creationId xmlns:a16="http://schemas.microsoft.com/office/drawing/2014/main" id="{0BC20158-1C43-4947-B23A-37DCBC40D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609441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418" name="Rectangle 34">
            <a:extLst>
              <a:ext uri="{FF2B5EF4-FFF2-40B4-BE49-F238E27FC236}">
                <a16:creationId xmlns:a16="http://schemas.microsoft.com/office/drawing/2014/main" id="{A1B6DCA6-3A63-4244-A0FD-FF5CE0783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412875"/>
            <a:ext cx="6264275" cy="49688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D19A6DDA-98B8-4913-8F37-053F0BC0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981075"/>
            <a:ext cx="453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remenski</a:t>
            </a:r>
          </a:p>
        </p:txBody>
      </p:sp>
      <p:sp>
        <p:nvSpPr>
          <p:cNvPr id="16420" name="Oval 36">
            <a:extLst>
              <a:ext uri="{FF2B5EF4-FFF2-40B4-BE49-F238E27FC236}">
                <a16:creationId xmlns:a16="http://schemas.microsoft.com/office/drawing/2014/main" id="{D27307AE-8070-4ABE-81B2-977912BD0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049338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6421" name="Group 37">
            <a:extLst>
              <a:ext uri="{FF2B5EF4-FFF2-40B4-BE49-F238E27FC236}">
                <a16:creationId xmlns:a16="http://schemas.microsoft.com/office/drawing/2014/main" id="{D66D1046-4001-45DD-977D-D9FDD817DDE1}"/>
              </a:ext>
            </a:extLst>
          </p:cNvPr>
          <p:cNvGrpSpPr>
            <a:grpSpLocks/>
          </p:cNvGrpSpPr>
          <p:nvPr/>
        </p:nvGrpSpPr>
        <p:grpSpPr bwMode="auto">
          <a:xfrm>
            <a:off x="6299200" y="909638"/>
            <a:ext cx="1874838" cy="1871662"/>
            <a:chOff x="340" y="847"/>
            <a:chExt cx="1181" cy="1179"/>
          </a:xfrm>
        </p:grpSpPr>
        <p:sp>
          <p:nvSpPr>
            <p:cNvPr id="16422" name="Line 38">
              <a:extLst>
                <a:ext uri="{FF2B5EF4-FFF2-40B4-BE49-F238E27FC236}">
                  <a16:creationId xmlns:a16="http://schemas.microsoft.com/office/drawing/2014/main" id="{3ED18D55-3897-4BCE-B056-0E2EF356AAA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23" name="Line 39">
              <a:extLst>
                <a:ext uri="{FF2B5EF4-FFF2-40B4-BE49-F238E27FC236}">
                  <a16:creationId xmlns:a16="http://schemas.microsoft.com/office/drawing/2014/main" id="{75348C31-714F-4C9C-A46D-E55B6DAA44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24" name="Line 40">
              <a:extLst>
                <a:ext uri="{FF2B5EF4-FFF2-40B4-BE49-F238E27FC236}">
                  <a16:creationId xmlns:a16="http://schemas.microsoft.com/office/drawing/2014/main" id="{65D4F173-9F94-48E8-9963-526FBD5785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25" name="Line 41">
              <a:extLst>
                <a:ext uri="{FF2B5EF4-FFF2-40B4-BE49-F238E27FC236}">
                  <a16:creationId xmlns:a16="http://schemas.microsoft.com/office/drawing/2014/main" id="{C4523F1D-778C-420F-A4E6-D219D7DD6F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26" name="Line 42">
              <a:extLst>
                <a:ext uri="{FF2B5EF4-FFF2-40B4-BE49-F238E27FC236}">
                  <a16:creationId xmlns:a16="http://schemas.microsoft.com/office/drawing/2014/main" id="{AFB7166C-DFA8-44BF-B45A-FB248C966EA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427" name="Line 43">
              <a:extLst>
                <a:ext uri="{FF2B5EF4-FFF2-40B4-BE49-F238E27FC236}">
                  <a16:creationId xmlns:a16="http://schemas.microsoft.com/office/drawing/2014/main" id="{3CCD9B84-08DD-4EB2-A4C9-4300E678D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6428" name="Picture 44">
            <a:extLst>
              <a:ext uri="{FF2B5EF4-FFF2-40B4-BE49-F238E27FC236}">
                <a16:creationId xmlns:a16="http://schemas.microsoft.com/office/drawing/2014/main" id="{D2798227-914C-4D7E-B3D7-FD9D191DD2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193800"/>
            <a:ext cx="719137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429" name="Group 45">
            <a:extLst>
              <a:ext uri="{FF2B5EF4-FFF2-40B4-BE49-F238E27FC236}">
                <a16:creationId xmlns:a16="http://schemas.microsoft.com/office/drawing/2014/main" id="{BC44F13B-CFCF-4323-802D-4A9E531356BD}"/>
              </a:ext>
            </a:extLst>
          </p:cNvPr>
          <p:cNvGrpSpPr>
            <a:grpSpLocks/>
          </p:cNvGrpSpPr>
          <p:nvPr/>
        </p:nvGrpSpPr>
        <p:grpSpPr bwMode="auto">
          <a:xfrm>
            <a:off x="7197725" y="1122363"/>
            <a:ext cx="71438" cy="1468437"/>
            <a:chOff x="736" y="2342"/>
            <a:chExt cx="45" cy="925"/>
          </a:xfrm>
        </p:grpSpPr>
        <p:grpSp>
          <p:nvGrpSpPr>
            <p:cNvPr id="16430" name="Group 46">
              <a:extLst>
                <a:ext uri="{FF2B5EF4-FFF2-40B4-BE49-F238E27FC236}">
                  <a16:creationId xmlns:a16="http://schemas.microsoft.com/office/drawing/2014/main" id="{97D47BA3-321B-4E40-AF55-DAB6D912BB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6431" name="Rectangle 47">
                <a:extLst>
                  <a:ext uri="{FF2B5EF4-FFF2-40B4-BE49-F238E27FC236}">
                    <a16:creationId xmlns:a16="http://schemas.microsoft.com/office/drawing/2014/main" id="{16BDD073-BCED-4DD1-9FB8-8154FDCC5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432" name="AutoShape 48">
                <a:extLst>
                  <a:ext uri="{FF2B5EF4-FFF2-40B4-BE49-F238E27FC236}">
                    <a16:creationId xmlns:a16="http://schemas.microsoft.com/office/drawing/2014/main" id="{B7B22299-28E4-4315-8F25-C53135D21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433" name="Line 49">
                <a:extLst>
                  <a:ext uri="{FF2B5EF4-FFF2-40B4-BE49-F238E27FC236}">
                    <a16:creationId xmlns:a16="http://schemas.microsoft.com/office/drawing/2014/main" id="{E5E335C1-21D2-43D3-8EAB-FFBCB427F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6434" name="Group 50">
              <a:extLst>
                <a:ext uri="{FF2B5EF4-FFF2-40B4-BE49-F238E27FC236}">
                  <a16:creationId xmlns:a16="http://schemas.microsoft.com/office/drawing/2014/main" id="{9F4D8C4D-22D6-42BF-A580-2CE87BE1B115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6435" name="Rectangle 51">
                <a:extLst>
                  <a:ext uri="{FF2B5EF4-FFF2-40B4-BE49-F238E27FC236}">
                    <a16:creationId xmlns:a16="http://schemas.microsoft.com/office/drawing/2014/main" id="{88A1D7C6-8A5E-4761-9853-3B31BDA85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436" name="AutoShape 52">
                <a:extLst>
                  <a:ext uri="{FF2B5EF4-FFF2-40B4-BE49-F238E27FC236}">
                    <a16:creationId xmlns:a16="http://schemas.microsoft.com/office/drawing/2014/main" id="{8916F7A1-1FDB-44DA-A286-0AD560FE4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437" name="Line 53">
                <a:extLst>
                  <a:ext uri="{FF2B5EF4-FFF2-40B4-BE49-F238E27FC236}">
                    <a16:creationId xmlns:a16="http://schemas.microsoft.com/office/drawing/2014/main" id="{97568D3C-B3F7-42CA-BCB2-27B176BA04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6438" name="Group 54">
              <a:extLst>
                <a:ext uri="{FF2B5EF4-FFF2-40B4-BE49-F238E27FC236}">
                  <a16:creationId xmlns:a16="http://schemas.microsoft.com/office/drawing/2014/main" id="{5F748A14-7322-4D9C-AA52-9E16853DA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6439" name="Oval 55">
                <a:extLst>
                  <a:ext uri="{FF2B5EF4-FFF2-40B4-BE49-F238E27FC236}">
                    <a16:creationId xmlns:a16="http://schemas.microsoft.com/office/drawing/2014/main" id="{4E630BD5-7291-4A52-A49B-C6FDEF676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440" name="Oval 56">
                <a:extLst>
                  <a:ext uri="{FF2B5EF4-FFF2-40B4-BE49-F238E27FC236}">
                    <a16:creationId xmlns:a16="http://schemas.microsoft.com/office/drawing/2014/main" id="{708B3C3C-BEF6-4B30-8E70-7A3C5C68D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6441" name="Oval 57">
            <a:extLst>
              <a:ext uri="{FF2B5EF4-FFF2-40B4-BE49-F238E27FC236}">
                <a16:creationId xmlns:a16="http://schemas.microsoft.com/office/drawing/2014/main" id="{F15D80A6-85B4-4B6B-86B5-F41239DE9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054100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6442" name="Group 58">
            <a:extLst>
              <a:ext uri="{FF2B5EF4-FFF2-40B4-BE49-F238E27FC236}">
                <a16:creationId xmlns:a16="http://schemas.microsoft.com/office/drawing/2014/main" id="{A1C5A970-C0AE-40F9-8A28-15148056E937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1049338"/>
            <a:ext cx="1692275" cy="1663700"/>
            <a:chOff x="408" y="935"/>
            <a:chExt cx="1066" cy="1048"/>
          </a:xfrm>
        </p:grpSpPr>
        <p:sp>
          <p:nvSpPr>
            <p:cNvPr id="16443" name="Text Box 59">
              <a:extLst>
                <a:ext uri="{FF2B5EF4-FFF2-40B4-BE49-F238E27FC236}">
                  <a16:creationId xmlns:a16="http://schemas.microsoft.com/office/drawing/2014/main" id="{222E69DE-F358-4A91-BE8A-6B0098F07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6444" name="Text Box 60">
              <a:extLst>
                <a:ext uri="{FF2B5EF4-FFF2-40B4-BE49-F238E27FC236}">
                  <a16:creationId xmlns:a16="http://schemas.microsoft.com/office/drawing/2014/main" id="{E3FA11CA-1E25-4582-89B2-13D3B0343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6445" name="Text Box 61">
              <a:extLst>
                <a:ext uri="{FF2B5EF4-FFF2-40B4-BE49-F238E27FC236}">
                  <a16:creationId xmlns:a16="http://schemas.microsoft.com/office/drawing/2014/main" id="{25B55DF8-1D1F-40AA-A3D5-8F7309590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6446" name="Text Box 62">
              <a:extLst>
                <a:ext uri="{FF2B5EF4-FFF2-40B4-BE49-F238E27FC236}">
                  <a16:creationId xmlns:a16="http://schemas.microsoft.com/office/drawing/2014/main" id="{61233898-C6D9-46A6-909F-53EAC7F78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6447" name="Text Box 63">
              <a:extLst>
                <a:ext uri="{FF2B5EF4-FFF2-40B4-BE49-F238E27FC236}">
                  <a16:creationId xmlns:a16="http://schemas.microsoft.com/office/drawing/2014/main" id="{0F4D234F-1EAD-4053-85ED-2095356F0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6448" name="Text Box 64">
              <a:extLst>
                <a:ext uri="{FF2B5EF4-FFF2-40B4-BE49-F238E27FC236}">
                  <a16:creationId xmlns:a16="http://schemas.microsoft.com/office/drawing/2014/main" id="{5452CA1E-9F76-42B3-99F6-EEC9E4F3B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6449" name="Text Box 65">
              <a:extLst>
                <a:ext uri="{FF2B5EF4-FFF2-40B4-BE49-F238E27FC236}">
                  <a16:creationId xmlns:a16="http://schemas.microsoft.com/office/drawing/2014/main" id="{B23F1EF6-EE8C-46D8-B897-606D76145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6450" name="Text Box 66">
              <a:extLst>
                <a:ext uri="{FF2B5EF4-FFF2-40B4-BE49-F238E27FC236}">
                  <a16:creationId xmlns:a16="http://schemas.microsoft.com/office/drawing/2014/main" id="{1192AADF-A5CE-457A-931F-B20D520C1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6451" name="Text Box 67">
              <a:extLst>
                <a:ext uri="{FF2B5EF4-FFF2-40B4-BE49-F238E27FC236}">
                  <a16:creationId xmlns:a16="http://schemas.microsoft.com/office/drawing/2014/main" id="{FE111A30-991E-4C18-9F1B-28C04BC2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6452" name="Text Box 68">
              <a:extLst>
                <a:ext uri="{FF2B5EF4-FFF2-40B4-BE49-F238E27FC236}">
                  <a16:creationId xmlns:a16="http://schemas.microsoft.com/office/drawing/2014/main" id="{D85EA864-6C73-4C5F-A55A-D76DA0FBA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6453" name="Text Box 69">
              <a:extLst>
                <a:ext uri="{FF2B5EF4-FFF2-40B4-BE49-F238E27FC236}">
                  <a16:creationId xmlns:a16="http://schemas.microsoft.com/office/drawing/2014/main" id="{00F3AEFB-FD35-4822-BCA4-CF5A59D8F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6454" name="Text Box 70">
              <a:extLst>
                <a:ext uri="{FF2B5EF4-FFF2-40B4-BE49-F238E27FC236}">
                  <a16:creationId xmlns:a16="http://schemas.microsoft.com/office/drawing/2014/main" id="{61DDC6E7-C645-4269-9742-10D248AC9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6455" name="Text Box 71">
            <a:extLst>
              <a:ext uri="{FF2B5EF4-FFF2-40B4-BE49-F238E27FC236}">
                <a16:creationId xmlns:a16="http://schemas.microsoft.com/office/drawing/2014/main" id="{99F23D42-326D-4ED3-ADD8-242E52226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797050"/>
            <a:ext cx="3167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Prije promjene smjera zaustavi okretanje klikom na prethodno određeni smjer-strelicu.</a:t>
            </a:r>
          </a:p>
        </p:txBody>
      </p:sp>
      <p:sp>
        <p:nvSpPr>
          <p:cNvPr id="16456" name="Text Box 72">
            <a:extLst>
              <a:ext uri="{FF2B5EF4-FFF2-40B4-BE49-F238E27FC236}">
                <a16:creationId xmlns:a16="http://schemas.microsoft.com/office/drawing/2014/main" id="{F0DCF963-840D-489F-8D96-AA376AAF9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412875"/>
            <a:ext cx="352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određivanje smjera okretanja.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Desna strelica uključuje brojač okretaja!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7268E3D9-65C1-4BD3-BDAF-117166E01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2714625"/>
            <a:ext cx="3529013" cy="792163"/>
          </a:xfrm>
          <a:prstGeom prst="line">
            <a:avLst/>
          </a:prstGeom>
          <a:noFill/>
          <a:ln w="76200" cap="rnd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BE2187BF-7CEE-4C74-82F3-08C358518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3078163"/>
            <a:ext cx="71437" cy="71437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6391" name="Group 7">
            <a:extLst>
              <a:ext uri="{FF2B5EF4-FFF2-40B4-BE49-F238E27FC236}">
                <a16:creationId xmlns:a16="http://schemas.microsoft.com/office/drawing/2014/main" id="{9C097FB3-4AB3-4923-BA8B-F5FAED13552D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2709863"/>
            <a:ext cx="2879725" cy="2879725"/>
            <a:chOff x="748" y="1298"/>
            <a:chExt cx="1814" cy="1814"/>
          </a:xfrm>
        </p:grpSpPr>
        <p:grpSp>
          <p:nvGrpSpPr>
            <p:cNvPr id="16392" name="Group 8">
              <a:extLst>
                <a:ext uri="{FF2B5EF4-FFF2-40B4-BE49-F238E27FC236}">
                  <a16:creationId xmlns:a16="http://schemas.microsoft.com/office/drawing/2014/main" id="{EE841C29-807E-4C51-8A5F-C6EAA8E93B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298"/>
              <a:ext cx="1814" cy="1814"/>
              <a:chOff x="748" y="1298"/>
              <a:chExt cx="1814" cy="1814"/>
            </a:xfrm>
          </p:grpSpPr>
          <p:sp>
            <p:nvSpPr>
              <p:cNvPr id="16393" name="Oval 9">
                <a:extLst>
                  <a:ext uri="{FF2B5EF4-FFF2-40B4-BE49-F238E27FC236}">
                    <a16:creationId xmlns:a16="http://schemas.microsoft.com/office/drawing/2014/main" id="{151E8BBB-0133-46DE-958B-B3391C90C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298"/>
                <a:ext cx="1814" cy="1814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94" name="Oval 10">
                <a:extLst>
                  <a:ext uri="{FF2B5EF4-FFF2-40B4-BE49-F238E27FC236}">
                    <a16:creationId xmlns:a16="http://schemas.microsoft.com/office/drawing/2014/main" id="{B6E30D51-AF7F-437F-AD58-3070EC8584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6395" name="Oval 11">
              <a:extLst>
                <a:ext uri="{FF2B5EF4-FFF2-40B4-BE49-F238E27FC236}">
                  <a16:creationId xmlns:a16="http://schemas.microsoft.com/office/drawing/2014/main" id="{7C6C9419-5BFF-4BA3-8870-5EA908A71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160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6402" name="Group 18">
            <a:extLst>
              <a:ext uri="{FF2B5EF4-FFF2-40B4-BE49-F238E27FC236}">
                <a16:creationId xmlns:a16="http://schemas.microsoft.com/office/drawing/2014/main" id="{7CB54BA0-63E8-4B0A-9D04-7AB55852A49A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3790950"/>
            <a:ext cx="1266825" cy="792163"/>
            <a:chOff x="1266" y="1933"/>
            <a:chExt cx="798" cy="536"/>
          </a:xfrm>
        </p:grpSpPr>
        <p:sp>
          <p:nvSpPr>
            <p:cNvPr id="16403" name="Arc 19">
              <a:extLst>
                <a:ext uri="{FF2B5EF4-FFF2-40B4-BE49-F238E27FC236}">
                  <a16:creationId xmlns:a16="http://schemas.microsoft.com/office/drawing/2014/main" id="{456D096F-883C-4B95-83FF-BCE8CD313D98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404" name="Arc 20">
              <a:extLst>
                <a:ext uri="{FF2B5EF4-FFF2-40B4-BE49-F238E27FC236}">
                  <a16:creationId xmlns:a16="http://schemas.microsoft.com/office/drawing/2014/main" id="{34937FFE-56F9-473F-8244-9DC29CDC8847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6409" name="Group 25">
            <a:extLst>
              <a:ext uri="{FF2B5EF4-FFF2-40B4-BE49-F238E27FC236}">
                <a16:creationId xmlns:a16="http://schemas.microsoft.com/office/drawing/2014/main" id="{16F91137-82D3-4712-A5AC-B42714E5409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700338" y="3790950"/>
            <a:ext cx="1266825" cy="777875"/>
            <a:chOff x="1266" y="1933"/>
            <a:chExt cx="798" cy="536"/>
          </a:xfrm>
        </p:grpSpPr>
        <p:sp>
          <p:nvSpPr>
            <p:cNvPr id="16410" name="Arc 26">
              <a:extLst>
                <a:ext uri="{FF2B5EF4-FFF2-40B4-BE49-F238E27FC236}">
                  <a16:creationId xmlns:a16="http://schemas.microsoft.com/office/drawing/2014/main" id="{954F2EE1-A4A3-4202-AC0F-73C8052ABADD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411" name="Arc 27">
              <a:extLst>
                <a:ext uri="{FF2B5EF4-FFF2-40B4-BE49-F238E27FC236}">
                  <a16:creationId xmlns:a16="http://schemas.microsoft.com/office/drawing/2014/main" id="{9B25DA21-6811-49B9-B71F-43A17B2717F1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6396" name="Group 12">
            <a:extLst>
              <a:ext uri="{FF2B5EF4-FFF2-40B4-BE49-F238E27FC236}">
                <a16:creationId xmlns:a16="http://schemas.microsoft.com/office/drawing/2014/main" id="{DE2288B1-B643-4897-B7F5-D53C9BD4C957}"/>
              </a:ext>
            </a:extLst>
          </p:cNvPr>
          <p:cNvGrpSpPr>
            <a:grpSpLocks/>
          </p:cNvGrpSpPr>
          <p:nvPr/>
        </p:nvGrpSpPr>
        <p:grpSpPr bwMode="auto">
          <a:xfrm>
            <a:off x="6229350" y="3502025"/>
            <a:ext cx="1439863" cy="1439863"/>
            <a:chOff x="3470" y="1797"/>
            <a:chExt cx="907" cy="907"/>
          </a:xfrm>
        </p:grpSpPr>
        <p:grpSp>
          <p:nvGrpSpPr>
            <p:cNvPr id="16397" name="Group 13">
              <a:extLst>
                <a:ext uri="{FF2B5EF4-FFF2-40B4-BE49-F238E27FC236}">
                  <a16:creationId xmlns:a16="http://schemas.microsoft.com/office/drawing/2014/main" id="{B20E2094-258E-4C1D-9BAF-A33F6CC238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1797"/>
              <a:ext cx="907" cy="907"/>
              <a:chOff x="3470" y="1797"/>
              <a:chExt cx="907" cy="907"/>
            </a:xfrm>
          </p:grpSpPr>
          <p:sp>
            <p:nvSpPr>
              <p:cNvPr id="16398" name="Oval 14">
                <a:extLst>
                  <a:ext uri="{FF2B5EF4-FFF2-40B4-BE49-F238E27FC236}">
                    <a16:creationId xmlns:a16="http://schemas.microsoft.com/office/drawing/2014/main" id="{D76FE4D4-00F5-4374-A247-47105518439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0" y="1797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6399" name="Oval 15">
                <a:extLst>
                  <a:ext uri="{FF2B5EF4-FFF2-40B4-BE49-F238E27FC236}">
                    <a16:creationId xmlns:a16="http://schemas.microsoft.com/office/drawing/2014/main" id="{7FADE00A-BBE9-43AB-B4E3-76B7709F5D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6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6400" name="Oval 16">
              <a:extLst>
                <a:ext uri="{FF2B5EF4-FFF2-40B4-BE49-F238E27FC236}">
                  <a16:creationId xmlns:a16="http://schemas.microsoft.com/office/drawing/2014/main" id="{41988A08-AB1A-4F7E-AD8A-FCF5EE1DD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205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6405" name="Group 21">
            <a:extLst>
              <a:ext uri="{FF2B5EF4-FFF2-40B4-BE49-F238E27FC236}">
                <a16:creationId xmlns:a16="http://schemas.microsoft.com/office/drawing/2014/main" id="{72212547-0BBD-4506-ABE4-34D40CE48566}"/>
              </a:ext>
            </a:extLst>
          </p:cNvPr>
          <p:cNvGrpSpPr>
            <a:grpSpLocks/>
          </p:cNvGrpSpPr>
          <p:nvPr/>
        </p:nvGrpSpPr>
        <p:grpSpPr bwMode="auto">
          <a:xfrm>
            <a:off x="6445250" y="3921125"/>
            <a:ext cx="1011238" cy="444500"/>
            <a:chOff x="3606" y="2101"/>
            <a:chExt cx="637" cy="280"/>
          </a:xfrm>
        </p:grpSpPr>
        <p:sp>
          <p:nvSpPr>
            <p:cNvPr id="16406" name="Arc 22">
              <a:extLst>
                <a:ext uri="{FF2B5EF4-FFF2-40B4-BE49-F238E27FC236}">
                  <a16:creationId xmlns:a16="http://schemas.microsoft.com/office/drawing/2014/main" id="{F5CD53A5-FB30-4BD0-9FFE-162C47F0B6E0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407" name="Arc 23">
              <a:extLst>
                <a:ext uri="{FF2B5EF4-FFF2-40B4-BE49-F238E27FC236}">
                  <a16:creationId xmlns:a16="http://schemas.microsoft.com/office/drawing/2014/main" id="{DBA53916-68EF-4549-9951-AB906F53FFE9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6412" name="Group 28">
            <a:extLst>
              <a:ext uri="{FF2B5EF4-FFF2-40B4-BE49-F238E27FC236}">
                <a16:creationId xmlns:a16="http://schemas.microsoft.com/office/drawing/2014/main" id="{2A4EA6B3-F2B7-4BE4-88E7-64FBF9C8E48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459538" y="3933825"/>
            <a:ext cx="1011237" cy="444500"/>
            <a:chOff x="3606" y="2101"/>
            <a:chExt cx="637" cy="280"/>
          </a:xfrm>
        </p:grpSpPr>
        <p:sp>
          <p:nvSpPr>
            <p:cNvPr id="16413" name="Arc 29">
              <a:extLst>
                <a:ext uri="{FF2B5EF4-FFF2-40B4-BE49-F238E27FC236}">
                  <a16:creationId xmlns:a16="http://schemas.microsoft.com/office/drawing/2014/main" id="{B44A5A59-BC01-4997-9C8E-97DC8F8917F3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414" name="Arc 30">
              <a:extLst>
                <a:ext uri="{FF2B5EF4-FFF2-40B4-BE49-F238E27FC236}">
                  <a16:creationId xmlns:a16="http://schemas.microsoft.com/office/drawing/2014/main" id="{8CC730FC-331B-4B77-917B-65D77E2FBA31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6587" name="AutoShape 203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A3955A90-623A-4B0A-A062-4C757FD809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6588" name="AutoShape 204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284071AF-7F33-4D1B-836F-317315D49EE9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6589" name="AutoShape 205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6AE7DDFC-583F-48F1-AE3F-C5F06B77B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6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3" dur="120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31" dur="30000" fill="hold"/>
                                        <p:tgtEl>
                                          <p:spTgt spid="16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16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6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6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16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6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6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3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1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3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0" presetClass="path" presetSubtype="0" repeatCount="2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23 C 0.04635 0.01366 0.1533 0.0412 0.19305 0.05463 C 0.23281 0.06805 0.22708 0.0706 0.23802 0.08102 C 0.24896 0.09143 0.25399 0.10463 0.2585 0.11713 C 0.26302 0.12963 0.26458 0.14282 0.2651 0.15602 C 0.26562 0.16921 0.26441 0.18333 0.26128 0.19583 C 0.25816 0.20833 0.25295 0.2213 0.246 0.23148 C 0.23906 0.24167 0.23264 0.25023 0.21996 0.25741 C 0.20712 0.26458 0.18837 0.26921 0.16962 0.27454 C 0.15087 0.27986 0.13246 0.28333 0.10764 0.28912 C 0.08402 0.29491 0.05659 0.30231 0.02517 0.30972 C -0.00608 0.31713 -0.04479 0.32546 -0.0783 0.33356 C -0.11181 0.34167 -0.14896 0.35393 -0.17518 0.3588 C -0.20174 0.36366 -0.21771 0.3669 -0.23768 0.3625 C -0.25764 0.3581 -0.27882 0.34421 -0.29462 0.33194 C -0.31042 0.31968 -0.32118 0.30625 -0.33212 0.28843 C -0.34306 0.2706 -0.35382 0.24884 -0.3599 0.22454 C -0.36598 0.20023 -0.36945 0.16782 -0.36893 0.14213 C -0.36841 0.11643 -0.36285 0.09213 -0.35643 0.07083 C -0.35 0.04954 -0.3415 0.03102 -0.33073 0.01435 C -0.31997 -0.00232 -0.30452 -0.01782 -0.29167 -0.0287 C -0.27882 -0.03958 -0.26788 -0.0463 -0.25365 -0.05139 C -0.23941 -0.05648 -0.22049 -0.0588 -0.20573 -0.0588 C -0.19115 -0.0588 -0.17761 -0.0544 -0.16545 -0.05139 C -0.15278 -0.04838 -0.14479 -0.04468 -0.13143 -0.04028 C -0.11823 -0.03588 -0.10747 -0.03218 -0.08559 -0.02546 C -0.06372 -0.01875 -0.01788 -0.00509 -0.00018 0.00023 Z " pathEditMode="relative" rAng="0" ptsTypes="aaaaaaaaaaaaaaaaaaaaaaaaaaa">
                                      <p:cBhvr>
                                        <p:cTn id="53" dur="462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74" y="1537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repeatCount="8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55" dur="15000" fill="hold"/>
                                        <p:tgtEl>
                                          <p:spTgt spid="16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57" dur="1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59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fill="hold" nodeType="withEffect">
                                  <p:stCondLst>
                                    <p:cond delay="285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61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fill="hold" nodeType="withEffect">
                                  <p:stCondLst>
                                    <p:cond delay="435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fill="hold" nodeType="withEffect">
                                  <p:stCondLst>
                                    <p:cond delay="585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65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nodeType="withEffect">
                                  <p:stCondLst>
                                    <p:cond delay="73500"/>
                                  </p:stCondLst>
                                  <p:childTnLst>
                                    <p:animMotion origin="layout" path="M 5.55556E-7 -0.12615 L 5.55556E-7 -0.1574 " pathEditMode="relative" rAng="0" ptsTypes="AA">
                                      <p:cBhvr>
                                        <p:cTn id="67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fill="hold" nodeType="withEffect">
                                  <p:stCondLst>
                                    <p:cond delay="88500"/>
                                  </p:stCondLst>
                                  <p:childTnLst>
                                    <p:animMotion origin="layout" path="M 8.33333E-7 -0.15764 L 8.33333E-7 -0.18889 " pathEditMode="relative" rAng="0" ptsTypes="AA">
                                      <p:cBhvr>
                                        <p:cTn id="69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fill="hold" nodeType="withEffect">
                                  <p:stCondLst>
                                    <p:cond delay="103500"/>
                                  </p:stCondLst>
                                  <p:childTnLst>
                                    <p:animMotion origin="layout" path="M 8.33333E-7 -0.18912 L 8.33333E-7 -0.22037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fill="hold" nodeType="withEffect">
                                  <p:stCondLst>
                                    <p:cond delay="118500"/>
                                  </p:stCondLst>
                                  <p:childTnLst>
                                    <p:animMotion origin="layout" path="M 8.33333E-7 -0.22037 L 8.33333E-7 -0.25162 " pathEditMode="relative" rAng="0" ptsTypes="AA">
                                      <p:cBhvr>
                                        <p:cTn id="73" dur="15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25185 L 8.33333E-7 -0.283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2" dur="120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0" dur="3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2" dur="1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4" dur="3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6" dur="1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0" presetClass="path" presetSubtype="0" repeatCount="26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23 C -0.05052 -0.01412 -0.14236 -0.05046 -0.18837 -0.05718 C -0.23438 -0.06389 -0.254 -0.05162 -0.27778 -0.03982 C -0.30157 -0.02801 -0.31615 -0.0088 -0.33038 0.01412 C -0.34462 0.03704 -0.35816 0.06412 -0.3632 0.09768 C -0.36823 0.13125 -0.36945 0.1787 -0.36059 0.21505 C -0.35174 0.25139 -0.32761 0.2919 -0.31007 0.31505 C -0.29254 0.33819 -0.27327 0.34653 -0.25538 0.35463 C -0.2375 0.36273 -0.21875 0.36389 -0.20226 0.36366 C -0.18594 0.36343 -0.20452 0.36481 -0.15591 0.35301 C -0.10729 0.3412 0.02534 0.30926 0.08941 0.29213 C 0.15382 0.275 0.20034 0.27315 0.22951 0.24977 C 0.25868 0.22639 0.26337 0.18055 0.26441 0.15185 C 0.26545 0.12315 0.24722 0.09398 0.23576 0.07824 C 0.2243 0.0625 0.20764 0.0625 0.19514 0.05741 C 0.18264 0.05231 0.17812 0.05301 0.16024 0.04768 C 0.14236 0.04236 0.11458 0.03333 0.08784 0.02546 C 0.06111 0.01759 0.01788 0.00555 -0.00052 0.00023 Z " pathEditMode="relative" rAng="0" ptsTypes="aaaaaaaaaaaaaaaaaa">
                                      <p:cBhvr>
                                        <p:cTn id="108" dur="462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1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2012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08"/>
                  </p:tgtEl>
                </p:cond>
              </p:nextCondLst>
            </p:seq>
          </p:childTnLst>
        </p:cTn>
      </p:par>
    </p:tnLst>
    <p:bldLst>
      <p:bldP spid="16455" grpId="0"/>
      <p:bldP spid="164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5" name="Text Box 67">
            <a:extLst>
              <a:ext uri="{FF2B5EF4-FFF2-40B4-BE49-F238E27FC236}">
                <a16:creationId xmlns:a16="http://schemas.microsoft.com/office/drawing/2014/main" id="{3573B1B1-EAD6-4FE6-9846-71E720E99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13" y="3249613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7476" name="Group 68">
            <a:extLst>
              <a:ext uri="{FF2B5EF4-FFF2-40B4-BE49-F238E27FC236}">
                <a16:creationId xmlns:a16="http://schemas.microsoft.com/office/drawing/2014/main" id="{569019F8-4033-4373-AD6F-CDEA1C08AA55}"/>
              </a:ext>
            </a:extLst>
          </p:cNvPr>
          <p:cNvGrpSpPr>
            <a:grpSpLocks/>
          </p:cNvGrpSpPr>
          <p:nvPr/>
        </p:nvGrpSpPr>
        <p:grpSpPr bwMode="auto">
          <a:xfrm>
            <a:off x="5076825" y="3465513"/>
            <a:ext cx="180975" cy="2159000"/>
            <a:chOff x="793" y="2704"/>
            <a:chExt cx="114" cy="1360"/>
          </a:xfrm>
        </p:grpSpPr>
        <p:sp>
          <p:nvSpPr>
            <p:cNvPr id="17477" name="Text Box 69">
              <a:extLst>
                <a:ext uri="{FF2B5EF4-FFF2-40B4-BE49-F238E27FC236}">
                  <a16:creationId xmlns:a16="http://schemas.microsoft.com/office/drawing/2014/main" id="{0EF70CEE-9EA5-4B3A-810E-B4B8D4335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7478" name="Text Box 70">
              <a:extLst>
                <a:ext uri="{FF2B5EF4-FFF2-40B4-BE49-F238E27FC236}">
                  <a16:creationId xmlns:a16="http://schemas.microsoft.com/office/drawing/2014/main" id="{D98121F6-B60B-43D5-ADBE-1B64F5995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7479" name="Text Box 71">
              <a:extLst>
                <a:ext uri="{FF2B5EF4-FFF2-40B4-BE49-F238E27FC236}">
                  <a16:creationId xmlns:a16="http://schemas.microsoft.com/office/drawing/2014/main" id="{E97BF2FE-F30B-40F9-8712-FDA60824A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7480" name="Text Box 72">
              <a:extLst>
                <a:ext uri="{FF2B5EF4-FFF2-40B4-BE49-F238E27FC236}">
                  <a16:creationId xmlns:a16="http://schemas.microsoft.com/office/drawing/2014/main" id="{F35B0A2D-EC6A-40C5-A054-9B78E61A3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7481" name="Text Box 73">
              <a:extLst>
                <a:ext uri="{FF2B5EF4-FFF2-40B4-BE49-F238E27FC236}">
                  <a16:creationId xmlns:a16="http://schemas.microsoft.com/office/drawing/2014/main" id="{79606FB3-3F70-4A16-885F-1DF75E6E6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7482" name="Text Box 74">
              <a:extLst>
                <a:ext uri="{FF2B5EF4-FFF2-40B4-BE49-F238E27FC236}">
                  <a16:creationId xmlns:a16="http://schemas.microsoft.com/office/drawing/2014/main" id="{B58B92BA-D251-490F-A4CE-62D6F1C9B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7483" name="Text Box 75">
              <a:extLst>
                <a:ext uri="{FF2B5EF4-FFF2-40B4-BE49-F238E27FC236}">
                  <a16:creationId xmlns:a16="http://schemas.microsoft.com/office/drawing/2014/main" id="{9FFF8518-C6E7-4C15-A259-E51D0B0E5E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7484" name="Text Box 76">
              <a:extLst>
                <a:ext uri="{FF2B5EF4-FFF2-40B4-BE49-F238E27FC236}">
                  <a16:creationId xmlns:a16="http://schemas.microsoft.com/office/drawing/2014/main" id="{09459D55-BD90-49F2-A673-302F68A65B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7485" name="Text Box 77">
              <a:extLst>
                <a:ext uri="{FF2B5EF4-FFF2-40B4-BE49-F238E27FC236}">
                  <a16:creationId xmlns:a16="http://schemas.microsoft.com/office/drawing/2014/main" id="{8C011D8D-0844-4AA9-93D0-9954DA92D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7486" name="Text Box 78">
              <a:extLst>
                <a:ext uri="{FF2B5EF4-FFF2-40B4-BE49-F238E27FC236}">
                  <a16:creationId xmlns:a16="http://schemas.microsoft.com/office/drawing/2014/main" id="{B03C1B0F-BFDF-4D78-8CE1-DBE43FE65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7487" name="Group 79">
            <a:extLst>
              <a:ext uri="{FF2B5EF4-FFF2-40B4-BE49-F238E27FC236}">
                <a16:creationId xmlns:a16="http://schemas.microsoft.com/office/drawing/2014/main" id="{982A46C2-34A8-4B5B-8DCD-61FE98CE2042}"/>
              </a:ext>
            </a:extLst>
          </p:cNvPr>
          <p:cNvGrpSpPr>
            <a:grpSpLocks/>
          </p:cNvGrpSpPr>
          <p:nvPr/>
        </p:nvGrpSpPr>
        <p:grpSpPr bwMode="auto">
          <a:xfrm>
            <a:off x="5256213" y="3249613"/>
            <a:ext cx="180975" cy="2374900"/>
            <a:chOff x="906" y="2614"/>
            <a:chExt cx="114" cy="1496"/>
          </a:xfrm>
        </p:grpSpPr>
        <p:sp>
          <p:nvSpPr>
            <p:cNvPr id="17488" name="Text Box 80">
              <a:extLst>
                <a:ext uri="{FF2B5EF4-FFF2-40B4-BE49-F238E27FC236}">
                  <a16:creationId xmlns:a16="http://schemas.microsoft.com/office/drawing/2014/main" id="{8FAEDB92-52C4-4B5D-9A2B-0808315E1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7489" name="Text Box 81">
              <a:extLst>
                <a:ext uri="{FF2B5EF4-FFF2-40B4-BE49-F238E27FC236}">
                  <a16:creationId xmlns:a16="http://schemas.microsoft.com/office/drawing/2014/main" id="{060337BE-E54A-4331-A61C-26AAF1256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7490" name="Text Box 82">
              <a:extLst>
                <a:ext uri="{FF2B5EF4-FFF2-40B4-BE49-F238E27FC236}">
                  <a16:creationId xmlns:a16="http://schemas.microsoft.com/office/drawing/2014/main" id="{91918B76-2967-4FBF-86B0-B48755EF1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7491" name="Text Box 83">
              <a:extLst>
                <a:ext uri="{FF2B5EF4-FFF2-40B4-BE49-F238E27FC236}">
                  <a16:creationId xmlns:a16="http://schemas.microsoft.com/office/drawing/2014/main" id="{8DA73B0E-2506-47A7-956E-C0CB3D25F7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7492" name="Text Box 84">
              <a:extLst>
                <a:ext uri="{FF2B5EF4-FFF2-40B4-BE49-F238E27FC236}">
                  <a16:creationId xmlns:a16="http://schemas.microsoft.com/office/drawing/2014/main" id="{9E8C15F5-3B51-4AC0-B379-754DB5092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7493" name="Text Box 85">
              <a:extLst>
                <a:ext uri="{FF2B5EF4-FFF2-40B4-BE49-F238E27FC236}">
                  <a16:creationId xmlns:a16="http://schemas.microsoft.com/office/drawing/2014/main" id="{B1471B0A-EE13-4F51-BA98-8A50FBA75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7494" name="Text Box 86">
              <a:extLst>
                <a:ext uri="{FF2B5EF4-FFF2-40B4-BE49-F238E27FC236}">
                  <a16:creationId xmlns:a16="http://schemas.microsoft.com/office/drawing/2014/main" id="{DAF4B933-2616-46E7-B3D2-5D410CC331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7495" name="Text Box 87">
              <a:extLst>
                <a:ext uri="{FF2B5EF4-FFF2-40B4-BE49-F238E27FC236}">
                  <a16:creationId xmlns:a16="http://schemas.microsoft.com/office/drawing/2014/main" id="{49AFC04F-B8D1-42B7-8401-69B220690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7496" name="Text Box 88">
              <a:extLst>
                <a:ext uri="{FF2B5EF4-FFF2-40B4-BE49-F238E27FC236}">
                  <a16:creationId xmlns:a16="http://schemas.microsoft.com/office/drawing/2014/main" id="{9A91C84B-D069-4F98-891E-2B9898D14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7497" name="Text Box 89">
              <a:extLst>
                <a:ext uri="{FF2B5EF4-FFF2-40B4-BE49-F238E27FC236}">
                  <a16:creationId xmlns:a16="http://schemas.microsoft.com/office/drawing/2014/main" id="{D439AB25-61D6-4757-BA68-687DDC2F4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7498" name="Text Box 90">
              <a:extLst>
                <a:ext uri="{FF2B5EF4-FFF2-40B4-BE49-F238E27FC236}">
                  <a16:creationId xmlns:a16="http://schemas.microsoft.com/office/drawing/2014/main" id="{7236984E-C002-47B9-806B-428F5780A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7499" name="Group 91">
            <a:extLst>
              <a:ext uri="{FF2B5EF4-FFF2-40B4-BE49-F238E27FC236}">
                <a16:creationId xmlns:a16="http://schemas.microsoft.com/office/drawing/2014/main" id="{16D9F50D-BE94-4FC5-B626-ADC64C0CD844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946150"/>
            <a:ext cx="579437" cy="4714875"/>
            <a:chOff x="1020" y="1117"/>
            <a:chExt cx="365" cy="2970"/>
          </a:xfrm>
        </p:grpSpPr>
        <p:sp>
          <p:nvSpPr>
            <p:cNvPr id="17500" name="Rectangle 92">
              <a:extLst>
                <a:ext uri="{FF2B5EF4-FFF2-40B4-BE49-F238E27FC236}">
                  <a16:creationId xmlns:a16="http://schemas.microsoft.com/office/drawing/2014/main" id="{AA45427F-E7DE-42E1-A5E8-F024A6186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7501" name="Rectangle 93">
              <a:extLst>
                <a:ext uri="{FF2B5EF4-FFF2-40B4-BE49-F238E27FC236}">
                  <a16:creationId xmlns:a16="http://schemas.microsoft.com/office/drawing/2014/main" id="{14984E48-A571-42FB-9ADF-9377C763E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502" name="Rectangle 94">
              <a:extLst>
                <a:ext uri="{FF2B5EF4-FFF2-40B4-BE49-F238E27FC236}">
                  <a16:creationId xmlns:a16="http://schemas.microsoft.com/office/drawing/2014/main" id="{BCA79FCA-1490-40E0-BACB-B90C5D8CB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7503" name="Text Box 95">
            <a:extLst>
              <a:ext uri="{FF2B5EF4-FFF2-40B4-BE49-F238E27FC236}">
                <a16:creationId xmlns:a16="http://schemas.microsoft.com/office/drawing/2014/main" id="{87096551-35DE-427E-BF33-A4A11664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0" y="3249613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7504" name="Group 96">
            <a:extLst>
              <a:ext uri="{FF2B5EF4-FFF2-40B4-BE49-F238E27FC236}">
                <a16:creationId xmlns:a16="http://schemas.microsoft.com/office/drawing/2014/main" id="{12AAC832-F956-4413-AC2E-9EB45101FAB4}"/>
              </a:ext>
            </a:extLst>
          </p:cNvPr>
          <p:cNvGrpSpPr>
            <a:grpSpLocks/>
          </p:cNvGrpSpPr>
          <p:nvPr/>
        </p:nvGrpSpPr>
        <p:grpSpPr bwMode="auto">
          <a:xfrm>
            <a:off x="5872163" y="3465513"/>
            <a:ext cx="180975" cy="2159000"/>
            <a:chOff x="793" y="2704"/>
            <a:chExt cx="114" cy="1360"/>
          </a:xfrm>
        </p:grpSpPr>
        <p:sp>
          <p:nvSpPr>
            <p:cNvPr id="17505" name="Text Box 97">
              <a:extLst>
                <a:ext uri="{FF2B5EF4-FFF2-40B4-BE49-F238E27FC236}">
                  <a16:creationId xmlns:a16="http://schemas.microsoft.com/office/drawing/2014/main" id="{23BC8A9C-827D-4BCF-8A0B-730E4EBE2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7506" name="Text Box 98">
              <a:extLst>
                <a:ext uri="{FF2B5EF4-FFF2-40B4-BE49-F238E27FC236}">
                  <a16:creationId xmlns:a16="http://schemas.microsoft.com/office/drawing/2014/main" id="{5B757102-A251-4A01-856B-9DFA97D60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7507" name="Text Box 99">
              <a:extLst>
                <a:ext uri="{FF2B5EF4-FFF2-40B4-BE49-F238E27FC236}">
                  <a16:creationId xmlns:a16="http://schemas.microsoft.com/office/drawing/2014/main" id="{6A9B0B85-9F29-49CC-B4CC-7F6491EE6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7508" name="Text Box 100">
              <a:extLst>
                <a:ext uri="{FF2B5EF4-FFF2-40B4-BE49-F238E27FC236}">
                  <a16:creationId xmlns:a16="http://schemas.microsoft.com/office/drawing/2014/main" id="{44EEC7DC-6953-4E2C-960E-4786430AF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7509" name="Text Box 101">
              <a:extLst>
                <a:ext uri="{FF2B5EF4-FFF2-40B4-BE49-F238E27FC236}">
                  <a16:creationId xmlns:a16="http://schemas.microsoft.com/office/drawing/2014/main" id="{AB4E77F0-52FD-4E2C-AB32-890088F92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7510" name="Text Box 102">
              <a:extLst>
                <a:ext uri="{FF2B5EF4-FFF2-40B4-BE49-F238E27FC236}">
                  <a16:creationId xmlns:a16="http://schemas.microsoft.com/office/drawing/2014/main" id="{FE8231C2-0696-4B3D-9A5C-77C8DEEE2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7511" name="Text Box 103">
              <a:extLst>
                <a:ext uri="{FF2B5EF4-FFF2-40B4-BE49-F238E27FC236}">
                  <a16:creationId xmlns:a16="http://schemas.microsoft.com/office/drawing/2014/main" id="{D4F18E18-75C4-40E8-9CE0-3BC498C3D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7512" name="Text Box 104">
              <a:extLst>
                <a:ext uri="{FF2B5EF4-FFF2-40B4-BE49-F238E27FC236}">
                  <a16:creationId xmlns:a16="http://schemas.microsoft.com/office/drawing/2014/main" id="{330DE66A-61C2-4BA6-9316-A3C7C359A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7513" name="Text Box 105">
              <a:extLst>
                <a:ext uri="{FF2B5EF4-FFF2-40B4-BE49-F238E27FC236}">
                  <a16:creationId xmlns:a16="http://schemas.microsoft.com/office/drawing/2014/main" id="{FF97DBDB-10C0-4E6B-878F-D9494339CD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7514" name="Text Box 106">
              <a:extLst>
                <a:ext uri="{FF2B5EF4-FFF2-40B4-BE49-F238E27FC236}">
                  <a16:creationId xmlns:a16="http://schemas.microsoft.com/office/drawing/2014/main" id="{154D785E-7F39-4F14-B787-7AC807E8E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7515" name="Group 107">
            <a:extLst>
              <a:ext uri="{FF2B5EF4-FFF2-40B4-BE49-F238E27FC236}">
                <a16:creationId xmlns:a16="http://schemas.microsoft.com/office/drawing/2014/main" id="{7345CF9A-38CA-4D35-87C4-9272C44D64B0}"/>
              </a:ext>
            </a:extLst>
          </p:cNvPr>
          <p:cNvGrpSpPr>
            <a:grpSpLocks/>
          </p:cNvGrpSpPr>
          <p:nvPr/>
        </p:nvGrpSpPr>
        <p:grpSpPr bwMode="auto">
          <a:xfrm>
            <a:off x="6051550" y="3249613"/>
            <a:ext cx="180975" cy="2374900"/>
            <a:chOff x="906" y="2614"/>
            <a:chExt cx="114" cy="1496"/>
          </a:xfrm>
        </p:grpSpPr>
        <p:sp>
          <p:nvSpPr>
            <p:cNvPr id="17516" name="Text Box 108">
              <a:extLst>
                <a:ext uri="{FF2B5EF4-FFF2-40B4-BE49-F238E27FC236}">
                  <a16:creationId xmlns:a16="http://schemas.microsoft.com/office/drawing/2014/main" id="{230C06D3-8010-464E-BF16-62C4DA60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7517" name="Text Box 109">
              <a:extLst>
                <a:ext uri="{FF2B5EF4-FFF2-40B4-BE49-F238E27FC236}">
                  <a16:creationId xmlns:a16="http://schemas.microsoft.com/office/drawing/2014/main" id="{2C00460A-99AC-4725-894B-5D342C611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7518" name="Text Box 110">
              <a:extLst>
                <a:ext uri="{FF2B5EF4-FFF2-40B4-BE49-F238E27FC236}">
                  <a16:creationId xmlns:a16="http://schemas.microsoft.com/office/drawing/2014/main" id="{741C8100-CCFA-4262-A890-21C483715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7519" name="Text Box 111">
              <a:extLst>
                <a:ext uri="{FF2B5EF4-FFF2-40B4-BE49-F238E27FC236}">
                  <a16:creationId xmlns:a16="http://schemas.microsoft.com/office/drawing/2014/main" id="{CAD0055E-9106-4EF4-8E9E-94DC5773B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7520" name="Text Box 112">
              <a:extLst>
                <a:ext uri="{FF2B5EF4-FFF2-40B4-BE49-F238E27FC236}">
                  <a16:creationId xmlns:a16="http://schemas.microsoft.com/office/drawing/2014/main" id="{A1C5F254-DA72-4083-A99F-8BE29FD06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7521" name="Text Box 113">
              <a:extLst>
                <a:ext uri="{FF2B5EF4-FFF2-40B4-BE49-F238E27FC236}">
                  <a16:creationId xmlns:a16="http://schemas.microsoft.com/office/drawing/2014/main" id="{39E09429-A67E-452F-9DFC-0E9EA3EA53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7522" name="Text Box 114">
              <a:extLst>
                <a:ext uri="{FF2B5EF4-FFF2-40B4-BE49-F238E27FC236}">
                  <a16:creationId xmlns:a16="http://schemas.microsoft.com/office/drawing/2014/main" id="{B17B954A-E316-4BAE-A89B-01471F2FC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7523" name="Text Box 115">
              <a:extLst>
                <a:ext uri="{FF2B5EF4-FFF2-40B4-BE49-F238E27FC236}">
                  <a16:creationId xmlns:a16="http://schemas.microsoft.com/office/drawing/2014/main" id="{A12FF1C2-3BBA-45D1-9F2B-E0DB4195B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7524" name="Text Box 116">
              <a:extLst>
                <a:ext uri="{FF2B5EF4-FFF2-40B4-BE49-F238E27FC236}">
                  <a16:creationId xmlns:a16="http://schemas.microsoft.com/office/drawing/2014/main" id="{CBF24FDA-1069-49B5-8DD6-954735D34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7525" name="Text Box 117">
              <a:extLst>
                <a:ext uri="{FF2B5EF4-FFF2-40B4-BE49-F238E27FC236}">
                  <a16:creationId xmlns:a16="http://schemas.microsoft.com/office/drawing/2014/main" id="{0DDB45B5-9779-4DB2-8EDC-14CEDE63A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7526" name="Text Box 118">
              <a:extLst>
                <a:ext uri="{FF2B5EF4-FFF2-40B4-BE49-F238E27FC236}">
                  <a16:creationId xmlns:a16="http://schemas.microsoft.com/office/drawing/2014/main" id="{6134109C-A442-476D-833F-895D0ADDD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7527" name="Group 119">
            <a:extLst>
              <a:ext uri="{FF2B5EF4-FFF2-40B4-BE49-F238E27FC236}">
                <a16:creationId xmlns:a16="http://schemas.microsoft.com/office/drawing/2014/main" id="{515F04C8-DA70-4507-8A13-11E4039DEBBC}"/>
              </a:ext>
            </a:extLst>
          </p:cNvPr>
          <p:cNvGrpSpPr>
            <a:grpSpLocks/>
          </p:cNvGrpSpPr>
          <p:nvPr/>
        </p:nvGrpSpPr>
        <p:grpSpPr bwMode="auto">
          <a:xfrm>
            <a:off x="5727700" y="946150"/>
            <a:ext cx="579438" cy="4714875"/>
            <a:chOff x="1020" y="1117"/>
            <a:chExt cx="365" cy="2970"/>
          </a:xfrm>
        </p:grpSpPr>
        <p:sp>
          <p:nvSpPr>
            <p:cNvPr id="17528" name="Rectangle 120">
              <a:extLst>
                <a:ext uri="{FF2B5EF4-FFF2-40B4-BE49-F238E27FC236}">
                  <a16:creationId xmlns:a16="http://schemas.microsoft.com/office/drawing/2014/main" id="{07C4A4A2-DAD8-4D0D-A371-E8DAF615B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7529" name="Rectangle 121">
              <a:extLst>
                <a:ext uri="{FF2B5EF4-FFF2-40B4-BE49-F238E27FC236}">
                  <a16:creationId xmlns:a16="http://schemas.microsoft.com/office/drawing/2014/main" id="{59913E2E-C1CC-4253-9E4F-A0D3AF313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530" name="Rectangle 122">
              <a:extLst>
                <a:ext uri="{FF2B5EF4-FFF2-40B4-BE49-F238E27FC236}">
                  <a16:creationId xmlns:a16="http://schemas.microsoft.com/office/drawing/2014/main" id="{45FD7924-8FF5-4E01-8C1A-FA80E75D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7410" name="Arc 2">
            <a:extLst>
              <a:ext uri="{FF2B5EF4-FFF2-40B4-BE49-F238E27FC236}">
                <a16:creationId xmlns:a16="http://schemas.microsoft.com/office/drawing/2014/main" id="{0D4F1512-C621-4F1B-AE50-7D2CAA31681B}"/>
              </a:ext>
            </a:extLst>
          </p:cNvPr>
          <p:cNvSpPr>
            <a:spLocks/>
          </p:cNvSpPr>
          <p:nvPr/>
        </p:nvSpPr>
        <p:spPr bwMode="auto">
          <a:xfrm>
            <a:off x="1912938" y="2725738"/>
            <a:ext cx="2195512" cy="28813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1931 w 32933"/>
              <a:gd name="T1" fmla="*/ 40569 h 43200"/>
              <a:gd name="T2" fmla="*/ 32933 w 32933"/>
              <a:gd name="T3" fmla="*/ 3212 h 43200"/>
              <a:gd name="T4" fmla="*/ 21600 w 3293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933" h="43200" fill="none" extrusionOk="0">
                <a:moveTo>
                  <a:pt x="31931" y="40569"/>
                </a:moveTo>
                <a:cubicBezTo>
                  <a:pt x="28761" y="42295"/>
                  <a:pt x="25209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602" y="0"/>
                  <a:pt x="29525" y="1111"/>
                  <a:pt x="32933" y="3211"/>
                </a:cubicBezTo>
              </a:path>
              <a:path w="32933" h="43200" stroke="0" extrusionOk="0">
                <a:moveTo>
                  <a:pt x="31931" y="40569"/>
                </a:moveTo>
                <a:cubicBezTo>
                  <a:pt x="28761" y="42295"/>
                  <a:pt x="25209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602" y="0"/>
                  <a:pt x="29525" y="1111"/>
                  <a:pt x="32933" y="3211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11" name="Arc 3">
            <a:extLst>
              <a:ext uri="{FF2B5EF4-FFF2-40B4-BE49-F238E27FC236}">
                <a16:creationId xmlns:a16="http://schemas.microsoft.com/office/drawing/2014/main" id="{63F6782F-5432-47F5-8B5F-0DCB6A5176B1}"/>
              </a:ext>
            </a:extLst>
          </p:cNvPr>
          <p:cNvSpPr>
            <a:spLocks/>
          </p:cNvSpPr>
          <p:nvPr/>
        </p:nvSpPr>
        <p:spPr bwMode="auto">
          <a:xfrm>
            <a:off x="6526213" y="3506788"/>
            <a:ext cx="1146175" cy="1443037"/>
          </a:xfrm>
          <a:custGeom>
            <a:avLst/>
            <a:gdLst>
              <a:gd name="G0" fmla="+- 12750 0 0"/>
              <a:gd name="G1" fmla="+- 21600 0 0"/>
              <a:gd name="G2" fmla="+- 21600 0 0"/>
              <a:gd name="T0" fmla="*/ 627 w 34350"/>
              <a:gd name="T1" fmla="*/ 3723 h 43200"/>
              <a:gd name="T2" fmla="*/ 0 w 34350"/>
              <a:gd name="T3" fmla="*/ 39036 h 43200"/>
              <a:gd name="T4" fmla="*/ 12750 w 3435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350" h="43200" fill="none" extrusionOk="0">
                <a:moveTo>
                  <a:pt x="626" y="3722"/>
                </a:moveTo>
                <a:cubicBezTo>
                  <a:pt x="4204" y="1296"/>
                  <a:pt x="8427" y="0"/>
                  <a:pt x="12750" y="0"/>
                </a:cubicBezTo>
                <a:cubicBezTo>
                  <a:pt x="24679" y="0"/>
                  <a:pt x="34350" y="9670"/>
                  <a:pt x="34350" y="21600"/>
                </a:cubicBezTo>
                <a:cubicBezTo>
                  <a:pt x="34350" y="33529"/>
                  <a:pt x="24679" y="43200"/>
                  <a:pt x="12750" y="43200"/>
                </a:cubicBezTo>
                <a:cubicBezTo>
                  <a:pt x="8165" y="43199"/>
                  <a:pt x="3700" y="41741"/>
                  <a:pt x="0" y="39035"/>
                </a:cubicBezTo>
              </a:path>
              <a:path w="34350" h="43200" stroke="0" extrusionOk="0">
                <a:moveTo>
                  <a:pt x="626" y="3722"/>
                </a:moveTo>
                <a:cubicBezTo>
                  <a:pt x="4204" y="1296"/>
                  <a:pt x="8427" y="0"/>
                  <a:pt x="12750" y="0"/>
                </a:cubicBezTo>
                <a:cubicBezTo>
                  <a:pt x="24679" y="0"/>
                  <a:pt x="34350" y="9670"/>
                  <a:pt x="34350" y="21600"/>
                </a:cubicBezTo>
                <a:cubicBezTo>
                  <a:pt x="34350" y="33529"/>
                  <a:pt x="24679" y="43200"/>
                  <a:pt x="12750" y="43200"/>
                </a:cubicBezTo>
                <a:cubicBezTo>
                  <a:pt x="8165" y="43199"/>
                  <a:pt x="3700" y="41741"/>
                  <a:pt x="0" y="39035"/>
                </a:cubicBezTo>
                <a:lnTo>
                  <a:pt x="1275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33DF778D-7B74-447E-A2B9-A4AF29B54C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7325" y="3609975"/>
            <a:ext cx="2590800" cy="1849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73133D6A-399C-4CD9-8689-62066C041C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8763" y="2916238"/>
            <a:ext cx="2519362" cy="1939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16FC123A-691E-4BC1-8889-7E7722EAA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3" y="3690938"/>
            <a:ext cx="71437" cy="71437"/>
          </a:xfrm>
          <a:prstGeom prst="ellipse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15" name="Group 7">
            <a:extLst>
              <a:ext uri="{FF2B5EF4-FFF2-40B4-BE49-F238E27FC236}">
                <a16:creationId xmlns:a16="http://schemas.microsoft.com/office/drawing/2014/main" id="{FCE19249-D4A9-4CA8-BE65-B6653F1446EC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2720975"/>
            <a:ext cx="2879725" cy="2879725"/>
            <a:chOff x="748" y="1298"/>
            <a:chExt cx="1814" cy="1814"/>
          </a:xfrm>
        </p:grpSpPr>
        <p:grpSp>
          <p:nvGrpSpPr>
            <p:cNvPr id="17416" name="Group 8">
              <a:extLst>
                <a:ext uri="{FF2B5EF4-FFF2-40B4-BE49-F238E27FC236}">
                  <a16:creationId xmlns:a16="http://schemas.microsoft.com/office/drawing/2014/main" id="{09F374B2-1E68-4E0E-AAC4-E31BA3A4A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298"/>
              <a:ext cx="1814" cy="1814"/>
              <a:chOff x="748" y="1298"/>
              <a:chExt cx="1814" cy="1814"/>
            </a:xfrm>
          </p:grpSpPr>
          <p:sp>
            <p:nvSpPr>
              <p:cNvPr id="17417" name="Oval 9">
                <a:extLst>
                  <a:ext uri="{FF2B5EF4-FFF2-40B4-BE49-F238E27FC236}">
                    <a16:creationId xmlns:a16="http://schemas.microsoft.com/office/drawing/2014/main" id="{EF1ACC9B-78A8-4546-81AF-61108DD35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298"/>
                <a:ext cx="1814" cy="1814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18" name="Oval 10">
                <a:extLst>
                  <a:ext uri="{FF2B5EF4-FFF2-40B4-BE49-F238E27FC236}">
                    <a16:creationId xmlns:a16="http://schemas.microsoft.com/office/drawing/2014/main" id="{66892AB5-4408-4C69-928D-06BC6DEC17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7419" name="Oval 11">
              <a:extLst>
                <a:ext uri="{FF2B5EF4-FFF2-40B4-BE49-F238E27FC236}">
                  <a16:creationId xmlns:a16="http://schemas.microsoft.com/office/drawing/2014/main" id="{E898F79C-72CC-44AB-B2C8-81BC2F3D0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160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7420" name="Group 12">
            <a:extLst>
              <a:ext uri="{FF2B5EF4-FFF2-40B4-BE49-F238E27FC236}">
                <a16:creationId xmlns:a16="http://schemas.microsoft.com/office/drawing/2014/main" id="{EB431BC6-31E7-49E6-B1A2-F5655A86C796}"/>
              </a:ext>
            </a:extLst>
          </p:cNvPr>
          <p:cNvGrpSpPr>
            <a:grpSpLocks/>
          </p:cNvGrpSpPr>
          <p:nvPr/>
        </p:nvGrpSpPr>
        <p:grpSpPr bwMode="auto">
          <a:xfrm>
            <a:off x="6229350" y="3502025"/>
            <a:ext cx="1439863" cy="1439863"/>
            <a:chOff x="3470" y="1797"/>
            <a:chExt cx="907" cy="907"/>
          </a:xfrm>
        </p:grpSpPr>
        <p:grpSp>
          <p:nvGrpSpPr>
            <p:cNvPr id="17421" name="Group 13">
              <a:extLst>
                <a:ext uri="{FF2B5EF4-FFF2-40B4-BE49-F238E27FC236}">
                  <a16:creationId xmlns:a16="http://schemas.microsoft.com/office/drawing/2014/main" id="{CB9DCA55-3C68-4426-B688-530793702E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1797"/>
              <a:ext cx="907" cy="907"/>
              <a:chOff x="3470" y="1797"/>
              <a:chExt cx="907" cy="907"/>
            </a:xfrm>
          </p:grpSpPr>
          <p:sp>
            <p:nvSpPr>
              <p:cNvPr id="17422" name="Oval 14">
                <a:extLst>
                  <a:ext uri="{FF2B5EF4-FFF2-40B4-BE49-F238E27FC236}">
                    <a16:creationId xmlns:a16="http://schemas.microsoft.com/office/drawing/2014/main" id="{0FC96BAA-43E2-4698-97A0-1584D1D861C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0" y="1797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23" name="Oval 15">
                <a:extLst>
                  <a:ext uri="{FF2B5EF4-FFF2-40B4-BE49-F238E27FC236}">
                    <a16:creationId xmlns:a16="http://schemas.microsoft.com/office/drawing/2014/main" id="{8104C12E-DEB8-41E4-832D-8E3C7575F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6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7424" name="Oval 16">
              <a:extLst>
                <a:ext uri="{FF2B5EF4-FFF2-40B4-BE49-F238E27FC236}">
                  <a16:creationId xmlns:a16="http://schemas.microsoft.com/office/drawing/2014/main" id="{63F242EB-513E-484D-9C8C-6DEBF710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205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6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7425" name="AutoShape 17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2E90720B-E741-4A16-A76F-74870F60ADFC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3275807" y="1988343"/>
            <a:ext cx="793750" cy="1655763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FA767191-DA69-4CCB-8E82-5784A6F2BCDD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3732213"/>
            <a:ext cx="1266825" cy="850900"/>
            <a:chOff x="1266" y="1933"/>
            <a:chExt cx="798" cy="536"/>
          </a:xfrm>
        </p:grpSpPr>
        <p:sp>
          <p:nvSpPr>
            <p:cNvPr id="17427" name="Arc 19">
              <a:extLst>
                <a:ext uri="{FF2B5EF4-FFF2-40B4-BE49-F238E27FC236}">
                  <a16:creationId xmlns:a16="http://schemas.microsoft.com/office/drawing/2014/main" id="{4E91A4E2-F03B-4A0E-B924-1D8BE2B290B5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28" name="Arc 20">
              <a:extLst>
                <a:ext uri="{FF2B5EF4-FFF2-40B4-BE49-F238E27FC236}">
                  <a16:creationId xmlns:a16="http://schemas.microsoft.com/office/drawing/2014/main" id="{C491CA1F-A8E8-4D21-9613-612416F8B0F2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7429" name="Group 21">
            <a:extLst>
              <a:ext uri="{FF2B5EF4-FFF2-40B4-BE49-F238E27FC236}">
                <a16:creationId xmlns:a16="http://schemas.microsoft.com/office/drawing/2014/main" id="{7E354552-020A-4008-ACEB-C8E29C34661F}"/>
              </a:ext>
            </a:extLst>
          </p:cNvPr>
          <p:cNvGrpSpPr>
            <a:grpSpLocks/>
          </p:cNvGrpSpPr>
          <p:nvPr/>
        </p:nvGrpSpPr>
        <p:grpSpPr bwMode="auto">
          <a:xfrm rot="11044622" flipH="1">
            <a:off x="6445250" y="3994150"/>
            <a:ext cx="1011238" cy="444500"/>
            <a:chOff x="3606" y="2101"/>
            <a:chExt cx="637" cy="280"/>
          </a:xfrm>
        </p:grpSpPr>
        <p:sp>
          <p:nvSpPr>
            <p:cNvPr id="17430" name="Arc 22">
              <a:extLst>
                <a:ext uri="{FF2B5EF4-FFF2-40B4-BE49-F238E27FC236}">
                  <a16:creationId xmlns:a16="http://schemas.microsoft.com/office/drawing/2014/main" id="{B00C70BD-8842-4EFD-BD63-BF6079627ECD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431" name="Arc 23">
              <a:extLst>
                <a:ext uri="{FF2B5EF4-FFF2-40B4-BE49-F238E27FC236}">
                  <a16:creationId xmlns:a16="http://schemas.microsoft.com/office/drawing/2014/main" id="{0F28DA48-CE49-48AB-8A2C-99FB9E45A7CB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7432" name="AutoShape 24">
            <a:hlinkClick r:id="" action="ppaction://hlinkshowjump?jump=nextslide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3961C823-AC53-44E9-B9A0-48F3A9320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349500"/>
            <a:ext cx="504825" cy="215900"/>
          </a:xfrm>
          <a:prstGeom prst="roundRect">
            <a:avLst>
              <a:gd name="adj" fmla="val 10468"/>
            </a:avLst>
          </a:prstGeom>
          <a:gradFill rotWithShape="1">
            <a:gsLst>
              <a:gs pos="0">
                <a:srgbClr val="6699FF"/>
              </a:gs>
              <a:gs pos="100000">
                <a:srgbClr val="DDDDDD"/>
              </a:gs>
            </a:gsLst>
            <a:path path="rect">
              <a:fillToRect l="100000" b="100000"/>
            </a:path>
          </a:gra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900" b="1" i="1">
                <a:latin typeface="Tahoma" panose="020B0604030504040204" pitchFamily="34" charset="0"/>
              </a:rPr>
              <a:t>Ubrzaj</a:t>
            </a:r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9A4A5964-753C-4399-8170-82EE9D0E6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609441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7434" name="AutoShape 26">
            <a:extLst>
              <a:ext uri="{FF2B5EF4-FFF2-40B4-BE49-F238E27FC236}">
                <a16:creationId xmlns:a16="http://schemas.microsoft.com/office/drawing/2014/main" id="{EB36F9C9-FC65-4B53-B95C-54CF11390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5876925"/>
            <a:ext cx="719137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10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7435" name="AutoShape 27">
            <a:extLst>
              <a:ext uri="{FF2B5EF4-FFF2-40B4-BE49-F238E27FC236}">
                <a16:creationId xmlns:a16="http://schemas.microsoft.com/office/drawing/2014/main" id="{6FEDAEAD-781D-4838-ADA5-1A96F9F0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58769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7436" name="Rectangle 28">
            <a:extLst>
              <a:ext uri="{FF2B5EF4-FFF2-40B4-BE49-F238E27FC236}">
                <a16:creationId xmlns:a16="http://schemas.microsoft.com/office/drawing/2014/main" id="{6C6EA0AE-2D6F-497E-8E7E-BCD547A9A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844675"/>
            <a:ext cx="6264275" cy="4537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437" name="Text Box 29">
            <a:extLst>
              <a:ext uri="{FF2B5EF4-FFF2-40B4-BE49-F238E27FC236}">
                <a16:creationId xmlns:a16="http://schemas.microsoft.com/office/drawing/2014/main" id="{E32F85A3-AF27-44FD-AC4F-9E4D0F4E0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06525"/>
            <a:ext cx="554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remenski</a:t>
            </a:r>
          </a:p>
        </p:txBody>
      </p:sp>
      <p:sp>
        <p:nvSpPr>
          <p:cNvPr id="17438" name="Oval 30">
            <a:extLst>
              <a:ext uri="{FF2B5EF4-FFF2-40B4-BE49-F238E27FC236}">
                <a16:creationId xmlns:a16="http://schemas.microsoft.com/office/drawing/2014/main" id="{3311D26A-D31C-4AB6-B68C-7AD748915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481138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39" name="Group 31">
            <a:extLst>
              <a:ext uri="{FF2B5EF4-FFF2-40B4-BE49-F238E27FC236}">
                <a16:creationId xmlns:a16="http://schemas.microsoft.com/office/drawing/2014/main" id="{14CF60E3-6A61-48D0-95C0-14C5B2842131}"/>
              </a:ext>
            </a:extLst>
          </p:cNvPr>
          <p:cNvGrpSpPr>
            <a:grpSpLocks/>
          </p:cNvGrpSpPr>
          <p:nvPr/>
        </p:nvGrpSpPr>
        <p:grpSpPr bwMode="auto">
          <a:xfrm>
            <a:off x="6299200" y="1341438"/>
            <a:ext cx="1874838" cy="1871662"/>
            <a:chOff x="340" y="847"/>
            <a:chExt cx="1181" cy="1179"/>
          </a:xfrm>
        </p:grpSpPr>
        <p:sp>
          <p:nvSpPr>
            <p:cNvPr id="17440" name="Line 32">
              <a:extLst>
                <a:ext uri="{FF2B5EF4-FFF2-40B4-BE49-F238E27FC236}">
                  <a16:creationId xmlns:a16="http://schemas.microsoft.com/office/drawing/2014/main" id="{34B5715E-25F1-4B73-B346-906D65F6D9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41" name="Line 33">
              <a:extLst>
                <a:ext uri="{FF2B5EF4-FFF2-40B4-BE49-F238E27FC236}">
                  <a16:creationId xmlns:a16="http://schemas.microsoft.com/office/drawing/2014/main" id="{BADBE4AE-1466-448D-95FC-3C8DE9E0FF2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42" name="Line 34">
              <a:extLst>
                <a:ext uri="{FF2B5EF4-FFF2-40B4-BE49-F238E27FC236}">
                  <a16:creationId xmlns:a16="http://schemas.microsoft.com/office/drawing/2014/main" id="{1DFA5998-83B7-487C-87C2-01008775482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43" name="Line 35">
              <a:extLst>
                <a:ext uri="{FF2B5EF4-FFF2-40B4-BE49-F238E27FC236}">
                  <a16:creationId xmlns:a16="http://schemas.microsoft.com/office/drawing/2014/main" id="{2822C25B-0D5B-44F8-AD84-57B2EEF939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44" name="Line 36">
              <a:extLst>
                <a:ext uri="{FF2B5EF4-FFF2-40B4-BE49-F238E27FC236}">
                  <a16:creationId xmlns:a16="http://schemas.microsoft.com/office/drawing/2014/main" id="{689A60B6-2CBC-49EA-8512-CAAC32BCA37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445" name="Line 37">
              <a:extLst>
                <a:ext uri="{FF2B5EF4-FFF2-40B4-BE49-F238E27FC236}">
                  <a16:creationId xmlns:a16="http://schemas.microsoft.com/office/drawing/2014/main" id="{2F80D87A-F422-43E9-83D0-D6A266CEA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7446" name="Picture 38">
            <a:extLst>
              <a:ext uri="{FF2B5EF4-FFF2-40B4-BE49-F238E27FC236}">
                <a16:creationId xmlns:a16="http://schemas.microsoft.com/office/drawing/2014/main" id="{98C06C38-C05A-48E9-9D6B-F6BCF71443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625600"/>
            <a:ext cx="719137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47" name="Group 39">
            <a:extLst>
              <a:ext uri="{FF2B5EF4-FFF2-40B4-BE49-F238E27FC236}">
                <a16:creationId xmlns:a16="http://schemas.microsoft.com/office/drawing/2014/main" id="{4F244832-DED9-419B-B938-8BE5D65AF8ED}"/>
              </a:ext>
            </a:extLst>
          </p:cNvPr>
          <p:cNvGrpSpPr>
            <a:grpSpLocks/>
          </p:cNvGrpSpPr>
          <p:nvPr/>
        </p:nvGrpSpPr>
        <p:grpSpPr bwMode="auto">
          <a:xfrm>
            <a:off x="7197725" y="1554163"/>
            <a:ext cx="71438" cy="1468437"/>
            <a:chOff x="736" y="2342"/>
            <a:chExt cx="45" cy="925"/>
          </a:xfrm>
        </p:grpSpPr>
        <p:grpSp>
          <p:nvGrpSpPr>
            <p:cNvPr id="17448" name="Group 40">
              <a:extLst>
                <a:ext uri="{FF2B5EF4-FFF2-40B4-BE49-F238E27FC236}">
                  <a16:creationId xmlns:a16="http://schemas.microsoft.com/office/drawing/2014/main" id="{FB984EEC-9827-495E-90B4-4B34CAE2A5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7449" name="Rectangle 41">
                <a:extLst>
                  <a:ext uri="{FF2B5EF4-FFF2-40B4-BE49-F238E27FC236}">
                    <a16:creationId xmlns:a16="http://schemas.microsoft.com/office/drawing/2014/main" id="{7DBCB998-41D1-4683-884F-9B840E1E0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50" name="AutoShape 42">
                <a:extLst>
                  <a:ext uri="{FF2B5EF4-FFF2-40B4-BE49-F238E27FC236}">
                    <a16:creationId xmlns:a16="http://schemas.microsoft.com/office/drawing/2014/main" id="{E74B70C0-D343-499A-BA11-E6ABD3787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51" name="Line 43">
                <a:extLst>
                  <a:ext uri="{FF2B5EF4-FFF2-40B4-BE49-F238E27FC236}">
                    <a16:creationId xmlns:a16="http://schemas.microsoft.com/office/drawing/2014/main" id="{FE26CF84-E32E-4D9C-B0D5-AA614D4D63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7452" name="Group 44">
              <a:extLst>
                <a:ext uri="{FF2B5EF4-FFF2-40B4-BE49-F238E27FC236}">
                  <a16:creationId xmlns:a16="http://schemas.microsoft.com/office/drawing/2014/main" id="{3A102294-1D49-4847-81DF-BBBE0FF9D796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7453" name="Rectangle 45">
                <a:extLst>
                  <a:ext uri="{FF2B5EF4-FFF2-40B4-BE49-F238E27FC236}">
                    <a16:creationId xmlns:a16="http://schemas.microsoft.com/office/drawing/2014/main" id="{A6688C91-D938-4357-B95E-25F3DD88A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54" name="AutoShape 46">
                <a:extLst>
                  <a:ext uri="{FF2B5EF4-FFF2-40B4-BE49-F238E27FC236}">
                    <a16:creationId xmlns:a16="http://schemas.microsoft.com/office/drawing/2014/main" id="{F0F5C529-E8CF-41C3-AA32-BA6390561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55" name="Line 47">
                <a:extLst>
                  <a:ext uri="{FF2B5EF4-FFF2-40B4-BE49-F238E27FC236}">
                    <a16:creationId xmlns:a16="http://schemas.microsoft.com/office/drawing/2014/main" id="{E3A27146-412E-49C3-AC58-6DD200A36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7456" name="Group 48">
              <a:extLst>
                <a:ext uri="{FF2B5EF4-FFF2-40B4-BE49-F238E27FC236}">
                  <a16:creationId xmlns:a16="http://schemas.microsoft.com/office/drawing/2014/main" id="{CD9B2569-6FC7-4087-B142-A34BFEB8AC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7457" name="Oval 49">
                <a:extLst>
                  <a:ext uri="{FF2B5EF4-FFF2-40B4-BE49-F238E27FC236}">
                    <a16:creationId xmlns:a16="http://schemas.microsoft.com/office/drawing/2014/main" id="{07B3E40F-5FE2-467E-AA5D-75B91BD21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7458" name="Oval 50">
                <a:extLst>
                  <a:ext uri="{FF2B5EF4-FFF2-40B4-BE49-F238E27FC236}">
                    <a16:creationId xmlns:a16="http://schemas.microsoft.com/office/drawing/2014/main" id="{95EFE3DB-A598-4144-9D50-8118E75DE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7459" name="Oval 51">
            <a:extLst>
              <a:ext uri="{FF2B5EF4-FFF2-40B4-BE49-F238E27FC236}">
                <a16:creationId xmlns:a16="http://schemas.microsoft.com/office/drawing/2014/main" id="{73421A12-47E5-48D2-879A-1172CBB3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481138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7460" name="Group 52">
            <a:extLst>
              <a:ext uri="{FF2B5EF4-FFF2-40B4-BE49-F238E27FC236}">
                <a16:creationId xmlns:a16="http://schemas.microsoft.com/office/drawing/2014/main" id="{D4FCF3B7-1A2A-4CA3-808D-9D7CE4793A69}"/>
              </a:ext>
            </a:extLst>
          </p:cNvPr>
          <p:cNvGrpSpPr>
            <a:grpSpLocks/>
          </p:cNvGrpSpPr>
          <p:nvPr/>
        </p:nvGrpSpPr>
        <p:grpSpPr bwMode="auto">
          <a:xfrm>
            <a:off x="6407150" y="1481138"/>
            <a:ext cx="1692275" cy="1663700"/>
            <a:chOff x="408" y="935"/>
            <a:chExt cx="1066" cy="1048"/>
          </a:xfrm>
        </p:grpSpPr>
        <p:sp>
          <p:nvSpPr>
            <p:cNvPr id="17461" name="Text Box 53">
              <a:extLst>
                <a:ext uri="{FF2B5EF4-FFF2-40B4-BE49-F238E27FC236}">
                  <a16:creationId xmlns:a16="http://schemas.microsoft.com/office/drawing/2014/main" id="{F6E1BF20-21FD-480D-994C-EC382AD1E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7462" name="Text Box 54">
              <a:extLst>
                <a:ext uri="{FF2B5EF4-FFF2-40B4-BE49-F238E27FC236}">
                  <a16:creationId xmlns:a16="http://schemas.microsoft.com/office/drawing/2014/main" id="{D1AD321D-8F45-4301-B752-DCEB7751B5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7463" name="Text Box 55">
              <a:extLst>
                <a:ext uri="{FF2B5EF4-FFF2-40B4-BE49-F238E27FC236}">
                  <a16:creationId xmlns:a16="http://schemas.microsoft.com/office/drawing/2014/main" id="{552E8463-2FD8-404D-8EB0-D5871919C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7464" name="Text Box 56">
              <a:extLst>
                <a:ext uri="{FF2B5EF4-FFF2-40B4-BE49-F238E27FC236}">
                  <a16:creationId xmlns:a16="http://schemas.microsoft.com/office/drawing/2014/main" id="{3F70C4DD-5D61-4318-8180-A354C6BFBB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7465" name="Text Box 57">
              <a:extLst>
                <a:ext uri="{FF2B5EF4-FFF2-40B4-BE49-F238E27FC236}">
                  <a16:creationId xmlns:a16="http://schemas.microsoft.com/office/drawing/2014/main" id="{D34F46DD-DAB4-427C-AD19-C2292A6B2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7466" name="Text Box 58">
              <a:extLst>
                <a:ext uri="{FF2B5EF4-FFF2-40B4-BE49-F238E27FC236}">
                  <a16:creationId xmlns:a16="http://schemas.microsoft.com/office/drawing/2014/main" id="{9914B783-45C1-4228-8DAE-04B5DB492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7467" name="Text Box 59">
              <a:extLst>
                <a:ext uri="{FF2B5EF4-FFF2-40B4-BE49-F238E27FC236}">
                  <a16:creationId xmlns:a16="http://schemas.microsoft.com/office/drawing/2014/main" id="{52146F24-A1F9-4D0D-9E43-5C556699C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7468" name="Text Box 60">
              <a:extLst>
                <a:ext uri="{FF2B5EF4-FFF2-40B4-BE49-F238E27FC236}">
                  <a16:creationId xmlns:a16="http://schemas.microsoft.com/office/drawing/2014/main" id="{5568B130-250E-4D54-B009-D40CFFA44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7469" name="Text Box 61">
              <a:extLst>
                <a:ext uri="{FF2B5EF4-FFF2-40B4-BE49-F238E27FC236}">
                  <a16:creationId xmlns:a16="http://schemas.microsoft.com/office/drawing/2014/main" id="{E82B2E62-7E20-426D-AAE3-FBCA3EBBD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7470" name="Text Box 62">
              <a:extLst>
                <a:ext uri="{FF2B5EF4-FFF2-40B4-BE49-F238E27FC236}">
                  <a16:creationId xmlns:a16="http://schemas.microsoft.com/office/drawing/2014/main" id="{7FA74160-C3D7-4698-8B9A-7CF29711CA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7471" name="Text Box 63">
              <a:extLst>
                <a:ext uri="{FF2B5EF4-FFF2-40B4-BE49-F238E27FC236}">
                  <a16:creationId xmlns:a16="http://schemas.microsoft.com/office/drawing/2014/main" id="{B521B4B4-95E9-4E1A-8067-7E45FE26DD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7472" name="Text Box 64">
              <a:extLst>
                <a:ext uri="{FF2B5EF4-FFF2-40B4-BE49-F238E27FC236}">
                  <a16:creationId xmlns:a16="http://schemas.microsoft.com/office/drawing/2014/main" id="{24189993-C3C4-4003-B02D-C456C1058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7473" name="Text Box 65">
            <a:extLst>
              <a:ext uri="{FF2B5EF4-FFF2-40B4-BE49-F238E27FC236}">
                <a16:creationId xmlns:a16="http://schemas.microsoft.com/office/drawing/2014/main" id="{18C69133-E4BE-4867-B945-B563CDB82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889125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17536" name="AutoShape 128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9E194FBA-BD5B-489C-8B00-24E82D2F3E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7537" name="AutoShape 129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EB00144F-059F-4C06-A96D-D60A2EFA2538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7538" name="AutoShape 130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6017E6F3-E3F3-4BF9-8623-F1FBC54FF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6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6" dur="3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4" presetClass="path" presetSubtype="0" repeatCount="2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8" dur="60000" fill="hold"/>
                                        <p:tgtEl>
                                          <p:spTgt spid="17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20" dur="6000" fill="hold"/>
                                        <p:tgtEl>
                                          <p:spTgt spid="17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54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22" dur="6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fill="hold" nodeType="withEffect">
                                  <p:stCondLst>
                                    <p:cond delay="114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24" dur="6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8" dur="30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7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13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4218 0.04213 C 0.06632 0.06736 0.09149 0.09398 0.11371 0.11574 C 0.13593 0.1375 0.15573 0.16412 0.17586 0.17315 C 0.19583 0.18217 0.21805 0.17801 0.23437 0.16944 C 0.25052 0.16088 0.26527 0.13912 0.27326 0.12222 C 0.28125 0.10532 0.28142 0.08194 0.28229 0.06852 C 0.28316 0.05509 0.28177 0.05254 0.27882 0.04166 C 0.27586 0.03078 0.27274 0.01527 0.26423 0.0037 C 0.25573 -0.00787 0.23958 -0.02176 0.22743 -0.02778 C 0.21527 -0.0338 0.20086 -0.03287 0.19132 -0.03241 C 0.18177 -0.03195 0.17916 -0.03102 0.17048 -0.025 C 0.1618 -0.01898 0.16441 -0.02153 0.13871 0.00301 C 0.11302 0.02754 0.05677 0.08333 0.01597 0.12268 C -0.02448 0.16203 -0.07327 0.21458 -0.10452 0.23981 C -0.13629 0.26504 -0.14983 0.26944 -0.17118 0.27407 C -0.19271 0.2787 -0.21563 0.27315 -0.23368 0.26759 C -0.25174 0.26203 -0.2658 0.25254 -0.27952 0.24074 C -0.29323 0.22893 -0.30556 0.21504 -0.31632 0.19629 C -0.32709 0.17754 -0.33855 0.15393 -0.3441 0.1287 C -0.34966 0.10347 -0.35122 0.07152 -0.34966 0.04444 C -0.34809 0.01736 -0.3415 -0.01204 -0.33438 -0.03334 C -0.32726 -0.05463 -0.31806 -0.06875 -0.3073 -0.08334 C -0.29653 -0.09792 -0.28108 -0.11227 -0.2698 -0.1213 C -0.25851 -0.13033 -0.25191 -0.13357 -0.23993 -0.13797 C -0.22796 -0.14236 -0.21372 -0.14792 -0.19827 -0.14815 C -0.18282 -0.14838 -0.16112 -0.14445 -0.14705 -0.13982 C -0.13316 -0.13519 -0.12518 -0.12894 -0.11355 -0.12037 C -0.10261 -0.11181 -0.09514 -0.10255 -0.0816 -0.08843 C -0.06806 -0.07431 -0.05348 -0.05741 -0.03282 -0.03565 C -0.01216 -0.01389 0.01788 0.0169 0.04218 0.04213 Z " pathEditMode="relative" rAng="0" ptsTypes="aaaaaaaaaaaaaaaaaaaaaaaaaaaaaa">
                                      <p:cBhvr>
                                        <p:cTn id="42" dur="9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22" y="229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4" dur="6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46" dur="3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</p:childTnLst>
        </p:cTn>
      </p:par>
    </p:tnLst>
    <p:bldLst>
      <p:bldP spid="174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7" name="Text Box 65">
            <a:extLst>
              <a:ext uri="{FF2B5EF4-FFF2-40B4-BE49-F238E27FC236}">
                <a16:creationId xmlns:a16="http://schemas.microsoft.com/office/drawing/2014/main" id="{1B57093E-BD77-4E3D-94E6-E37E302DF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9038" y="3249613"/>
            <a:ext cx="179387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8498" name="Group 66">
            <a:extLst>
              <a:ext uri="{FF2B5EF4-FFF2-40B4-BE49-F238E27FC236}">
                <a16:creationId xmlns:a16="http://schemas.microsoft.com/office/drawing/2014/main" id="{8AB8AC1B-E248-4565-ABE2-927423887923}"/>
              </a:ext>
            </a:extLst>
          </p:cNvPr>
          <p:cNvGrpSpPr>
            <a:grpSpLocks/>
          </p:cNvGrpSpPr>
          <p:nvPr/>
        </p:nvGrpSpPr>
        <p:grpSpPr bwMode="auto">
          <a:xfrm>
            <a:off x="4997450" y="3465513"/>
            <a:ext cx="180975" cy="2159000"/>
            <a:chOff x="793" y="2704"/>
            <a:chExt cx="114" cy="1360"/>
          </a:xfrm>
        </p:grpSpPr>
        <p:sp>
          <p:nvSpPr>
            <p:cNvPr id="18499" name="Text Box 67">
              <a:extLst>
                <a:ext uri="{FF2B5EF4-FFF2-40B4-BE49-F238E27FC236}">
                  <a16:creationId xmlns:a16="http://schemas.microsoft.com/office/drawing/2014/main" id="{8377301E-DE65-4EF5-88AC-F0E351095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8500" name="Text Box 68">
              <a:extLst>
                <a:ext uri="{FF2B5EF4-FFF2-40B4-BE49-F238E27FC236}">
                  <a16:creationId xmlns:a16="http://schemas.microsoft.com/office/drawing/2014/main" id="{E1BF8165-5B41-40D6-875B-7CA38D379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8501" name="Text Box 69">
              <a:extLst>
                <a:ext uri="{FF2B5EF4-FFF2-40B4-BE49-F238E27FC236}">
                  <a16:creationId xmlns:a16="http://schemas.microsoft.com/office/drawing/2014/main" id="{792C1E8C-F84D-48B4-8389-735EBCB2C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8502" name="Text Box 70">
              <a:extLst>
                <a:ext uri="{FF2B5EF4-FFF2-40B4-BE49-F238E27FC236}">
                  <a16:creationId xmlns:a16="http://schemas.microsoft.com/office/drawing/2014/main" id="{5D5EC709-CF3F-44B5-9FAC-BFAA68277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8503" name="Text Box 71">
              <a:extLst>
                <a:ext uri="{FF2B5EF4-FFF2-40B4-BE49-F238E27FC236}">
                  <a16:creationId xmlns:a16="http://schemas.microsoft.com/office/drawing/2014/main" id="{F510A2BC-605C-491E-83C9-7DD7BEA88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8504" name="Text Box 72">
              <a:extLst>
                <a:ext uri="{FF2B5EF4-FFF2-40B4-BE49-F238E27FC236}">
                  <a16:creationId xmlns:a16="http://schemas.microsoft.com/office/drawing/2014/main" id="{2DA7BC33-540C-47EA-B3CD-87C883370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8505" name="Text Box 73">
              <a:extLst>
                <a:ext uri="{FF2B5EF4-FFF2-40B4-BE49-F238E27FC236}">
                  <a16:creationId xmlns:a16="http://schemas.microsoft.com/office/drawing/2014/main" id="{A4CAEF58-81E7-4A0E-B670-7D88D8A576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8506" name="Text Box 74">
              <a:extLst>
                <a:ext uri="{FF2B5EF4-FFF2-40B4-BE49-F238E27FC236}">
                  <a16:creationId xmlns:a16="http://schemas.microsoft.com/office/drawing/2014/main" id="{32E72338-E0DC-4CA5-85D0-A8AACC032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8507" name="Text Box 75">
              <a:extLst>
                <a:ext uri="{FF2B5EF4-FFF2-40B4-BE49-F238E27FC236}">
                  <a16:creationId xmlns:a16="http://schemas.microsoft.com/office/drawing/2014/main" id="{31B52A59-9551-4CC5-A171-9DB4EE448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8508" name="Text Box 76">
              <a:extLst>
                <a:ext uri="{FF2B5EF4-FFF2-40B4-BE49-F238E27FC236}">
                  <a16:creationId xmlns:a16="http://schemas.microsoft.com/office/drawing/2014/main" id="{68977EDD-1BB6-424E-939B-684515A973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8509" name="Group 77">
            <a:extLst>
              <a:ext uri="{FF2B5EF4-FFF2-40B4-BE49-F238E27FC236}">
                <a16:creationId xmlns:a16="http://schemas.microsoft.com/office/drawing/2014/main" id="{77748A68-906A-4E74-A300-C35D28FD3A72}"/>
              </a:ext>
            </a:extLst>
          </p:cNvPr>
          <p:cNvGrpSpPr>
            <a:grpSpLocks/>
          </p:cNvGrpSpPr>
          <p:nvPr/>
        </p:nvGrpSpPr>
        <p:grpSpPr bwMode="auto">
          <a:xfrm>
            <a:off x="5176838" y="3249613"/>
            <a:ext cx="180975" cy="2374900"/>
            <a:chOff x="906" y="2614"/>
            <a:chExt cx="114" cy="1496"/>
          </a:xfrm>
        </p:grpSpPr>
        <p:sp>
          <p:nvSpPr>
            <p:cNvPr id="18510" name="Text Box 78">
              <a:extLst>
                <a:ext uri="{FF2B5EF4-FFF2-40B4-BE49-F238E27FC236}">
                  <a16:creationId xmlns:a16="http://schemas.microsoft.com/office/drawing/2014/main" id="{4BF003CB-45C4-436A-9B7F-B21F12DCB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8511" name="Text Box 79">
              <a:extLst>
                <a:ext uri="{FF2B5EF4-FFF2-40B4-BE49-F238E27FC236}">
                  <a16:creationId xmlns:a16="http://schemas.microsoft.com/office/drawing/2014/main" id="{089C2C9D-53B1-4A9B-8483-9838119B8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8512" name="Text Box 80">
              <a:extLst>
                <a:ext uri="{FF2B5EF4-FFF2-40B4-BE49-F238E27FC236}">
                  <a16:creationId xmlns:a16="http://schemas.microsoft.com/office/drawing/2014/main" id="{1B8326A7-27B9-4ED1-B832-CD0AC540F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8513" name="Text Box 81">
              <a:extLst>
                <a:ext uri="{FF2B5EF4-FFF2-40B4-BE49-F238E27FC236}">
                  <a16:creationId xmlns:a16="http://schemas.microsoft.com/office/drawing/2014/main" id="{2362D0EA-EB45-489A-96E7-42D0B402F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8514" name="Text Box 82">
              <a:extLst>
                <a:ext uri="{FF2B5EF4-FFF2-40B4-BE49-F238E27FC236}">
                  <a16:creationId xmlns:a16="http://schemas.microsoft.com/office/drawing/2014/main" id="{C10E6D5E-2348-49B2-9BC6-092054299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8515" name="Text Box 83">
              <a:extLst>
                <a:ext uri="{FF2B5EF4-FFF2-40B4-BE49-F238E27FC236}">
                  <a16:creationId xmlns:a16="http://schemas.microsoft.com/office/drawing/2014/main" id="{971166C8-4035-43B4-AD5E-FB8134A87E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8516" name="Text Box 84">
              <a:extLst>
                <a:ext uri="{FF2B5EF4-FFF2-40B4-BE49-F238E27FC236}">
                  <a16:creationId xmlns:a16="http://schemas.microsoft.com/office/drawing/2014/main" id="{9B06EFDF-B613-4280-818B-4E77A53D1C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8517" name="Text Box 85">
              <a:extLst>
                <a:ext uri="{FF2B5EF4-FFF2-40B4-BE49-F238E27FC236}">
                  <a16:creationId xmlns:a16="http://schemas.microsoft.com/office/drawing/2014/main" id="{5D70F6BF-1C24-4059-BCB2-5FA8E5FC3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8518" name="Text Box 86">
              <a:extLst>
                <a:ext uri="{FF2B5EF4-FFF2-40B4-BE49-F238E27FC236}">
                  <a16:creationId xmlns:a16="http://schemas.microsoft.com/office/drawing/2014/main" id="{DF1193AD-AA0E-4F70-A7F5-13D6A6995F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8519" name="Text Box 87">
              <a:extLst>
                <a:ext uri="{FF2B5EF4-FFF2-40B4-BE49-F238E27FC236}">
                  <a16:creationId xmlns:a16="http://schemas.microsoft.com/office/drawing/2014/main" id="{8816F381-A0FA-49C5-A495-BAE506E88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8520" name="Text Box 88">
              <a:extLst>
                <a:ext uri="{FF2B5EF4-FFF2-40B4-BE49-F238E27FC236}">
                  <a16:creationId xmlns:a16="http://schemas.microsoft.com/office/drawing/2014/main" id="{4B20826C-A945-4644-B844-7D05C67D50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8521" name="Group 89">
            <a:extLst>
              <a:ext uri="{FF2B5EF4-FFF2-40B4-BE49-F238E27FC236}">
                <a16:creationId xmlns:a16="http://schemas.microsoft.com/office/drawing/2014/main" id="{1A2AC351-AA1E-4705-B2A4-FDE55BA41B25}"/>
              </a:ext>
            </a:extLst>
          </p:cNvPr>
          <p:cNvGrpSpPr>
            <a:grpSpLocks/>
          </p:cNvGrpSpPr>
          <p:nvPr/>
        </p:nvGrpSpPr>
        <p:grpSpPr bwMode="auto">
          <a:xfrm>
            <a:off x="4852988" y="946150"/>
            <a:ext cx="579437" cy="4714875"/>
            <a:chOff x="1020" y="1117"/>
            <a:chExt cx="365" cy="2970"/>
          </a:xfrm>
        </p:grpSpPr>
        <p:sp>
          <p:nvSpPr>
            <p:cNvPr id="18522" name="Rectangle 90">
              <a:extLst>
                <a:ext uri="{FF2B5EF4-FFF2-40B4-BE49-F238E27FC236}">
                  <a16:creationId xmlns:a16="http://schemas.microsoft.com/office/drawing/2014/main" id="{9795D4BD-291F-4834-9D00-34BA8ED0A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8523" name="Rectangle 91">
              <a:extLst>
                <a:ext uri="{FF2B5EF4-FFF2-40B4-BE49-F238E27FC236}">
                  <a16:creationId xmlns:a16="http://schemas.microsoft.com/office/drawing/2014/main" id="{3EF814A5-3A05-4BFC-8F5A-1B7339FB3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524" name="Rectangle 92">
              <a:extLst>
                <a:ext uri="{FF2B5EF4-FFF2-40B4-BE49-F238E27FC236}">
                  <a16:creationId xmlns:a16="http://schemas.microsoft.com/office/drawing/2014/main" id="{91CCE546-1A50-4ECE-B451-878825B86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8525" name="Text Box 93">
            <a:extLst>
              <a:ext uri="{FF2B5EF4-FFF2-40B4-BE49-F238E27FC236}">
                <a16:creationId xmlns:a16="http://schemas.microsoft.com/office/drawing/2014/main" id="{48D3B82D-1067-4B1D-B7D5-977B57D40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75" y="3249613"/>
            <a:ext cx="179388" cy="215900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76078"/>
                  <a:invGamma/>
                </a:srgbClr>
              </a:gs>
              <a:gs pos="50000">
                <a:srgbClr val="B2B2B2"/>
              </a:gs>
              <a:gs pos="100000">
                <a:srgbClr val="B2B2B2">
                  <a:gamma/>
                  <a:shade val="76078"/>
                  <a:invGamma/>
                </a:srgbClr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>
              <a:spcBef>
                <a:spcPct val="50000"/>
              </a:spcBef>
            </a:pPr>
            <a:r>
              <a:rPr lang="hr-HR" altLang="sr-Latn-RS" sz="1400" b="1">
                <a:latin typeface="Tahoma" panose="020B0604030504040204" pitchFamily="34" charset="0"/>
              </a:rPr>
              <a:t>0</a:t>
            </a:r>
          </a:p>
        </p:txBody>
      </p:sp>
      <p:grpSp>
        <p:nvGrpSpPr>
          <p:cNvPr id="18526" name="Group 94">
            <a:extLst>
              <a:ext uri="{FF2B5EF4-FFF2-40B4-BE49-F238E27FC236}">
                <a16:creationId xmlns:a16="http://schemas.microsoft.com/office/drawing/2014/main" id="{D9DC1088-820A-47E4-8D3D-F8E1C3D02A80}"/>
              </a:ext>
            </a:extLst>
          </p:cNvPr>
          <p:cNvGrpSpPr>
            <a:grpSpLocks/>
          </p:cNvGrpSpPr>
          <p:nvPr/>
        </p:nvGrpSpPr>
        <p:grpSpPr bwMode="auto">
          <a:xfrm>
            <a:off x="5792788" y="3465513"/>
            <a:ext cx="180975" cy="2159000"/>
            <a:chOff x="793" y="2704"/>
            <a:chExt cx="114" cy="1360"/>
          </a:xfrm>
        </p:grpSpPr>
        <p:sp>
          <p:nvSpPr>
            <p:cNvPr id="18527" name="Text Box 95">
              <a:extLst>
                <a:ext uri="{FF2B5EF4-FFF2-40B4-BE49-F238E27FC236}">
                  <a16:creationId xmlns:a16="http://schemas.microsoft.com/office/drawing/2014/main" id="{48FDF0A6-4B02-4DB6-A3D7-96B493BFD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70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8528" name="Text Box 96">
              <a:extLst>
                <a:ext uri="{FF2B5EF4-FFF2-40B4-BE49-F238E27FC236}">
                  <a16:creationId xmlns:a16="http://schemas.microsoft.com/office/drawing/2014/main" id="{86666FC5-4FCB-43FF-AAF6-D1FD89F5B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38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8529" name="Text Box 97">
              <a:extLst>
                <a:ext uri="{FF2B5EF4-FFF2-40B4-BE49-F238E27FC236}">
                  <a16:creationId xmlns:a16="http://schemas.microsoft.com/office/drawing/2014/main" id="{65978581-3D60-4E3A-9B8B-41E34297E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97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8530" name="Text Box 98">
              <a:extLst>
                <a:ext uri="{FF2B5EF4-FFF2-40B4-BE49-F238E27FC236}">
                  <a16:creationId xmlns:a16="http://schemas.microsoft.com/office/drawing/2014/main" id="{25E15E8E-CE9F-4FE0-9CEB-CA3EA1447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11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8531" name="Text Box 99">
              <a:extLst>
                <a:ext uri="{FF2B5EF4-FFF2-40B4-BE49-F238E27FC236}">
                  <a16:creationId xmlns:a16="http://schemas.microsoft.com/office/drawing/2014/main" id="{3A377ACE-0AC6-4076-B453-861B37E52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24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8532" name="Text Box 100">
              <a:extLst>
                <a:ext uri="{FF2B5EF4-FFF2-40B4-BE49-F238E27FC236}">
                  <a16:creationId xmlns:a16="http://schemas.microsoft.com/office/drawing/2014/main" id="{AD9A5767-AA41-403E-B1DE-194270A59A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284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8533" name="Text Box 101">
              <a:extLst>
                <a:ext uri="{FF2B5EF4-FFF2-40B4-BE49-F238E27FC236}">
                  <a16:creationId xmlns:a16="http://schemas.microsoft.com/office/drawing/2014/main" id="{2A8BAA8F-609C-4802-BA1E-C330D8157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52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8534" name="Text Box 102">
              <a:extLst>
                <a:ext uri="{FF2B5EF4-FFF2-40B4-BE49-F238E27FC236}">
                  <a16:creationId xmlns:a16="http://schemas.microsoft.com/office/drawing/2014/main" id="{0AB2CD58-8605-459D-AB88-CBC7733F5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65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8535" name="Text Box 103">
              <a:extLst>
                <a:ext uri="{FF2B5EF4-FFF2-40B4-BE49-F238E27FC236}">
                  <a16:creationId xmlns:a16="http://schemas.microsoft.com/office/drawing/2014/main" id="{75616045-4578-45BF-8B41-414E55732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9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8536" name="Text Box 104">
              <a:extLst>
                <a:ext uri="{FF2B5EF4-FFF2-40B4-BE49-F238E27FC236}">
                  <a16:creationId xmlns:a16="http://schemas.microsoft.com/office/drawing/2014/main" id="{CCC6CF57-0899-4FB6-9AF1-DDAD2258C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" y="392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8537" name="Group 105">
            <a:extLst>
              <a:ext uri="{FF2B5EF4-FFF2-40B4-BE49-F238E27FC236}">
                <a16:creationId xmlns:a16="http://schemas.microsoft.com/office/drawing/2014/main" id="{9C31406D-FF3F-44BA-85A8-7FA83E35A6C7}"/>
              </a:ext>
            </a:extLst>
          </p:cNvPr>
          <p:cNvGrpSpPr>
            <a:grpSpLocks/>
          </p:cNvGrpSpPr>
          <p:nvPr/>
        </p:nvGrpSpPr>
        <p:grpSpPr bwMode="auto">
          <a:xfrm>
            <a:off x="5972175" y="3249613"/>
            <a:ext cx="180975" cy="2374900"/>
            <a:chOff x="906" y="2614"/>
            <a:chExt cx="114" cy="1496"/>
          </a:xfrm>
        </p:grpSpPr>
        <p:sp>
          <p:nvSpPr>
            <p:cNvPr id="18538" name="Text Box 106">
              <a:extLst>
                <a:ext uri="{FF2B5EF4-FFF2-40B4-BE49-F238E27FC236}">
                  <a16:creationId xmlns:a16="http://schemas.microsoft.com/office/drawing/2014/main" id="{73C61697-5A53-43CE-9262-71281825F8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61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8539" name="Text Box 107">
              <a:extLst>
                <a:ext uri="{FF2B5EF4-FFF2-40B4-BE49-F238E27FC236}">
                  <a16:creationId xmlns:a16="http://schemas.microsoft.com/office/drawing/2014/main" id="{F53BE7FB-CB28-4224-A8A3-CA75637F8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75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8540" name="Text Box 108">
              <a:extLst>
                <a:ext uri="{FF2B5EF4-FFF2-40B4-BE49-F238E27FC236}">
                  <a16:creationId xmlns:a16="http://schemas.microsoft.com/office/drawing/2014/main" id="{0549BC6F-8FDF-4321-84C3-E8712DB7C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430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8541" name="Text Box 109">
              <a:extLst>
                <a:ext uri="{FF2B5EF4-FFF2-40B4-BE49-F238E27FC236}">
                  <a16:creationId xmlns:a16="http://schemas.microsoft.com/office/drawing/2014/main" id="{711626FD-A6A8-43D2-A80E-0B92468D0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02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8542" name="Text Box 110">
              <a:extLst>
                <a:ext uri="{FF2B5EF4-FFF2-40B4-BE49-F238E27FC236}">
                  <a16:creationId xmlns:a16="http://schemas.microsoft.com/office/drawing/2014/main" id="{655F92FC-EAFB-4D53-AD2E-9CCF749AFE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15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8543" name="Text Box 111">
              <a:extLst>
                <a:ext uri="{FF2B5EF4-FFF2-40B4-BE49-F238E27FC236}">
                  <a16:creationId xmlns:a16="http://schemas.microsoft.com/office/drawing/2014/main" id="{3339ECC9-B523-4A5F-ABE4-ECB836A53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29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8544" name="Text Box 112">
              <a:extLst>
                <a:ext uri="{FF2B5EF4-FFF2-40B4-BE49-F238E27FC236}">
                  <a16:creationId xmlns:a16="http://schemas.microsoft.com/office/drawing/2014/main" id="{CB3DB3BB-5C3E-4143-86F3-FED892ABD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288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8545" name="Text Box 113">
              <a:extLst>
                <a:ext uri="{FF2B5EF4-FFF2-40B4-BE49-F238E27FC236}">
                  <a16:creationId xmlns:a16="http://schemas.microsoft.com/office/drawing/2014/main" id="{B7800040-44C7-401F-A17C-9D4E31050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566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7</a:t>
              </a:r>
            </a:p>
          </p:txBody>
        </p:sp>
        <p:sp>
          <p:nvSpPr>
            <p:cNvPr id="18546" name="Text Box 114">
              <a:extLst>
                <a:ext uri="{FF2B5EF4-FFF2-40B4-BE49-F238E27FC236}">
                  <a16:creationId xmlns:a16="http://schemas.microsoft.com/office/drawing/2014/main" id="{5CB06F82-EA14-4AA1-8C45-E7A6CC2CD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702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8</a:t>
              </a:r>
            </a:p>
          </p:txBody>
        </p:sp>
        <p:sp>
          <p:nvSpPr>
            <p:cNvPr id="18547" name="Text Box 115">
              <a:extLst>
                <a:ext uri="{FF2B5EF4-FFF2-40B4-BE49-F238E27FC236}">
                  <a16:creationId xmlns:a16="http://schemas.microsoft.com/office/drawing/2014/main" id="{1C1BEBDE-FF75-4D43-9B5F-5622C1B63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3838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9</a:t>
              </a:r>
            </a:p>
          </p:txBody>
        </p:sp>
        <p:sp>
          <p:nvSpPr>
            <p:cNvPr id="18548" name="Text Box 116">
              <a:extLst>
                <a:ext uri="{FF2B5EF4-FFF2-40B4-BE49-F238E27FC236}">
                  <a16:creationId xmlns:a16="http://schemas.microsoft.com/office/drawing/2014/main" id="{2EF4E1D3-FE38-447F-8CAF-667BC6B5CF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7" y="3974"/>
              <a:ext cx="113" cy="136"/>
            </a:xfrm>
            <a:prstGeom prst="rect">
              <a:avLst/>
            </a:prstGeom>
            <a:gradFill rotWithShape="1">
              <a:gsLst>
                <a:gs pos="0">
                  <a:srgbClr val="B2B2B2">
                    <a:gamma/>
                    <a:shade val="76078"/>
                    <a:invGamma/>
                  </a:srgbClr>
                </a:gs>
                <a:gs pos="50000">
                  <a:srgbClr val="B2B2B2"/>
                </a:gs>
                <a:gs pos="100000">
                  <a:srgbClr val="B2B2B2">
                    <a:gamma/>
                    <a:shade val="76078"/>
                    <a:invGamma/>
                  </a:srgbClr>
                </a:gs>
              </a:gsLst>
              <a:lin ang="5400000" scaled="1"/>
            </a:gra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1400" b="1">
                  <a:latin typeface="Tahoma" panose="020B0604030504040204" pitchFamily="34" charset="0"/>
                </a:rPr>
                <a:t>0</a:t>
              </a:r>
            </a:p>
          </p:txBody>
        </p:sp>
      </p:grpSp>
      <p:grpSp>
        <p:nvGrpSpPr>
          <p:cNvPr id="18549" name="Group 117">
            <a:extLst>
              <a:ext uri="{FF2B5EF4-FFF2-40B4-BE49-F238E27FC236}">
                <a16:creationId xmlns:a16="http://schemas.microsoft.com/office/drawing/2014/main" id="{FAF73D9F-A5F8-4BDC-833A-47DC8FA82181}"/>
              </a:ext>
            </a:extLst>
          </p:cNvPr>
          <p:cNvGrpSpPr>
            <a:grpSpLocks/>
          </p:cNvGrpSpPr>
          <p:nvPr/>
        </p:nvGrpSpPr>
        <p:grpSpPr bwMode="auto">
          <a:xfrm>
            <a:off x="5648325" y="946150"/>
            <a:ext cx="579438" cy="4714875"/>
            <a:chOff x="1020" y="1117"/>
            <a:chExt cx="365" cy="2970"/>
          </a:xfrm>
        </p:grpSpPr>
        <p:sp>
          <p:nvSpPr>
            <p:cNvPr id="18550" name="Rectangle 118">
              <a:extLst>
                <a:ext uri="{FF2B5EF4-FFF2-40B4-BE49-F238E27FC236}">
                  <a16:creationId xmlns:a16="http://schemas.microsoft.com/office/drawing/2014/main" id="{A7A7969E-297F-4E04-81D9-8386F0496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04"/>
              <a:ext cx="365" cy="1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altLang="sr-Latn-RS"/>
            </a:p>
          </p:txBody>
        </p:sp>
        <p:sp>
          <p:nvSpPr>
            <p:cNvPr id="18551" name="Rectangle 119">
              <a:extLst>
                <a:ext uri="{FF2B5EF4-FFF2-40B4-BE49-F238E27FC236}">
                  <a16:creationId xmlns:a16="http://schemas.microsoft.com/office/drawing/2014/main" id="{98674D01-43CD-4E0B-90BE-6D90A83F9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" y="1117"/>
              <a:ext cx="363" cy="14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99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552" name="Rectangle 120">
              <a:extLst>
                <a:ext uri="{FF2B5EF4-FFF2-40B4-BE49-F238E27FC236}">
                  <a16:creationId xmlns:a16="http://schemas.microsoft.com/office/drawing/2014/main" id="{9A8EFF17-DD30-4B13-87E2-A06AD1B1E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2568"/>
              <a:ext cx="227" cy="136"/>
            </a:xfrm>
            <a:prstGeom prst="rect">
              <a:avLst/>
            </a:prstGeom>
            <a:noFill/>
            <a:ln w="28575">
              <a:pattFill prst="narVert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>
                          <a:gamma/>
                          <a:shade val="83529"/>
                          <a:invGamma/>
                        </a:schemeClr>
                      </a:gs>
                      <a:gs pos="50000">
                        <a:schemeClr val="bg1">
                          <a:alpha val="11000"/>
                        </a:schemeClr>
                      </a:gs>
                      <a:gs pos="100000">
                        <a:schemeClr val="bg1">
                          <a:gamma/>
                          <a:shade val="83529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8434" name="Arc 2">
            <a:extLst>
              <a:ext uri="{FF2B5EF4-FFF2-40B4-BE49-F238E27FC236}">
                <a16:creationId xmlns:a16="http://schemas.microsoft.com/office/drawing/2014/main" id="{2B2EE640-8D7C-43D9-8BD5-59B6FC484C8B}"/>
              </a:ext>
            </a:extLst>
          </p:cNvPr>
          <p:cNvSpPr>
            <a:spLocks/>
          </p:cNvSpPr>
          <p:nvPr/>
        </p:nvSpPr>
        <p:spPr bwMode="auto">
          <a:xfrm>
            <a:off x="1908175" y="2725738"/>
            <a:ext cx="2195513" cy="28813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1931 w 32933"/>
              <a:gd name="T1" fmla="*/ 40569 h 43200"/>
              <a:gd name="T2" fmla="*/ 32933 w 32933"/>
              <a:gd name="T3" fmla="*/ 3212 h 43200"/>
              <a:gd name="T4" fmla="*/ 21600 w 3293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933" h="43200" fill="none" extrusionOk="0">
                <a:moveTo>
                  <a:pt x="31931" y="40569"/>
                </a:moveTo>
                <a:cubicBezTo>
                  <a:pt x="28761" y="42295"/>
                  <a:pt x="25209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602" y="0"/>
                  <a:pt x="29525" y="1111"/>
                  <a:pt x="32933" y="3211"/>
                </a:cubicBezTo>
              </a:path>
              <a:path w="32933" h="43200" stroke="0" extrusionOk="0">
                <a:moveTo>
                  <a:pt x="31931" y="40569"/>
                </a:moveTo>
                <a:cubicBezTo>
                  <a:pt x="28761" y="42295"/>
                  <a:pt x="25209" y="43199"/>
                  <a:pt x="21600" y="43199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602" y="0"/>
                  <a:pt x="29525" y="1111"/>
                  <a:pt x="32933" y="3211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8435" name="Arc 3">
            <a:extLst>
              <a:ext uri="{FF2B5EF4-FFF2-40B4-BE49-F238E27FC236}">
                <a16:creationId xmlns:a16="http://schemas.microsoft.com/office/drawing/2014/main" id="{830289D6-DF03-4475-BD27-6D4AC3DD194A}"/>
              </a:ext>
            </a:extLst>
          </p:cNvPr>
          <p:cNvSpPr>
            <a:spLocks/>
          </p:cNvSpPr>
          <p:nvPr/>
        </p:nvSpPr>
        <p:spPr bwMode="auto">
          <a:xfrm>
            <a:off x="6521450" y="3506788"/>
            <a:ext cx="1146175" cy="1443037"/>
          </a:xfrm>
          <a:custGeom>
            <a:avLst/>
            <a:gdLst>
              <a:gd name="G0" fmla="+- 12750 0 0"/>
              <a:gd name="G1" fmla="+- 21600 0 0"/>
              <a:gd name="G2" fmla="+- 21600 0 0"/>
              <a:gd name="T0" fmla="*/ 627 w 34350"/>
              <a:gd name="T1" fmla="*/ 3723 h 43200"/>
              <a:gd name="T2" fmla="*/ 0 w 34350"/>
              <a:gd name="T3" fmla="*/ 39036 h 43200"/>
              <a:gd name="T4" fmla="*/ 12750 w 3435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350" h="43200" fill="none" extrusionOk="0">
                <a:moveTo>
                  <a:pt x="626" y="3722"/>
                </a:moveTo>
                <a:cubicBezTo>
                  <a:pt x="4204" y="1296"/>
                  <a:pt x="8427" y="0"/>
                  <a:pt x="12750" y="0"/>
                </a:cubicBezTo>
                <a:cubicBezTo>
                  <a:pt x="24679" y="0"/>
                  <a:pt x="34350" y="9670"/>
                  <a:pt x="34350" y="21600"/>
                </a:cubicBezTo>
                <a:cubicBezTo>
                  <a:pt x="34350" y="33529"/>
                  <a:pt x="24679" y="43200"/>
                  <a:pt x="12750" y="43200"/>
                </a:cubicBezTo>
                <a:cubicBezTo>
                  <a:pt x="8165" y="43199"/>
                  <a:pt x="3700" y="41741"/>
                  <a:pt x="0" y="39035"/>
                </a:cubicBezTo>
              </a:path>
              <a:path w="34350" h="43200" stroke="0" extrusionOk="0">
                <a:moveTo>
                  <a:pt x="626" y="3722"/>
                </a:moveTo>
                <a:cubicBezTo>
                  <a:pt x="4204" y="1296"/>
                  <a:pt x="8427" y="0"/>
                  <a:pt x="12750" y="0"/>
                </a:cubicBezTo>
                <a:cubicBezTo>
                  <a:pt x="24679" y="0"/>
                  <a:pt x="34350" y="9670"/>
                  <a:pt x="34350" y="21600"/>
                </a:cubicBezTo>
                <a:cubicBezTo>
                  <a:pt x="34350" y="33529"/>
                  <a:pt x="24679" y="43200"/>
                  <a:pt x="12750" y="43200"/>
                </a:cubicBezTo>
                <a:cubicBezTo>
                  <a:pt x="8165" y="43199"/>
                  <a:pt x="3700" y="41741"/>
                  <a:pt x="0" y="39035"/>
                </a:cubicBezTo>
                <a:lnTo>
                  <a:pt x="1275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63A19A44-A142-41FB-A1E0-8ED309736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0" y="2916238"/>
            <a:ext cx="2519363" cy="1939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AA26C0A3-3ECE-4E5B-891F-33A6327F2E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2563" y="3609975"/>
            <a:ext cx="2590800" cy="18494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438" name="Oval 6">
            <a:extLst>
              <a:ext uri="{FF2B5EF4-FFF2-40B4-BE49-F238E27FC236}">
                <a16:creationId xmlns:a16="http://schemas.microsoft.com/office/drawing/2014/main" id="{99AE82EE-FC51-48A2-8E4E-52BA8ABED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3790950"/>
            <a:ext cx="71438" cy="71438"/>
          </a:xfrm>
          <a:prstGeom prst="ellipse">
            <a:avLst/>
          </a:pr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8439" name="Group 7">
            <a:extLst>
              <a:ext uri="{FF2B5EF4-FFF2-40B4-BE49-F238E27FC236}">
                <a16:creationId xmlns:a16="http://schemas.microsoft.com/office/drawing/2014/main" id="{9C811545-BEE7-433C-A3F5-A2A2CBD177D0}"/>
              </a:ext>
            </a:extLst>
          </p:cNvPr>
          <p:cNvGrpSpPr>
            <a:grpSpLocks/>
          </p:cNvGrpSpPr>
          <p:nvPr/>
        </p:nvGrpSpPr>
        <p:grpSpPr bwMode="auto">
          <a:xfrm>
            <a:off x="1903413" y="2720975"/>
            <a:ext cx="2879725" cy="2879725"/>
            <a:chOff x="748" y="1298"/>
            <a:chExt cx="1814" cy="1814"/>
          </a:xfrm>
        </p:grpSpPr>
        <p:grpSp>
          <p:nvGrpSpPr>
            <p:cNvPr id="18440" name="Group 8">
              <a:extLst>
                <a:ext uri="{FF2B5EF4-FFF2-40B4-BE49-F238E27FC236}">
                  <a16:creationId xmlns:a16="http://schemas.microsoft.com/office/drawing/2014/main" id="{F245F7F2-3F89-488D-90F3-A35C5E5347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1298"/>
              <a:ext cx="1814" cy="1814"/>
              <a:chOff x="748" y="1298"/>
              <a:chExt cx="1814" cy="1814"/>
            </a:xfrm>
          </p:grpSpPr>
          <p:sp>
            <p:nvSpPr>
              <p:cNvPr id="18441" name="Oval 9">
                <a:extLst>
                  <a:ext uri="{FF2B5EF4-FFF2-40B4-BE49-F238E27FC236}">
                    <a16:creationId xmlns:a16="http://schemas.microsoft.com/office/drawing/2014/main" id="{A942A9B3-55A6-4089-AEAA-B9F99E4ED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1298"/>
                <a:ext cx="1814" cy="1814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42" name="Oval 10">
                <a:extLst>
                  <a:ext uri="{FF2B5EF4-FFF2-40B4-BE49-F238E27FC236}">
                    <a16:creationId xmlns:a16="http://schemas.microsoft.com/office/drawing/2014/main" id="{99412A87-D91F-4FD7-8C4F-103757106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115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8443" name="Oval 11">
              <a:extLst>
                <a:ext uri="{FF2B5EF4-FFF2-40B4-BE49-F238E27FC236}">
                  <a16:creationId xmlns:a16="http://schemas.microsoft.com/office/drawing/2014/main" id="{B4389F5B-4E59-4AC3-BF0D-62126E32C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160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8444" name="Group 12">
            <a:extLst>
              <a:ext uri="{FF2B5EF4-FFF2-40B4-BE49-F238E27FC236}">
                <a16:creationId xmlns:a16="http://schemas.microsoft.com/office/drawing/2014/main" id="{2E1FF0AC-71CE-4074-B795-8F9B1C37D354}"/>
              </a:ext>
            </a:extLst>
          </p:cNvPr>
          <p:cNvGrpSpPr>
            <a:grpSpLocks/>
          </p:cNvGrpSpPr>
          <p:nvPr/>
        </p:nvGrpSpPr>
        <p:grpSpPr bwMode="auto">
          <a:xfrm>
            <a:off x="6224588" y="3502025"/>
            <a:ext cx="1439862" cy="1439863"/>
            <a:chOff x="3470" y="1797"/>
            <a:chExt cx="907" cy="907"/>
          </a:xfrm>
        </p:grpSpPr>
        <p:grpSp>
          <p:nvGrpSpPr>
            <p:cNvPr id="18445" name="Group 13">
              <a:extLst>
                <a:ext uri="{FF2B5EF4-FFF2-40B4-BE49-F238E27FC236}">
                  <a16:creationId xmlns:a16="http://schemas.microsoft.com/office/drawing/2014/main" id="{2EA33A09-E3FB-423F-847A-E438DA87F0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0" y="1797"/>
              <a:ext cx="907" cy="907"/>
              <a:chOff x="3470" y="1797"/>
              <a:chExt cx="907" cy="907"/>
            </a:xfrm>
          </p:grpSpPr>
          <p:sp>
            <p:nvSpPr>
              <p:cNvPr id="18446" name="Oval 14">
                <a:extLst>
                  <a:ext uri="{FF2B5EF4-FFF2-40B4-BE49-F238E27FC236}">
                    <a16:creationId xmlns:a16="http://schemas.microsoft.com/office/drawing/2014/main" id="{EB167D78-104C-474D-BB51-3DECBEAF9E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0" y="1797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996633">
                      <a:gamma/>
                      <a:shade val="46275"/>
                      <a:invGamma/>
                    </a:srgbClr>
                  </a:gs>
                  <a:gs pos="100000">
                    <a:srgbClr val="9966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47" name="Oval 15">
                <a:extLst>
                  <a:ext uri="{FF2B5EF4-FFF2-40B4-BE49-F238E27FC236}">
                    <a16:creationId xmlns:a16="http://schemas.microsoft.com/office/drawing/2014/main" id="{E39F1E85-7AEF-4F8D-8DFF-79CCED4D36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3" y="216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100000">
                    <a:srgbClr val="B2B2B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sp>
          <p:nvSpPr>
            <p:cNvPr id="18448" name="Oval 16">
              <a:extLst>
                <a:ext uri="{FF2B5EF4-FFF2-40B4-BE49-F238E27FC236}">
                  <a16:creationId xmlns:a16="http://schemas.microsoft.com/office/drawing/2014/main" id="{093C40B8-767D-4951-B524-6940C87C9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2205"/>
              <a:ext cx="136" cy="135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shade val="76078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8449" name="AutoShape 17">
            <a:hlinkClick r:id="" action="ppaction://noaction">
              <a:snd r:embed="rId2" name="click.wav"/>
            </a:hlinkClick>
            <a:hlinkHover r:id="" action="ppaction://noaction" highlightClick="1">
              <a:snd r:embed="rId3" name="arrow.wav"/>
            </a:hlinkHover>
            <a:extLst>
              <a:ext uri="{FF2B5EF4-FFF2-40B4-BE49-F238E27FC236}">
                <a16:creationId xmlns:a16="http://schemas.microsoft.com/office/drawing/2014/main" id="{4DE256B4-8012-46A5-86BB-D13EFC1F4315}"/>
              </a:ext>
            </a:extLst>
          </p:cNvPr>
          <p:cNvSpPr>
            <a:spLocks noChangeArrowheads="1"/>
          </p:cNvSpPr>
          <p:nvPr/>
        </p:nvSpPr>
        <p:spPr bwMode="auto">
          <a:xfrm rot="-3845809">
            <a:off x="3271044" y="1988344"/>
            <a:ext cx="793750" cy="1655762"/>
          </a:xfrm>
          <a:custGeom>
            <a:avLst/>
            <a:gdLst>
              <a:gd name="G0" fmla="+- -2244518 0 0"/>
              <a:gd name="G1" fmla="+- -5319912 0 0"/>
              <a:gd name="G2" fmla="+- -2244518 0 -5319912"/>
              <a:gd name="G3" fmla="+- 10800 0 0"/>
              <a:gd name="G4" fmla="+- 0 0 -22445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254 0 0"/>
              <a:gd name="G9" fmla="+- 0 0 -5319912"/>
              <a:gd name="G10" fmla="+- 7254 0 2700"/>
              <a:gd name="G11" fmla="cos G10 -2244518"/>
              <a:gd name="G12" fmla="sin G10 -2244518"/>
              <a:gd name="G13" fmla="cos 13500 -2244518"/>
              <a:gd name="G14" fmla="sin 13500 -2244518"/>
              <a:gd name="G15" fmla="+- G11 10800 0"/>
              <a:gd name="G16" fmla="+- G12 10800 0"/>
              <a:gd name="G17" fmla="+- G13 10800 0"/>
              <a:gd name="G18" fmla="+- G14 10800 0"/>
              <a:gd name="G19" fmla="*/ 7254 1 2"/>
              <a:gd name="G20" fmla="+- G19 5400 0"/>
              <a:gd name="G21" fmla="cos G20 -2244518"/>
              <a:gd name="G22" fmla="sin G20 -2244518"/>
              <a:gd name="G23" fmla="+- G21 10800 0"/>
              <a:gd name="G24" fmla="+- G12 G23 G22"/>
              <a:gd name="G25" fmla="+- G22 G23 G11"/>
              <a:gd name="G26" fmla="cos 10800 -2244518"/>
              <a:gd name="G27" fmla="sin 10800 -2244518"/>
              <a:gd name="G28" fmla="cos 7254 -2244518"/>
              <a:gd name="G29" fmla="sin 7254 -22445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319912"/>
              <a:gd name="G36" fmla="sin G34 -5319912"/>
              <a:gd name="G37" fmla="+/ -5319912 -22445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254 G39"/>
              <a:gd name="G43" fmla="sin 725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569 w 21600"/>
              <a:gd name="T5" fmla="*/ 1669 h 21600"/>
              <a:gd name="T6" fmla="*/ 12184 w 21600"/>
              <a:gd name="T7" fmla="*/ 1879 h 21600"/>
              <a:gd name="T8" fmla="*/ 14674 w 21600"/>
              <a:gd name="T9" fmla="*/ 4667 h 21600"/>
              <a:gd name="T10" fmla="*/ 21959 w 21600"/>
              <a:gd name="T11" fmla="*/ 3202 h 21600"/>
              <a:gd name="T12" fmla="*/ 20779 w 21600"/>
              <a:gd name="T13" fmla="*/ 9416 h 21600"/>
              <a:gd name="T14" fmla="*/ 14564 w 21600"/>
              <a:gd name="T15" fmla="*/ 82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796" y="6717"/>
                </a:moveTo>
                <a:cubicBezTo>
                  <a:pt x="15665" y="5057"/>
                  <a:pt x="13897" y="3940"/>
                  <a:pt x="11912" y="3631"/>
                </a:cubicBezTo>
                <a:lnTo>
                  <a:pt x="12456" y="127"/>
                </a:lnTo>
                <a:cubicBezTo>
                  <a:pt x="15411" y="586"/>
                  <a:pt x="18044" y="2250"/>
                  <a:pt x="19727" y="4721"/>
                </a:cubicBezTo>
                <a:lnTo>
                  <a:pt x="21959" y="3202"/>
                </a:lnTo>
                <a:lnTo>
                  <a:pt x="20779" y="9416"/>
                </a:lnTo>
                <a:lnTo>
                  <a:pt x="14564" y="8237"/>
                </a:lnTo>
                <a:lnTo>
                  <a:pt x="16796" y="6717"/>
                </a:lnTo>
                <a:close/>
              </a:path>
            </a:pathLst>
          </a:custGeom>
          <a:gradFill rotWithShape="1">
            <a:gsLst>
              <a:gs pos="0">
                <a:srgbClr val="00CC00"/>
              </a:gs>
              <a:gs pos="50000">
                <a:srgbClr val="00CC00">
                  <a:gamma/>
                  <a:shade val="46275"/>
                  <a:invGamma/>
                </a:srgbClr>
              </a:gs>
              <a:gs pos="100000">
                <a:srgbClr val="00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8450" name="Group 18">
            <a:extLst>
              <a:ext uri="{FF2B5EF4-FFF2-40B4-BE49-F238E27FC236}">
                <a16:creationId xmlns:a16="http://schemas.microsoft.com/office/drawing/2014/main" id="{9E3FEAEC-1DFD-4B46-891B-4B68600B6D23}"/>
              </a:ext>
            </a:extLst>
          </p:cNvPr>
          <p:cNvGrpSpPr>
            <a:grpSpLocks/>
          </p:cNvGrpSpPr>
          <p:nvPr/>
        </p:nvGrpSpPr>
        <p:grpSpPr bwMode="auto">
          <a:xfrm>
            <a:off x="2725738" y="3732213"/>
            <a:ext cx="1266825" cy="850900"/>
            <a:chOff x="1266" y="1933"/>
            <a:chExt cx="798" cy="536"/>
          </a:xfrm>
        </p:grpSpPr>
        <p:sp>
          <p:nvSpPr>
            <p:cNvPr id="18451" name="Arc 19">
              <a:extLst>
                <a:ext uri="{FF2B5EF4-FFF2-40B4-BE49-F238E27FC236}">
                  <a16:creationId xmlns:a16="http://schemas.microsoft.com/office/drawing/2014/main" id="{F6777A69-5923-4CF7-8E4F-EC6AC57BEE65}"/>
                </a:ext>
              </a:extLst>
            </p:cNvPr>
            <p:cNvSpPr>
              <a:spLocks/>
            </p:cNvSpPr>
            <p:nvPr/>
          </p:nvSpPr>
          <p:spPr bwMode="auto">
            <a:xfrm rot="12784627">
              <a:off x="1266" y="1939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452" name="Arc 20">
              <a:extLst>
                <a:ext uri="{FF2B5EF4-FFF2-40B4-BE49-F238E27FC236}">
                  <a16:creationId xmlns:a16="http://schemas.microsoft.com/office/drawing/2014/main" id="{8DD636FA-074D-4F88-A836-A43F41DBAD28}"/>
                </a:ext>
              </a:extLst>
            </p:cNvPr>
            <p:cNvSpPr>
              <a:spLocks/>
            </p:cNvSpPr>
            <p:nvPr/>
          </p:nvSpPr>
          <p:spPr bwMode="auto">
            <a:xfrm rot="8815373" flipH="1">
              <a:off x="1701" y="1933"/>
              <a:ext cx="363" cy="5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63 w 21600"/>
                <a:gd name="T1" fmla="*/ 0 h 31521"/>
                <a:gd name="T2" fmla="*/ 19187 w 21600"/>
                <a:gd name="T3" fmla="*/ 31521 h 31521"/>
                <a:gd name="T4" fmla="*/ 0 w 21600"/>
                <a:gd name="T5" fmla="*/ 21600 h 3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521" fill="none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</a:path>
                <a:path w="21600" h="31521" stroke="0" extrusionOk="0">
                  <a:moveTo>
                    <a:pt x="62" y="0"/>
                  </a:moveTo>
                  <a:cubicBezTo>
                    <a:pt x="11967" y="34"/>
                    <a:pt x="21600" y="9695"/>
                    <a:pt x="21600" y="21600"/>
                  </a:cubicBezTo>
                  <a:cubicBezTo>
                    <a:pt x="21600" y="25052"/>
                    <a:pt x="20772" y="28454"/>
                    <a:pt x="19186" y="3152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8453" name="Group 21">
            <a:extLst>
              <a:ext uri="{FF2B5EF4-FFF2-40B4-BE49-F238E27FC236}">
                <a16:creationId xmlns:a16="http://schemas.microsoft.com/office/drawing/2014/main" id="{F163530D-F13D-4B4F-8CB4-F965899423FB}"/>
              </a:ext>
            </a:extLst>
          </p:cNvPr>
          <p:cNvGrpSpPr>
            <a:grpSpLocks/>
          </p:cNvGrpSpPr>
          <p:nvPr/>
        </p:nvGrpSpPr>
        <p:grpSpPr bwMode="auto">
          <a:xfrm rot="11044622" flipH="1">
            <a:off x="6443663" y="4064000"/>
            <a:ext cx="1011237" cy="444500"/>
            <a:chOff x="3606" y="2101"/>
            <a:chExt cx="637" cy="280"/>
          </a:xfrm>
        </p:grpSpPr>
        <p:sp>
          <p:nvSpPr>
            <p:cNvPr id="18454" name="Arc 22">
              <a:extLst>
                <a:ext uri="{FF2B5EF4-FFF2-40B4-BE49-F238E27FC236}">
                  <a16:creationId xmlns:a16="http://schemas.microsoft.com/office/drawing/2014/main" id="{1B9B4E1E-3060-45A6-8EB6-58950245421F}"/>
                </a:ext>
              </a:extLst>
            </p:cNvPr>
            <p:cNvSpPr>
              <a:spLocks/>
            </p:cNvSpPr>
            <p:nvPr/>
          </p:nvSpPr>
          <p:spPr bwMode="auto">
            <a:xfrm rot="-8575203" flipH="1" flipV="1">
              <a:off x="3971" y="2101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455" name="Arc 23">
              <a:extLst>
                <a:ext uri="{FF2B5EF4-FFF2-40B4-BE49-F238E27FC236}">
                  <a16:creationId xmlns:a16="http://schemas.microsoft.com/office/drawing/2014/main" id="{0CA91336-CC82-4106-9C57-677E511A7481}"/>
                </a:ext>
              </a:extLst>
            </p:cNvPr>
            <p:cNvSpPr>
              <a:spLocks/>
            </p:cNvSpPr>
            <p:nvPr/>
          </p:nvSpPr>
          <p:spPr bwMode="auto">
            <a:xfrm rot="8575203" flipV="1">
              <a:off x="3606" y="2115"/>
              <a:ext cx="272" cy="266"/>
            </a:xfrm>
            <a:custGeom>
              <a:avLst/>
              <a:gdLst>
                <a:gd name="G0" fmla="+- 0 0 0"/>
                <a:gd name="G1" fmla="+- 20417 0 0"/>
                <a:gd name="G2" fmla="+- 21600 0 0"/>
                <a:gd name="T0" fmla="*/ 7051 w 21600"/>
                <a:gd name="T1" fmla="*/ 0 h 21112"/>
                <a:gd name="T2" fmla="*/ 21589 w 21600"/>
                <a:gd name="T3" fmla="*/ 21112 h 21112"/>
                <a:gd name="T4" fmla="*/ 0 w 21600"/>
                <a:gd name="T5" fmla="*/ 20417 h 2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112" fill="none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</a:path>
                <a:path w="21600" h="21112" stroke="0" extrusionOk="0">
                  <a:moveTo>
                    <a:pt x="7050" y="0"/>
                  </a:moveTo>
                  <a:cubicBezTo>
                    <a:pt x="15758" y="3007"/>
                    <a:pt x="21600" y="11205"/>
                    <a:pt x="21600" y="20417"/>
                  </a:cubicBezTo>
                  <a:cubicBezTo>
                    <a:pt x="21600" y="20648"/>
                    <a:pt x="21596" y="20880"/>
                    <a:pt x="21588" y="21111"/>
                  </a:cubicBezTo>
                  <a:lnTo>
                    <a:pt x="0" y="20417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 type="stealth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8456" name="AutoShape 24">
            <a:extLst>
              <a:ext uri="{FF2B5EF4-FFF2-40B4-BE49-F238E27FC236}">
                <a16:creationId xmlns:a16="http://schemas.microsoft.com/office/drawing/2014/main" id="{9514E584-8F8A-40AB-8E88-53CD748A6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1475" y="5876925"/>
            <a:ext cx="719138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20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8457" name="AutoShape 25">
            <a:extLst>
              <a:ext uri="{FF2B5EF4-FFF2-40B4-BE49-F238E27FC236}">
                <a16:creationId xmlns:a16="http://schemas.microsoft.com/office/drawing/2014/main" id="{C85A6D73-BEB2-4D8E-82E6-CAD933869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3363" y="5876925"/>
            <a:ext cx="719137" cy="1444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hr-HR" altLang="sr-Latn-RS" sz="1200">
                <a:latin typeface="Tahoma" panose="020B0604030504040204" pitchFamily="34" charset="0"/>
              </a:rPr>
              <a:t>40 </a:t>
            </a:r>
            <a:r>
              <a:rPr lang="hr-HR" altLang="sr-Latn-RS" sz="1200" baseline="30000">
                <a:latin typeface="Tahoma" panose="020B0604030504040204" pitchFamily="34" charset="0"/>
              </a:rPr>
              <a:t>o</a:t>
            </a:r>
            <a:r>
              <a:rPr lang="hr-HR" altLang="sr-Latn-RS" sz="1200">
                <a:latin typeface="Tahoma" panose="020B0604030504040204" pitchFamily="34" charset="0"/>
              </a:rPr>
              <a:t>/min</a:t>
            </a:r>
          </a:p>
        </p:txBody>
      </p:sp>
      <p:sp>
        <p:nvSpPr>
          <p:cNvPr id="18458" name="Line 26">
            <a:extLst>
              <a:ext uri="{FF2B5EF4-FFF2-40B4-BE49-F238E27FC236}">
                <a16:creationId xmlns:a16="http://schemas.microsoft.com/office/drawing/2014/main" id="{FA5C524E-2FE7-46AD-AAC8-2FD13E0BE7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4850" y="6094413"/>
            <a:ext cx="568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555" name="Rectangle 123">
            <a:extLst>
              <a:ext uri="{FF2B5EF4-FFF2-40B4-BE49-F238E27FC236}">
                <a16:creationId xmlns:a16="http://schemas.microsoft.com/office/drawing/2014/main" id="{B0AB1E2F-9A0D-451F-9692-5CD488AB2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844675"/>
            <a:ext cx="6264275" cy="45370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8556" name="Text Box 124">
            <a:extLst>
              <a:ext uri="{FF2B5EF4-FFF2-40B4-BE49-F238E27FC236}">
                <a16:creationId xmlns:a16="http://schemas.microsoft.com/office/drawing/2014/main" id="{AC69618D-B8E9-4703-AF14-73E716BC1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12875"/>
            <a:ext cx="4535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b="1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Prijenos gibanja - remenski</a:t>
            </a:r>
          </a:p>
        </p:txBody>
      </p:sp>
      <p:sp>
        <p:nvSpPr>
          <p:cNvPr id="18558" name="Text Box 126">
            <a:extLst>
              <a:ext uri="{FF2B5EF4-FFF2-40B4-BE49-F238E27FC236}">
                <a16:creationId xmlns:a16="http://schemas.microsoft.com/office/drawing/2014/main" id="{AE2235FE-E312-4E6A-99F3-6530D21BA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738" y="1889125"/>
            <a:ext cx="3527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altLang="sr-Latn-RS" sz="1000" b="1">
                <a:latin typeface="Tahoma" panose="020B0604030504040204" pitchFamily="34" charset="0"/>
              </a:rPr>
              <a:t>Klikni na strelicu za početak i prekid okretanja.</a:t>
            </a:r>
          </a:p>
        </p:txBody>
      </p:sp>
      <p:sp>
        <p:nvSpPr>
          <p:cNvPr id="18461" name="Oval 29">
            <a:extLst>
              <a:ext uri="{FF2B5EF4-FFF2-40B4-BE49-F238E27FC236}">
                <a16:creationId xmlns:a16="http://schemas.microsoft.com/office/drawing/2014/main" id="{77373E9D-0D3C-4EA1-B4AF-03E04199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481138"/>
            <a:ext cx="1619250" cy="16192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8462" name="Group 30">
            <a:extLst>
              <a:ext uri="{FF2B5EF4-FFF2-40B4-BE49-F238E27FC236}">
                <a16:creationId xmlns:a16="http://schemas.microsoft.com/office/drawing/2014/main" id="{56F5AEED-DB3C-4D41-A536-9FA07143DA6C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1341438"/>
            <a:ext cx="1874837" cy="1871662"/>
            <a:chOff x="340" y="847"/>
            <a:chExt cx="1181" cy="1179"/>
          </a:xfrm>
        </p:grpSpPr>
        <p:sp>
          <p:nvSpPr>
            <p:cNvPr id="18463" name="Line 31">
              <a:extLst>
                <a:ext uri="{FF2B5EF4-FFF2-40B4-BE49-F238E27FC236}">
                  <a16:creationId xmlns:a16="http://schemas.microsoft.com/office/drawing/2014/main" id="{BDE35552-DF24-4895-825A-DC6E728B1DE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3" y="1457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4" name="Line 32">
              <a:extLst>
                <a:ext uri="{FF2B5EF4-FFF2-40B4-BE49-F238E27FC236}">
                  <a16:creationId xmlns:a16="http://schemas.microsoft.com/office/drawing/2014/main" id="{91D1D948-1B4A-476B-B9C0-C0D7381E317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">
              <a:off x="342" y="1446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5" name="Line 33">
              <a:extLst>
                <a:ext uri="{FF2B5EF4-FFF2-40B4-BE49-F238E27FC236}">
                  <a16:creationId xmlns:a16="http://schemas.microsoft.com/office/drawing/2014/main" id="{CA0B6CF5-D6AC-4FE9-9248-456F1FD2F99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600000">
              <a:off x="339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6" name="Line 34">
              <a:extLst>
                <a:ext uri="{FF2B5EF4-FFF2-40B4-BE49-F238E27FC236}">
                  <a16:creationId xmlns:a16="http://schemas.microsoft.com/office/drawing/2014/main" id="{1B743952-3C6C-4213-A2EF-542947E0A4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9800000">
              <a:off x="340" y="144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7" name="Line 35">
              <a:extLst>
                <a:ext uri="{FF2B5EF4-FFF2-40B4-BE49-F238E27FC236}">
                  <a16:creationId xmlns:a16="http://schemas.microsoft.com/office/drawing/2014/main" id="{10406BEE-BCE9-479D-A45E-AEB9E71CFA1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000000">
              <a:off x="351" y="143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8" name="Line 36">
              <a:extLst>
                <a:ext uri="{FF2B5EF4-FFF2-40B4-BE49-F238E27FC236}">
                  <a16:creationId xmlns:a16="http://schemas.microsoft.com/office/drawing/2014/main" id="{7CC64709-EFEF-4876-96F7-D62C9F4120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" y="1444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pic>
        <p:nvPicPr>
          <p:cNvPr id="18469" name="Picture 37">
            <a:extLst>
              <a:ext uri="{FF2B5EF4-FFF2-40B4-BE49-F238E27FC236}">
                <a16:creationId xmlns:a16="http://schemas.microsoft.com/office/drawing/2014/main" id="{60F01C55-08BA-4659-8E9B-18E2350030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5" y="1625600"/>
            <a:ext cx="719138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70" name="Group 38">
            <a:extLst>
              <a:ext uri="{FF2B5EF4-FFF2-40B4-BE49-F238E27FC236}">
                <a16:creationId xmlns:a16="http://schemas.microsoft.com/office/drawing/2014/main" id="{7306CA6A-3B72-43BA-A34C-6BB1CD6E1E33}"/>
              </a:ext>
            </a:extLst>
          </p:cNvPr>
          <p:cNvGrpSpPr>
            <a:grpSpLocks/>
          </p:cNvGrpSpPr>
          <p:nvPr/>
        </p:nvGrpSpPr>
        <p:grpSpPr bwMode="auto">
          <a:xfrm>
            <a:off x="7196138" y="1554163"/>
            <a:ext cx="71437" cy="1468437"/>
            <a:chOff x="736" y="2342"/>
            <a:chExt cx="45" cy="925"/>
          </a:xfrm>
        </p:grpSpPr>
        <p:grpSp>
          <p:nvGrpSpPr>
            <p:cNvPr id="18471" name="Group 39">
              <a:extLst>
                <a:ext uri="{FF2B5EF4-FFF2-40B4-BE49-F238E27FC236}">
                  <a16:creationId xmlns:a16="http://schemas.microsoft.com/office/drawing/2014/main" id="{31BA5FCE-DF7F-4C2A-8813-E87E540E08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8" y="2342"/>
              <a:ext cx="25" cy="450"/>
              <a:chOff x="1442" y="1980"/>
              <a:chExt cx="25" cy="450"/>
            </a:xfrm>
          </p:grpSpPr>
          <p:sp>
            <p:nvSpPr>
              <p:cNvPr id="18472" name="Rectangle 40">
                <a:extLst>
                  <a:ext uri="{FF2B5EF4-FFF2-40B4-BE49-F238E27FC236}">
                    <a16:creationId xmlns:a16="http://schemas.microsoft.com/office/drawing/2014/main" id="{9DD7AC34-F1C3-4F70-A154-4637265018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73" name="AutoShape 41">
                <a:extLst>
                  <a:ext uri="{FF2B5EF4-FFF2-40B4-BE49-F238E27FC236}">
                    <a16:creationId xmlns:a16="http://schemas.microsoft.com/office/drawing/2014/main" id="{AF83895D-BEEB-4B07-83EB-D886685833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solidFill>
                <a:srgbClr val="CC3300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74" name="Line 42">
                <a:extLst>
                  <a:ext uri="{FF2B5EF4-FFF2-40B4-BE49-F238E27FC236}">
                    <a16:creationId xmlns:a16="http://schemas.microsoft.com/office/drawing/2014/main" id="{5EC0769D-7B74-4FD5-8924-1B42B8A33E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8475" name="Group 43">
              <a:extLst>
                <a:ext uri="{FF2B5EF4-FFF2-40B4-BE49-F238E27FC236}">
                  <a16:creationId xmlns:a16="http://schemas.microsoft.com/office/drawing/2014/main" id="{65D58CDE-1E85-462B-8A30-3C01607A3DA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43" y="2817"/>
              <a:ext cx="25" cy="450"/>
              <a:chOff x="1442" y="1980"/>
              <a:chExt cx="25" cy="450"/>
            </a:xfrm>
          </p:grpSpPr>
          <p:sp>
            <p:nvSpPr>
              <p:cNvPr id="18476" name="Rectangle 44">
                <a:extLst>
                  <a:ext uri="{FF2B5EF4-FFF2-40B4-BE49-F238E27FC236}">
                    <a16:creationId xmlns:a16="http://schemas.microsoft.com/office/drawing/2014/main" id="{FF41FAC3-C98F-4ABC-812D-230BF81AF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262" y="2227"/>
                <a:ext cx="383" cy="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77" name="AutoShape 45">
                <a:extLst>
                  <a:ext uri="{FF2B5EF4-FFF2-40B4-BE49-F238E27FC236}">
                    <a16:creationId xmlns:a16="http://schemas.microsoft.com/office/drawing/2014/main" id="{D03EC516-4128-4818-82AA-091A8DFD62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1623291">
                <a:off x="1444" y="1980"/>
                <a:ext cx="23" cy="6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33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78" name="Line 46">
                <a:extLst>
                  <a:ext uri="{FF2B5EF4-FFF2-40B4-BE49-F238E27FC236}">
                    <a16:creationId xmlns:a16="http://schemas.microsoft.com/office/drawing/2014/main" id="{43A469C4-427A-48C4-BAE6-7A7EBA334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23291">
                <a:off x="1330" y="2194"/>
                <a:ext cx="2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FF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8479" name="Group 47">
              <a:extLst>
                <a:ext uri="{FF2B5EF4-FFF2-40B4-BE49-F238E27FC236}">
                  <a16:creationId xmlns:a16="http://schemas.microsoft.com/office/drawing/2014/main" id="{619865F2-AE6E-4EAB-8E52-67F1D69953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6" y="2783"/>
              <a:ext cx="45" cy="45"/>
              <a:chOff x="1156" y="2704"/>
              <a:chExt cx="45" cy="45"/>
            </a:xfrm>
          </p:grpSpPr>
          <p:sp>
            <p:nvSpPr>
              <p:cNvPr id="18480" name="Oval 48">
                <a:extLst>
                  <a:ext uri="{FF2B5EF4-FFF2-40B4-BE49-F238E27FC236}">
                    <a16:creationId xmlns:a16="http://schemas.microsoft.com/office/drawing/2014/main" id="{05783835-780B-4693-889D-A7FD97860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56" y="2704"/>
                <a:ext cx="45" cy="45"/>
              </a:xfrm>
              <a:prstGeom prst="ellipse">
                <a:avLst/>
              </a:prstGeom>
              <a:solidFill>
                <a:schemeClr val="bg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81" name="Oval 49">
                <a:extLst>
                  <a:ext uri="{FF2B5EF4-FFF2-40B4-BE49-F238E27FC236}">
                    <a16:creationId xmlns:a16="http://schemas.microsoft.com/office/drawing/2014/main" id="{89118B9A-52AA-483F-B080-C3464C57F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23291">
                <a:off x="1167" y="2715"/>
                <a:ext cx="23" cy="23"/>
              </a:xfrm>
              <a:prstGeom prst="ellipse">
                <a:avLst/>
              </a:prstGeom>
              <a:solidFill>
                <a:srgbClr val="B2B2B2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8482" name="Oval 50">
            <a:extLst>
              <a:ext uri="{FF2B5EF4-FFF2-40B4-BE49-F238E27FC236}">
                <a16:creationId xmlns:a16="http://schemas.microsoft.com/office/drawing/2014/main" id="{761930AF-DBEC-4F68-8D5E-BA4869A07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2075" y="1481138"/>
            <a:ext cx="1619250" cy="1619250"/>
          </a:xfrm>
          <a:prstGeom prst="ellipse">
            <a:avLst/>
          </a:prstGeom>
          <a:gradFill rotWithShape="1">
            <a:gsLst>
              <a:gs pos="0">
                <a:srgbClr val="BDA4FA">
                  <a:alpha val="50999"/>
                </a:srgbClr>
              </a:gs>
              <a:gs pos="100000">
                <a:schemeClr val="bg1">
                  <a:alpha val="50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8483" name="Group 51">
            <a:extLst>
              <a:ext uri="{FF2B5EF4-FFF2-40B4-BE49-F238E27FC236}">
                <a16:creationId xmlns:a16="http://schemas.microsoft.com/office/drawing/2014/main" id="{98E77934-0EEA-4831-A9C1-DF9A0534C164}"/>
              </a:ext>
            </a:extLst>
          </p:cNvPr>
          <p:cNvGrpSpPr>
            <a:grpSpLocks/>
          </p:cNvGrpSpPr>
          <p:nvPr/>
        </p:nvGrpSpPr>
        <p:grpSpPr bwMode="auto">
          <a:xfrm>
            <a:off x="6405563" y="1481138"/>
            <a:ext cx="1692275" cy="1663700"/>
            <a:chOff x="408" y="935"/>
            <a:chExt cx="1066" cy="1048"/>
          </a:xfrm>
        </p:grpSpPr>
        <p:sp>
          <p:nvSpPr>
            <p:cNvPr id="18484" name="Text Box 52">
              <a:extLst>
                <a:ext uri="{FF2B5EF4-FFF2-40B4-BE49-F238E27FC236}">
                  <a16:creationId xmlns:a16="http://schemas.microsoft.com/office/drawing/2014/main" id="{3EFA134A-0E30-4F79-BCA8-1C57B32D8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935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0</a:t>
              </a:r>
            </a:p>
          </p:txBody>
        </p:sp>
        <p:sp>
          <p:nvSpPr>
            <p:cNvPr id="18485" name="Text Box 53">
              <a:extLst>
                <a:ext uri="{FF2B5EF4-FFF2-40B4-BE49-F238E27FC236}">
                  <a16:creationId xmlns:a16="http://schemas.microsoft.com/office/drawing/2014/main" id="{E23FB6EA-B71A-4307-B8B0-999A79056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00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55</a:t>
              </a:r>
            </a:p>
          </p:txBody>
        </p:sp>
        <p:sp>
          <p:nvSpPr>
            <p:cNvPr id="18486" name="Text Box 54">
              <a:extLst>
                <a:ext uri="{FF2B5EF4-FFF2-40B4-BE49-F238E27FC236}">
                  <a16:creationId xmlns:a16="http://schemas.microsoft.com/office/drawing/2014/main" id="{D144A11A-D7A7-4CC2-B7C8-02AE1260B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011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</a:t>
              </a:r>
            </a:p>
          </p:txBody>
        </p:sp>
        <p:sp>
          <p:nvSpPr>
            <p:cNvPr id="18487" name="Text Box 55">
              <a:extLst>
                <a:ext uri="{FF2B5EF4-FFF2-40B4-BE49-F238E27FC236}">
                  <a16:creationId xmlns:a16="http://schemas.microsoft.com/office/drawing/2014/main" id="{7E060A92-2006-442D-AF25-41EEFD7EA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10</a:t>
              </a:r>
            </a:p>
          </p:txBody>
        </p:sp>
        <p:sp>
          <p:nvSpPr>
            <p:cNvPr id="18488" name="Text Box 56">
              <a:extLst>
                <a:ext uri="{FF2B5EF4-FFF2-40B4-BE49-F238E27FC236}">
                  <a16:creationId xmlns:a16="http://schemas.microsoft.com/office/drawing/2014/main" id="{45C0C205-6EF3-4638-B56D-74789CA1F2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15</a:t>
              </a:r>
            </a:p>
          </p:txBody>
        </p:sp>
        <p:sp>
          <p:nvSpPr>
            <p:cNvPr id="18489" name="Text Box 57">
              <a:extLst>
                <a:ext uri="{FF2B5EF4-FFF2-40B4-BE49-F238E27FC236}">
                  <a16:creationId xmlns:a16="http://schemas.microsoft.com/office/drawing/2014/main" id="{3A62E59B-42CD-49FF-BBFA-A60C6BB08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8" y="1646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20</a:t>
              </a:r>
            </a:p>
          </p:txBody>
        </p:sp>
        <p:sp>
          <p:nvSpPr>
            <p:cNvPr id="18490" name="Text Box 58">
              <a:extLst>
                <a:ext uri="{FF2B5EF4-FFF2-40B4-BE49-F238E27FC236}">
                  <a16:creationId xmlns:a16="http://schemas.microsoft.com/office/drawing/2014/main" id="{3A798F27-B47A-498F-BB56-F6FF0D070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1820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25</a:t>
              </a:r>
            </a:p>
          </p:txBody>
        </p:sp>
        <p:sp>
          <p:nvSpPr>
            <p:cNvPr id="18491" name="Text Box 59">
              <a:extLst>
                <a:ext uri="{FF2B5EF4-FFF2-40B4-BE49-F238E27FC236}">
                  <a16:creationId xmlns:a16="http://schemas.microsoft.com/office/drawing/2014/main" id="{CD7C19C0-256D-4673-83F1-E458E60E6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" y="1877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30</a:t>
              </a:r>
            </a:p>
          </p:txBody>
        </p:sp>
        <p:sp>
          <p:nvSpPr>
            <p:cNvPr id="18492" name="Text Box 60">
              <a:extLst>
                <a:ext uri="{FF2B5EF4-FFF2-40B4-BE49-F238E27FC236}">
                  <a16:creationId xmlns:a16="http://schemas.microsoft.com/office/drawing/2014/main" id="{8302CAFD-F08C-4295-8D00-E624BE874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1813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35</a:t>
              </a:r>
            </a:p>
          </p:txBody>
        </p:sp>
        <p:sp>
          <p:nvSpPr>
            <p:cNvPr id="18493" name="Text Box 61">
              <a:extLst>
                <a:ext uri="{FF2B5EF4-FFF2-40B4-BE49-F238E27FC236}">
                  <a16:creationId xmlns:a16="http://schemas.microsoft.com/office/drawing/2014/main" id="{CED794E6-E7BE-4397-8DBB-E0DCC2A9A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639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40</a:t>
              </a:r>
            </a:p>
          </p:txBody>
        </p:sp>
        <p:sp>
          <p:nvSpPr>
            <p:cNvPr id="18494" name="Text Box 62">
              <a:extLst>
                <a:ext uri="{FF2B5EF4-FFF2-40B4-BE49-F238E27FC236}">
                  <a16:creationId xmlns:a16="http://schemas.microsoft.com/office/drawing/2014/main" id="{1102C6FD-9650-4EBB-9921-628C31BE8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1412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45</a:t>
              </a:r>
            </a:p>
          </p:txBody>
        </p:sp>
        <p:sp>
          <p:nvSpPr>
            <p:cNvPr id="18495" name="Text Box 63">
              <a:extLst>
                <a:ext uri="{FF2B5EF4-FFF2-40B4-BE49-F238E27FC236}">
                  <a16:creationId xmlns:a16="http://schemas.microsoft.com/office/drawing/2014/main" id="{A995320D-6643-45CC-A817-11388DAF9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74"/>
              <a:ext cx="13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r-HR" altLang="sr-Latn-RS" sz="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aiandra GD" panose="020E0502030308020204" pitchFamily="34" charset="0"/>
                </a:rPr>
                <a:t>50</a:t>
              </a:r>
            </a:p>
          </p:txBody>
        </p:sp>
      </p:grpSp>
      <p:sp>
        <p:nvSpPr>
          <p:cNvPr id="18562" name="AutoShape 130">
            <a:hlinkClick r:id="" action="ppaction://hlinkshowjump?jump=previous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CB7FC2B0-6E0D-4EDD-8B2E-CC7576B6BC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2950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8563" name="AutoShape 131">
            <a:hlinkClick r:id="" action="ppaction://hlinkshowjump?jump=nextslide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3C4E71E6-28A6-487C-8B7D-B4A107796FF2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7380288" y="6272213"/>
            <a:ext cx="219075" cy="2159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6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hr-HR" altLang="sr-Latn-RS" sz="1000" b="1">
                <a:solidFill>
                  <a:srgbClr val="0099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</a:t>
            </a:r>
          </a:p>
        </p:txBody>
      </p:sp>
      <p:sp>
        <p:nvSpPr>
          <p:cNvPr id="18564" name="AutoShape 132">
            <a:hlinkClick r:id="" action="ppaction://hlinkshowjump?jump=endshow"/>
            <a:hlinkHover r:id="" action="ppaction://noaction" highlightClick="1">
              <a:snd r:embed="rId2" name="click.wav"/>
            </a:hlinkHover>
            <a:extLst>
              <a:ext uri="{FF2B5EF4-FFF2-40B4-BE49-F238E27FC236}">
                <a16:creationId xmlns:a16="http://schemas.microsoft.com/office/drawing/2014/main" id="{090D0339-5300-4AFF-80CB-128B1C770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738" y="6272213"/>
            <a:ext cx="565150" cy="2159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accent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36000" tIns="36000" rIns="36000" bIns="36000" anchor="ctr"/>
          <a:lstStyle/>
          <a:p>
            <a:pPr algn="ctr"/>
            <a:r>
              <a:rPr lang="hr-HR" altLang="sr-Latn-RS" sz="800" b="1">
                <a:solidFill>
                  <a:schemeClr val="bg1"/>
                </a:solidFill>
                <a:latin typeface="Tahoma" panose="020B0604030504040204" pitchFamily="34" charset="0"/>
              </a:rPr>
              <a:t>Početak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20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14" dur="300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fill="hold" nodeType="withEffect">
                                  <p:stCondLst>
                                    <p:cond delay="270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fill="hold" nodeType="withEffect">
                                  <p:stCondLst>
                                    <p:cond delay="570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nodeType="withEffect">
                                  <p:stCondLst>
                                    <p:cond delay="870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fill="hold" nodeType="withEffect">
                                  <p:stCondLst>
                                    <p:cond delay="1170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8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repeatCount="8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533 L 2.5E-6 -0.31481 " pathEditMode="relative" rAng="0" ptsTypes="AA">
                                      <p:cBhvr>
                                        <p:cTn id="28" dur="15000" fill="hold"/>
                                        <p:tgtEl>
                                          <p:spTgt spid="18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1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7.40741E-7 L 5.55556E-7 -0.03148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Motion origin="layout" path="M 5.55556E-7 -3.33333E-6 L 5.55556E-7 -0.03125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fill="hold" nodeType="withEffect">
                                  <p:stCondLst>
                                    <p:cond delay="28500"/>
                                  </p:stCondLst>
                                  <p:childTnLst>
                                    <p:animMotion origin="layout" path="M 5.55556E-7 -0.03125 L 5.55556E-7 -0.0625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4" presetClass="path" presetSubtype="0" fill="hold" nodeType="withEffect">
                                  <p:stCondLst>
                                    <p:cond delay="43500"/>
                                  </p:stCondLst>
                                  <p:childTnLst>
                                    <p:animMotion origin="layout" path="M 5.55556E-7 -0.06273 L 5.55556E-7 -0.09444 " pathEditMode="relative" rAng="0" ptsTypes="AA">
                                      <p:cBhvr>
                                        <p:cTn id="36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fill="hold" nodeType="withEffect">
                                  <p:stCondLst>
                                    <p:cond delay="58500"/>
                                  </p:stCondLst>
                                  <p:childTnLst>
                                    <p:animMotion origin="layout" path="M 5.55556E-7 -0.09467 L 5.55556E-7 -0.12592 " pathEditMode="relative" rAng="0" ptsTypes="AA">
                                      <p:cBhvr>
                                        <p:cTn id="38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73500"/>
                                  </p:stCondLst>
                                  <p:childTnLst>
                                    <p:animMotion origin="layout" path="M 5.55556E-7 -0.12615 L 5.55556E-7 -0.1574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fill="hold" nodeType="withEffect">
                                  <p:stCondLst>
                                    <p:cond delay="88500"/>
                                  </p:stCondLst>
                                  <p:childTnLst>
                                    <p:animMotion origin="layout" path="M 8.33333E-7 -0.15764 L 8.33333E-7 -0.18889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fill="hold" nodeType="withEffect">
                                  <p:stCondLst>
                                    <p:cond delay="103500"/>
                                  </p:stCondLst>
                                  <p:childTnLst>
                                    <p:animMotion origin="layout" path="M 8.33333E-7 -0.18912 L 8.33333E-7 -0.22037 " pathEditMode="relative" rAng="0" ptsTypes="AA">
                                      <p:cBhvr>
                                        <p:cTn id="44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fill="hold" nodeType="withEffect">
                                  <p:stCondLst>
                                    <p:cond delay="118500"/>
                                  </p:stCondLst>
                                  <p:childTnLst>
                                    <p:animMotion origin="layout" path="M 8.33333E-7 -0.22037 L 8.33333E-7 -0.25162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25185 L 8.33333E-7 -0.283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fill="hold" nodeType="withEffect">
                                  <p:stCondLst>
                                    <p:cond delay="125000"/>
                                  </p:stCondLst>
                                  <p:childTnLst>
                                    <p:animMotion origin="layout" path="M 8.33333E-7 -0.01041 L 8.33333E-7 -0.31481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23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3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54" dur="1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27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2569 0.02709 C 0.04982 0.05232 0.075 0.07894 0.09722 0.1007 C 0.11944 0.12246 0.13923 0.14908 0.15937 0.15811 C 0.17934 0.16713 0.20156 0.16297 0.21788 0.1544 C 0.23402 0.14584 0.24878 0.12408 0.25677 0.10718 C 0.26475 0.09028 0.26493 0.0669 0.2658 0.05348 C 0.26666 0.04005 0.26527 0.0375 0.26232 0.02662 C 0.25937 0.01575 0.25625 0.00024 0.24774 -0.01134 C 0.23923 -0.02291 0.22309 -0.0368 0.21093 -0.04282 C 0.19878 -0.04884 0.18437 -0.04791 0.17482 -0.04745 C 0.16527 -0.04699 0.16267 -0.04606 0.15399 -0.04004 C 0.14531 -0.03402 0.14791 -0.03657 0.12222 -0.01203 C 0.09652 0.0125 0.04027 0.06829 -0.00052 0.10764 C -0.04098 0.147 -0.08976 0.19954 -0.12101 0.22477 C -0.15278 0.25 -0.16632 0.2544 -0.18768 0.25903 C -0.2092 0.26366 -0.23212 0.25811 -0.25018 0.25255 C -0.26823 0.247 -0.28229 0.2375 -0.29601 0.2257 C -0.30973 0.21389 -0.32205 0.2 -0.33282 0.18125 C -0.34358 0.1625 -0.35504 0.13889 -0.36059 0.11366 C -0.36615 0.08843 -0.36771 0.05649 -0.36615 0.0294 C -0.36459 0.00232 -0.35799 -0.02708 -0.35087 -0.04838 C -0.34375 -0.06967 -0.33455 -0.08379 -0.32379 -0.09838 C -0.31302 -0.11296 -0.29757 -0.12731 -0.28629 -0.13634 C -0.275 -0.14537 -0.26841 -0.14861 -0.25643 -0.153 C -0.24445 -0.1574 -0.23021 -0.16296 -0.21476 -0.16319 C -0.19931 -0.16342 -0.17761 -0.15949 -0.16354 -0.15486 C -0.14966 -0.15023 -0.14167 -0.14398 -0.13004 -0.13541 C -0.1191 -0.12685 -0.11163 -0.11759 -0.09809 -0.10347 C -0.08455 -0.08935 -0.06997 -0.07245 -0.04931 -0.05069 C -0.02865 -0.02893 0.00139 0.00186 0.02569 0.02709 Z " pathEditMode="relative" rAng="0" ptsTypes="aaaaaaaaaaaaaaaaaaaaaaaaaaaaaa">
                                      <p:cBhvr>
                                        <p:cTn id="56" dur="4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22" y="229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4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8" dur="3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8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0" dur="1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Školska knjiga">
  <a:themeElements>
    <a:clrScheme name="Školska knjig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kolska knji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Školska knji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kolska knjig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kolska knjig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kolska knjig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kolska knjig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kolska knjig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kolska knjig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Školska knjiga</Template>
  <TotalTime>3650</TotalTime>
  <Words>983</Words>
  <Application>Microsoft Office PowerPoint</Application>
  <PresentationFormat>Prikaz na zaslonu (4:3)</PresentationFormat>
  <Paragraphs>711</Paragraphs>
  <Slides>13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  <vt:variant>
        <vt:lpstr>Prilagođene projekcije</vt:lpstr>
      </vt:variant>
      <vt:variant>
        <vt:i4>7</vt:i4>
      </vt:variant>
    </vt:vector>
  </HeadingPairs>
  <TitlesOfParts>
    <vt:vector size="25" baseType="lpstr">
      <vt:lpstr>Arial</vt:lpstr>
      <vt:lpstr>Tahoma</vt:lpstr>
      <vt:lpstr>Wingdings</vt:lpstr>
      <vt:lpstr>Maiandra GD</vt:lpstr>
      <vt:lpstr>Školska knjiga</vt:lpstr>
      <vt:lpstr>Mehanizmi za prijenos gibanja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Zupčanici</vt:lpstr>
      <vt:lpstr>Zupčasta letva</vt:lpstr>
      <vt:lpstr>Pužni prijenos</vt:lpstr>
      <vt:lpstr>Remenski prijenos</vt:lpstr>
      <vt:lpstr>Tarni prijenos</vt:lpstr>
      <vt:lpstr>Lančani prijenos</vt:lpstr>
      <vt:lpstr>Svi prijenosi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Boško</dc:creator>
  <cp:lastModifiedBy>bosko.setka@skole.hr</cp:lastModifiedBy>
  <cp:revision>135</cp:revision>
  <dcterms:created xsi:type="dcterms:W3CDTF">2006-11-25T19:32:07Z</dcterms:created>
  <dcterms:modified xsi:type="dcterms:W3CDTF">2020-03-25T01:03:09Z</dcterms:modified>
</cp:coreProperties>
</file>