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76" r:id="rId2"/>
    <p:sldId id="263" r:id="rId3"/>
    <p:sldId id="264" r:id="rId4"/>
    <p:sldId id="275" r:id="rId5"/>
    <p:sldId id="265" r:id="rId6"/>
    <p:sldId id="277" r:id="rId7"/>
    <p:sldId id="266" r:id="rId8"/>
    <p:sldId id="267" r:id="rId9"/>
    <p:sldId id="268" r:id="rId10"/>
    <p:sldId id="269" r:id="rId11"/>
    <p:sldId id="270" r:id="rId12"/>
    <p:sldId id="272" r:id="rId13"/>
    <p:sldId id="273" r:id="rId14"/>
  </p:sldIdLst>
  <p:sldSz cx="9144000" cy="6858000" type="screen4x3"/>
  <p:notesSz cx="6858000" cy="9144000"/>
  <p:custShowLst>
    <p:custShow name="Zupčanici" id="0">
      <p:sldLst>
        <p:sld r:id="rId3"/>
        <p:sld r:id="rId4"/>
        <p:sld r:id="rId5"/>
      </p:sldLst>
    </p:custShow>
    <p:custShow name="Zupčasta letva" id="1">
      <p:sldLst>
        <p:sld r:id="rId6"/>
      </p:sldLst>
    </p:custShow>
    <p:custShow name="Pužni prijenos" id="2">
      <p:sldLst>
        <p:sld r:id="rId7"/>
      </p:sldLst>
    </p:custShow>
    <p:custShow name="Remenski prijenos" id="3">
      <p:sldLst>
        <p:sld r:id="rId8"/>
        <p:sld r:id="rId9"/>
        <p:sld r:id="rId10"/>
      </p:sldLst>
    </p:custShow>
    <p:custShow name="Tarni prijenos" id="4">
      <p:sldLst>
        <p:sld r:id="rId11"/>
        <p:sld r:id="rId12"/>
      </p:sldLst>
    </p:custShow>
    <p:custShow name="Lančani prijenos" id="5">
      <p:sldLst>
        <p:sld r:id="rId13"/>
        <p:sld r:id="rId14"/>
      </p:sldLst>
    </p:custShow>
    <p:custShow name="Svi prijenosi" id="6">
      <p:sldLst>
        <p:sld r:id="rId3"/>
        <p:sld r:id="rId4"/>
        <p:sld r:id="rId5"/>
        <p:sld r:id="rId6"/>
        <p:sld r:id="rId7"/>
        <p:sld r:id="rId8"/>
        <p:sld r:id="rId9"/>
        <p:sld r:id="rId10"/>
        <p:sld r:id="rId11"/>
        <p:sld r:id="rId12"/>
        <p:sld r:id="rId13"/>
        <p:sld r:id="rId14"/>
      </p:sldLst>
    </p:custShow>
  </p:custShowLst>
  <p:defaultTextStyle>
    <a:defPPr>
      <a:defRPr lang="hr-H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8+Rh4VnB4LaalcAGTAMXJw==" hashData="WXS1VRlcoMWIfQDT9GxoXtdLl2FRcPwSrLJDnR1y/EM8/pcJoKr3MjV4jBMyFIDCCJXnH735hmXE2UFlvfsEfw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33CC"/>
    <a:srgbClr val="CC00FF"/>
    <a:srgbClr val="000000"/>
    <a:srgbClr val="66FFCC"/>
    <a:srgbClr val="FF0000"/>
    <a:srgbClr val="B2B2B2"/>
    <a:srgbClr val="FFFFFF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59" autoAdjust="0"/>
    <p:restoredTop sz="97218" autoAdjust="0"/>
  </p:normalViewPr>
  <p:slideViewPr>
    <p:cSldViewPr>
      <p:cViewPr varScale="1">
        <p:scale>
          <a:sx n="81" d="100"/>
          <a:sy n="81" d="100"/>
        </p:scale>
        <p:origin x="1642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5E90D7A-FE9C-4A89-A7DF-DC33A9C86A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3C218A50-5607-4220-9DD6-7DEB627B23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DC481DC3-6761-460C-BECD-3E846A1D1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B544156C-F8D8-4400-BD9C-EAFD7467E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F12071C3-300E-4999-BE0D-4C7E46F37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6E9842-1181-4F70-BAF6-32ABD8A91748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201413605"/>
      </p:ext>
    </p:extLst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240401C-869F-4389-9C50-7D8E23344C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FB37798B-C84A-486F-AAAB-C823B7A51D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C7C03D01-4D9D-4003-B2B4-90D5740E65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7902BA05-9314-4424-BED7-26A70B3197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5FEC3CC8-76DF-4B37-94A2-7C04E17DD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30AD37-9952-46B0-B907-0E122060D730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90610404"/>
      </p:ext>
    </p:extLst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D3B66485-0272-45FD-B447-731B343DBA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1042EE00-9ABF-4439-9169-7F86C5249C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C7428EF2-C8E1-43D8-B6EC-9A866D0A0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FCFD6425-8826-4B5F-843C-F89049F671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98CFC0A8-19DF-414F-BC9F-181969257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171C8C-F329-4D31-9225-5387E6F84139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38794434"/>
      </p:ext>
    </p:extLst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BD52C15-31F0-4C27-A163-582E42F644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0C2725B6-3FFC-41DC-820D-7D9962BA5C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BE628882-6E9F-4D6A-BADA-B955A5958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DEC5AFF8-71CD-482F-8C0F-A7E7A9021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E96C6797-8241-448D-95B9-6BB52EB55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ACCE8A-6DF2-41FC-BA21-ADCC65546E47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68257113"/>
      </p:ext>
    </p:extLst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A46B201-7039-4079-81FD-BD06EFCBCD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66E07D9E-9660-46DE-9152-D50EEEA2B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FE877C03-15D9-43D6-BAAE-8D02D56C66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4A266911-FAB8-4D4A-B0C4-7D4871CC60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A6571021-4056-4A1B-9A5E-73CFA2B96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BBE60E-6B92-4B39-8919-50D0A7BF62C3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628832950"/>
      </p:ext>
    </p:extLst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6071BCA-0626-4D8A-9B25-2392D5C204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E670EB7F-1EF8-498D-9004-3A208D9BA7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060A9594-5CEC-4229-AA2E-00FC5C5234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62F17FE8-A3F2-4DF0-A819-6A60CD71D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EBED5E5D-DC1B-4237-BBA9-6E21EB8609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CA162436-314D-4319-B7E0-D60A0FAE5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30447E-6974-4261-9F71-10F4D815BF84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554598774"/>
      </p:ext>
    </p:extLst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AB56A8A-0FDF-4B5E-867E-66E4F66455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928A0BB4-1ACC-47CB-9DE9-269244257B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AC1E347E-E8D6-449B-9F70-B0C0A36F81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D5F97612-CB48-4160-B60B-0E6A0DE621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3A59F337-45F6-4B07-8662-23BCD43092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55CFEA6B-96A9-47D5-AC69-2EA239F51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F8ABE02F-6799-49C1-8D8F-F7004636C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39BD9F40-46D4-416F-B2AE-59B3BA931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9EA795-736A-4644-A2E6-E632320BE679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341698384"/>
      </p:ext>
    </p:extLst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99B2B28-1AE2-41FC-AE30-A7ECBE309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8B23D49A-71FB-4C81-B44E-F9CAC399C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EAD41087-1A7E-4AF4-A42A-06054379C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25CD98AC-6220-428B-80F5-C938204A1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D46C9D-58F0-4A29-95BC-6F39C16AE54B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36974915"/>
      </p:ext>
    </p:extLst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B18784D5-80F3-4DE2-BA82-720C2D19B8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207BCE70-3C48-43FD-A863-7DA48B5BC9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F9A54294-7DCE-4547-8A72-2D35ED72D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2121F4-1B8B-4A17-86E1-E3A1721B59A5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587695570"/>
      </p:ext>
    </p:extLst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5396620-331B-46C8-8B60-56E2AB0DC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17B4A65B-1352-4DCC-BDA2-F23ADB671D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ABDE4DD9-D113-4DC6-BF68-7D2ED2E000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1656A032-A331-48A3-9607-50F683E47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C8345885-74BF-4D77-9C16-E8983C3D9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658BE197-E359-4CFB-B89D-5D34939D1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729422-B994-4BE4-AA38-4240594CFD36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830105184"/>
      </p:ext>
    </p:extLst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88F658A-5B57-439A-AD8C-7223D8B6F0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603CE5B4-555D-4DD8-BAD2-00848B5602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58D715D3-B61F-4DF9-9CD3-8D98D5FFBD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13EE86B8-EFAF-446B-BB65-0A2BB23DE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78714262-D66C-41DC-9959-1C28E8C30A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E2E52A48-3489-4243-B4E6-5D63277A0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02494C-16CD-4898-B0A3-1B9B9FFA47B5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531901344"/>
      </p:ext>
    </p:extLst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75AA6611-49CE-408C-9E30-CAA6BA5C7E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/>
              <a:t>Kliknite da biste uredili stil naslova matrice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EFD1B319-0345-4677-93BF-0DF797E2EB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/>
              <a:t>Kliknite da biste uredili stilove teksta matrice</a:t>
            </a:r>
          </a:p>
          <a:p>
            <a:pPr lvl="1"/>
            <a:r>
              <a:rPr lang="hr-HR" altLang="sr-Latn-RS"/>
              <a:t>Druga razina</a:t>
            </a:r>
          </a:p>
          <a:p>
            <a:pPr lvl="2"/>
            <a:r>
              <a:rPr lang="hr-HR" altLang="sr-Latn-RS"/>
              <a:t>Treća razina</a:t>
            </a:r>
          </a:p>
          <a:p>
            <a:pPr lvl="3"/>
            <a:r>
              <a:rPr lang="hr-HR" altLang="sr-Latn-RS"/>
              <a:t>Četvrta razina</a:t>
            </a:r>
          </a:p>
          <a:p>
            <a:pPr lvl="4"/>
            <a:r>
              <a:rPr lang="hr-HR" altLang="sr-Latn-RS"/>
              <a:t>Peta razina</a:t>
            </a:r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C1CB3720-2EF9-4A8D-AC36-D9CE8126C6C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hr-HR" altLang="sr-Latn-RS"/>
          </a:p>
        </p:txBody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18D0616E-56A7-4A46-8F99-0AEB9602D99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hr-HR" altLang="sr-Latn-RS"/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0C4A0225-23C9-4CF3-BE79-68BC9B47494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84FD1C1-993F-432B-B55F-DD34AA37A7FC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advClick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emf"/><Relationship Id="rId4" Type="http://schemas.openxmlformats.org/officeDocument/2006/relationships/audio" Target="../media/audio2.wav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876B20EB-87AE-47D6-8781-9D25F14204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39838" y="274638"/>
            <a:ext cx="5853112" cy="777875"/>
          </a:xfrm>
        </p:spPr>
        <p:txBody>
          <a:bodyPr/>
          <a:lstStyle/>
          <a:p>
            <a:pPr algn="l"/>
            <a:r>
              <a:rPr lang="hr-HR" altLang="sr-Latn-RS" sz="2800">
                <a:solidFill>
                  <a:schemeClr val="bg1"/>
                </a:solidFill>
                <a:latin typeface="Tahoma" panose="020B0604030504040204" pitchFamily="34" charset="0"/>
              </a:rPr>
              <a:t>Mehanizmi za prijenos gibanja</a:t>
            </a:r>
          </a:p>
        </p:txBody>
      </p:sp>
      <p:sp>
        <p:nvSpPr>
          <p:cNvPr id="31994" name="AutoShape 250">
            <a:hlinkClick r:id="" action="ppaction://noaction">
              <a:snd r:embed="rId2" name="click.wav"/>
            </a:hlinkClick>
            <a:extLst>
              <a:ext uri="{FF2B5EF4-FFF2-40B4-BE49-F238E27FC236}">
                <a16:creationId xmlns:a16="http://schemas.microsoft.com/office/drawing/2014/main" id="{68718CB6-A366-4467-92E7-FB1A7A03FA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6100" y="1412875"/>
            <a:ext cx="1871663" cy="1296988"/>
          </a:xfrm>
          <a:prstGeom prst="roundRect">
            <a:avLst>
              <a:gd name="adj" fmla="val 10894"/>
            </a:avLst>
          </a:prstGeom>
          <a:solidFill>
            <a:schemeClr val="bg1"/>
          </a:solidFill>
          <a:ln w="9525">
            <a:solidFill>
              <a:schemeClr val="accent2"/>
            </a:solidFill>
            <a:round/>
            <a:headEnd/>
            <a:tailEnd/>
          </a:ln>
          <a:effectLst>
            <a:prstShdw prst="shdw11">
              <a:srgbClr val="666699">
                <a:alpha val="59000"/>
              </a:srgbClr>
            </a:prstShdw>
          </a:effectLst>
        </p:spPr>
        <p:txBody>
          <a:bodyPr wrap="none" anchor="ctr"/>
          <a:lstStyle/>
          <a:p>
            <a:endParaRPr lang="hr-HR"/>
          </a:p>
        </p:txBody>
      </p:sp>
      <p:sp>
        <p:nvSpPr>
          <p:cNvPr id="31991" name="AutoShape 247">
            <a:extLst>
              <a:ext uri="{FF2B5EF4-FFF2-40B4-BE49-F238E27FC236}">
                <a16:creationId xmlns:a16="http://schemas.microsoft.com/office/drawing/2014/main" id="{61EBFBD7-F81B-4D33-A5FF-CC02A717A8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0563" y="2420938"/>
            <a:ext cx="1439862" cy="287337"/>
          </a:xfrm>
          <a:prstGeom prst="roundRect">
            <a:avLst>
              <a:gd name="adj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prstDash val="dash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FF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b"/>
          <a:lstStyle/>
          <a:p>
            <a:r>
              <a:rPr lang="hr-HR" altLang="sr-Latn-RS" sz="1400" b="1">
                <a:latin typeface="Tahoma" panose="020B0604030504040204" pitchFamily="34" charset="0"/>
              </a:rPr>
              <a:t>Tarni prijenos</a:t>
            </a:r>
          </a:p>
        </p:txBody>
      </p:sp>
      <p:sp>
        <p:nvSpPr>
          <p:cNvPr id="32102" name="AutoShape 358">
            <a:extLst>
              <a:ext uri="{FF2B5EF4-FFF2-40B4-BE49-F238E27FC236}">
                <a16:creationId xmlns:a16="http://schemas.microsoft.com/office/drawing/2014/main" id="{51301038-A51E-4C86-BE5B-F5F608C750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4513" y="4868863"/>
            <a:ext cx="1871662" cy="1296987"/>
          </a:xfrm>
          <a:prstGeom prst="roundRect">
            <a:avLst>
              <a:gd name="adj" fmla="val 10894"/>
            </a:avLst>
          </a:prstGeom>
          <a:solidFill>
            <a:schemeClr val="bg1"/>
          </a:solidFill>
          <a:ln w="9525">
            <a:solidFill>
              <a:schemeClr val="accent2"/>
            </a:solidFill>
            <a:round/>
            <a:headEnd/>
            <a:tailEnd/>
          </a:ln>
          <a:effectLst>
            <a:prstShdw prst="shdw11">
              <a:srgbClr val="666699">
                <a:alpha val="59000"/>
              </a:srgbClr>
            </a:prstShdw>
          </a:effectLst>
        </p:spPr>
        <p:txBody>
          <a:bodyPr wrap="none" anchor="ctr"/>
          <a:lstStyle/>
          <a:p>
            <a:endParaRPr lang="hr-HR"/>
          </a:p>
        </p:txBody>
      </p:sp>
      <p:sp>
        <p:nvSpPr>
          <p:cNvPr id="32071" name="AutoShape 327">
            <a:extLst>
              <a:ext uri="{FF2B5EF4-FFF2-40B4-BE49-F238E27FC236}">
                <a16:creationId xmlns:a16="http://schemas.microsoft.com/office/drawing/2014/main" id="{95FF3080-421A-4475-99D8-26C6238D91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0413" y="5805488"/>
            <a:ext cx="1439862" cy="358775"/>
          </a:xfrm>
          <a:prstGeom prst="roundRect">
            <a:avLst>
              <a:gd name="adj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prstDash val="dash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FF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b"/>
          <a:lstStyle/>
          <a:p>
            <a:r>
              <a:rPr lang="hr-HR" altLang="sr-Latn-RS" sz="1400" b="1">
                <a:latin typeface="Tahoma" panose="020B0604030504040204" pitchFamily="34" charset="0"/>
              </a:rPr>
              <a:t>Pužni prijenos</a:t>
            </a:r>
          </a:p>
        </p:txBody>
      </p:sp>
      <p:grpSp>
        <p:nvGrpSpPr>
          <p:cNvPr id="32069" name="Group 325">
            <a:extLst>
              <a:ext uri="{FF2B5EF4-FFF2-40B4-BE49-F238E27FC236}">
                <a16:creationId xmlns:a16="http://schemas.microsoft.com/office/drawing/2014/main" id="{47DED729-A0DA-4F0F-A120-8C91FB05DB39}"/>
              </a:ext>
            </a:extLst>
          </p:cNvPr>
          <p:cNvGrpSpPr>
            <a:grpSpLocks/>
          </p:cNvGrpSpPr>
          <p:nvPr/>
        </p:nvGrpSpPr>
        <p:grpSpPr bwMode="auto">
          <a:xfrm>
            <a:off x="4570413" y="4940300"/>
            <a:ext cx="1514475" cy="895350"/>
            <a:chOff x="702" y="1389"/>
            <a:chExt cx="999" cy="591"/>
          </a:xfrm>
        </p:grpSpPr>
        <p:grpSp>
          <p:nvGrpSpPr>
            <p:cNvPr id="32067" name="Group 323">
              <a:extLst>
                <a:ext uri="{FF2B5EF4-FFF2-40B4-BE49-F238E27FC236}">
                  <a16:creationId xmlns:a16="http://schemas.microsoft.com/office/drawing/2014/main" id="{4FD62633-43FD-459B-9A38-C87C3E4832A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30" y="1389"/>
              <a:ext cx="522" cy="522"/>
              <a:chOff x="930" y="800"/>
              <a:chExt cx="1088" cy="1088"/>
            </a:xfrm>
          </p:grpSpPr>
          <p:sp>
            <p:nvSpPr>
              <p:cNvPr id="32022" name="AutoShape 278">
                <a:extLst>
                  <a:ext uri="{FF2B5EF4-FFF2-40B4-BE49-F238E27FC236}">
                    <a16:creationId xmlns:a16="http://schemas.microsoft.com/office/drawing/2014/main" id="{E2C71A83-8155-48FD-ACEB-69CC7E1E5A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0" y="800"/>
                <a:ext cx="1088" cy="1088"/>
              </a:xfrm>
              <a:prstGeom prst="star24">
                <a:avLst>
                  <a:gd name="adj" fmla="val 36764"/>
                </a:avLst>
              </a:prstGeom>
              <a:gradFill rotWithShape="1">
                <a:gsLst>
                  <a:gs pos="0">
                    <a:srgbClr val="996633"/>
                  </a:gs>
                  <a:gs pos="100000">
                    <a:srgbClr val="996633">
                      <a:gamma/>
                      <a:shade val="66275"/>
                      <a:invGamma/>
                    </a:srgbClr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32023" name="Oval 279">
                <a:extLst>
                  <a:ext uri="{FF2B5EF4-FFF2-40B4-BE49-F238E27FC236}">
                    <a16:creationId xmlns:a16="http://schemas.microsoft.com/office/drawing/2014/main" id="{7CFF6D6B-28D8-4277-9E27-4A43D8A913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58" y="828"/>
                <a:ext cx="1032" cy="1032"/>
              </a:xfrm>
              <a:prstGeom prst="ellipse">
                <a:avLst/>
              </a:prstGeom>
              <a:noFill/>
              <a:ln w="1143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32025" name="Oval 281">
                <a:extLst>
                  <a:ext uri="{FF2B5EF4-FFF2-40B4-BE49-F238E27FC236}">
                    <a16:creationId xmlns:a16="http://schemas.microsoft.com/office/drawing/2014/main" id="{98644823-E266-48E4-AC81-944E9E4A73C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4" y="1274"/>
                <a:ext cx="139" cy="139"/>
              </a:xfrm>
              <a:prstGeom prst="ellipse">
                <a:avLst/>
              </a:prstGeom>
              <a:gradFill rotWithShape="1">
                <a:gsLst>
                  <a:gs pos="0">
                    <a:schemeClr val="bg1">
                      <a:gamma/>
                      <a:shade val="46275"/>
                      <a:invGamma/>
                    </a:schemeClr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</p:grpSp>
        <p:grpSp>
          <p:nvGrpSpPr>
            <p:cNvPr id="32026" name="Group 282">
              <a:extLst>
                <a:ext uri="{FF2B5EF4-FFF2-40B4-BE49-F238E27FC236}">
                  <a16:creationId xmlns:a16="http://schemas.microsoft.com/office/drawing/2014/main" id="{7D2D16AA-546F-432C-9B76-291513EED7C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02" y="1877"/>
              <a:ext cx="999" cy="80"/>
              <a:chOff x="522" y="2901"/>
              <a:chExt cx="2721" cy="273"/>
            </a:xfrm>
          </p:grpSpPr>
          <p:sp>
            <p:nvSpPr>
              <p:cNvPr id="32027" name="Rectangle 283">
                <a:extLst>
                  <a:ext uri="{FF2B5EF4-FFF2-40B4-BE49-F238E27FC236}">
                    <a16:creationId xmlns:a16="http://schemas.microsoft.com/office/drawing/2014/main" id="{41095921-4392-4C84-976B-C31ABF7B54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7" y="2901"/>
                <a:ext cx="2630" cy="273"/>
              </a:xfrm>
              <a:prstGeom prst="rect">
                <a:avLst/>
              </a:prstGeom>
              <a:gradFill rotWithShape="1">
                <a:gsLst>
                  <a:gs pos="0">
                    <a:srgbClr val="996633">
                      <a:gamma/>
                      <a:shade val="56078"/>
                      <a:invGamma/>
                    </a:srgbClr>
                  </a:gs>
                  <a:gs pos="50000">
                    <a:srgbClr val="996633"/>
                  </a:gs>
                  <a:gs pos="100000">
                    <a:srgbClr val="996633">
                      <a:gamma/>
                      <a:shade val="56078"/>
                      <a:invGamma/>
                    </a:srgbClr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32028" name="Oval 284">
                <a:extLst>
                  <a:ext uri="{FF2B5EF4-FFF2-40B4-BE49-F238E27FC236}">
                    <a16:creationId xmlns:a16="http://schemas.microsoft.com/office/drawing/2014/main" id="{F4EDF926-E860-456F-8D97-FEF78EF8D9C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52" y="2901"/>
                <a:ext cx="91" cy="272"/>
              </a:xfrm>
              <a:prstGeom prst="ellipse">
                <a:avLst/>
              </a:prstGeom>
              <a:gradFill rotWithShape="1">
                <a:gsLst>
                  <a:gs pos="0">
                    <a:srgbClr val="996633"/>
                  </a:gs>
                  <a:gs pos="100000">
                    <a:srgbClr val="996633">
                      <a:gamma/>
                      <a:shade val="66275"/>
                      <a:invGamma/>
                    </a:srgbClr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32029" name="Arc 285">
                <a:extLst>
                  <a:ext uri="{FF2B5EF4-FFF2-40B4-BE49-F238E27FC236}">
                    <a16:creationId xmlns:a16="http://schemas.microsoft.com/office/drawing/2014/main" id="{7963E49A-47E2-459B-AF2E-F51AAECA4205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522" y="2901"/>
                <a:ext cx="90" cy="272"/>
              </a:xfrm>
              <a:custGeom>
                <a:avLst/>
                <a:gdLst>
                  <a:gd name="G0" fmla="+- 20778 0 0"/>
                  <a:gd name="G1" fmla="+- 21600 0 0"/>
                  <a:gd name="G2" fmla="+- 21600 0 0"/>
                  <a:gd name="T0" fmla="*/ 12907 w 42378"/>
                  <a:gd name="T1" fmla="*/ 1485 h 43200"/>
                  <a:gd name="T2" fmla="*/ 0 w 42378"/>
                  <a:gd name="T3" fmla="*/ 27501 h 43200"/>
                  <a:gd name="T4" fmla="*/ 20778 w 42378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2378" h="43200" fill="none" extrusionOk="0">
                    <a:moveTo>
                      <a:pt x="12907" y="1485"/>
                    </a:moveTo>
                    <a:cubicBezTo>
                      <a:pt x="15415" y="503"/>
                      <a:pt x="18084" y="0"/>
                      <a:pt x="20778" y="0"/>
                    </a:cubicBezTo>
                    <a:cubicBezTo>
                      <a:pt x="32707" y="0"/>
                      <a:pt x="42378" y="9670"/>
                      <a:pt x="42378" y="21600"/>
                    </a:cubicBezTo>
                    <a:cubicBezTo>
                      <a:pt x="42378" y="33529"/>
                      <a:pt x="32707" y="43200"/>
                      <a:pt x="20778" y="43200"/>
                    </a:cubicBezTo>
                    <a:cubicBezTo>
                      <a:pt x="11121" y="43199"/>
                      <a:pt x="2637" y="36790"/>
                      <a:pt x="-1" y="27501"/>
                    </a:cubicBezTo>
                  </a:path>
                  <a:path w="42378" h="43200" stroke="0" extrusionOk="0">
                    <a:moveTo>
                      <a:pt x="12907" y="1485"/>
                    </a:moveTo>
                    <a:cubicBezTo>
                      <a:pt x="15415" y="503"/>
                      <a:pt x="18084" y="0"/>
                      <a:pt x="20778" y="0"/>
                    </a:cubicBezTo>
                    <a:cubicBezTo>
                      <a:pt x="32707" y="0"/>
                      <a:pt x="42378" y="9670"/>
                      <a:pt x="42378" y="21600"/>
                    </a:cubicBezTo>
                    <a:cubicBezTo>
                      <a:pt x="42378" y="33529"/>
                      <a:pt x="32707" y="43200"/>
                      <a:pt x="20778" y="43200"/>
                    </a:cubicBezTo>
                    <a:cubicBezTo>
                      <a:pt x="11121" y="43199"/>
                      <a:pt x="2637" y="36790"/>
                      <a:pt x="-1" y="27501"/>
                    </a:cubicBezTo>
                    <a:lnTo>
                      <a:pt x="20778" y="2160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996633">
                      <a:gamma/>
                      <a:shade val="46275"/>
                      <a:invGamma/>
                    </a:srgbClr>
                  </a:gs>
                  <a:gs pos="50000">
                    <a:srgbClr val="996633"/>
                  </a:gs>
                  <a:gs pos="100000">
                    <a:srgbClr val="996633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</p:grpSp>
        <p:grpSp>
          <p:nvGrpSpPr>
            <p:cNvPr id="32030" name="Group 286">
              <a:extLst>
                <a:ext uri="{FF2B5EF4-FFF2-40B4-BE49-F238E27FC236}">
                  <a16:creationId xmlns:a16="http://schemas.microsoft.com/office/drawing/2014/main" id="{01A3FB62-F69D-43AA-986B-CD7AB1979D1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75" y="1847"/>
              <a:ext cx="408" cy="133"/>
              <a:chOff x="1314" y="2795"/>
              <a:chExt cx="1451" cy="472"/>
            </a:xfrm>
          </p:grpSpPr>
          <p:grpSp>
            <p:nvGrpSpPr>
              <p:cNvPr id="32031" name="Group 287">
                <a:extLst>
                  <a:ext uri="{FF2B5EF4-FFF2-40B4-BE49-F238E27FC236}">
                    <a16:creationId xmlns:a16="http://schemas.microsoft.com/office/drawing/2014/main" id="{61557361-B73B-4391-9452-B2738912831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314" y="2795"/>
                <a:ext cx="1451" cy="471"/>
                <a:chOff x="1338" y="2786"/>
                <a:chExt cx="1451" cy="471"/>
              </a:xfrm>
            </p:grpSpPr>
            <p:grpSp>
              <p:nvGrpSpPr>
                <p:cNvPr id="32032" name="Group 288">
                  <a:extLst>
                    <a:ext uri="{FF2B5EF4-FFF2-40B4-BE49-F238E27FC236}">
                      <a16:creationId xmlns:a16="http://schemas.microsoft.com/office/drawing/2014/main" id="{1AB9132F-13E3-4438-8F46-2B04E51C1A37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338" y="2795"/>
                  <a:ext cx="1451" cy="454"/>
                  <a:chOff x="1247" y="3249"/>
                  <a:chExt cx="1451" cy="454"/>
                </a:xfrm>
              </p:grpSpPr>
              <p:sp>
                <p:nvSpPr>
                  <p:cNvPr id="32033" name="AutoShape 289">
                    <a:extLst>
                      <a:ext uri="{FF2B5EF4-FFF2-40B4-BE49-F238E27FC236}">
                        <a16:creationId xmlns:a16="http://schemas.microsoft.com/office/drawing/2014/main" id="{04F8D414-1BB9-4767-8ED9-11047611C79E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247" y="3249"/>
                    <a:ext cx="181" cy="454"/>
                  </a:xfrm>
                  <a:prstGeom prst="parallelogram">
                    <a:avLst>
                      <a:gd name="adj" fmla="val 54694"/>
                    </a:avLst>
                  </a:prstGeom>
                  <a:gradFill rotWithShape="1">
                    <a:gsLst>
                      <a:gs pos="0">
                        <a:srgbClr val="996633">
                          <a:gamma/>
                          <a:shade val="66275"/>
                          <a:invGamma/>
                        </a:srgbClr>
                      </a:gs>
                      <a:gs pos="50000">
                        <a:srgbClr val="996633"/>
                      </a:gs>
                      <a:gs pos="100000">
                        <a:srgbClr val="996633">
                          <a:gamma/>
                          <a:shade val="66275"/>
                          <a:invGamma/>
                        </a:srgbClr>
                      </a:gs>
                    </a:gsLst>
                    <a:lin ang="5400000" scaled="1"/>
                  </a:gradFill>
                  <a:ln w="317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hr-HR"/>
                  </a:p>
                </p:txBody>
              </p:sp>
              <p:sp>
                <p:nvSpPr>
                  <p:cNvPr id="32034" name="AutoShape 290">
                    <a:extLst>
                      <a:ext uri="{FF2B5EF4-FFF2-40B4-BE49-F238E27FC236}">
                        <a16:creationId xmlns:a16="http://schemas.microsoft.com/office/drawing/2014/main" id="{A52FA199-B6BD-49F7-9C53-1E8AAAC6BB85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428" y="3249"/>
                    <a:ext cx="181" cy="454"/>
                  </a:xfrm>
                  <a:prstGeom prst="parallelogram">
                    <a:avLst>
                      <a:gd name="adj" fmla="val 54694"/>
                    </a:avLst>
                  </a:prstGeom>
                  <a:gradFill rotWithShape="1">
                    <a:gsLst>
                      <a:gs pos="0">
                        <a:srgbClr val="996633">
                          <a:gamma/>
                          <a:shade val="66275"/>
                          <a:invGamma/>
                        </a:srgbClr>
                      </a:gs>
                      <a:gs pos="50000">
                        <a:srgbClr val="996633"/>
                      </a:gs>
                      <a:gs pos="100000">
                        <a:srgbClr val="996633">
                          <a:gamma/>
                          <a:shade val="66275"/>
                          <a:invGamma/>
                        </a:srgbClr>
                      </a:gs>
                    </a:gsLst>
                    <a:lin ang="5400000" scaled="1"/>
                  </a:gradFill>
                  <a:ln w="317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hr-HR"/>
                  </a:p>
                </p:txBody>
              </p:sp>
              <p:sp>
                <p:nvSpPr>
                  <p:cNvPr id="32035" name="AutoShape 291">
                    <a:extLst>
                      <a:ext uri="{FF2B5EF4-FFF2-40B4-BE49-F238E27FC236}">
                        <a16:creationId xmlns:a16="http://schemas.microsoft.com/office/drawing/2014/main" id="{4892E951-666C-46DE-A6CD-5D22CBFA06E4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610" y="3249"/>
                    <a:ext cx="181" cy="454"/>
                  </a:xfrm>
                  <a:prstGeom prst="parallelogram">
                    <a:avLst>
                      <a:gd name="adj" fmla="val 54694"/>
                    </a:avLst>
                  </a:prstGeom>
                  <a:gradFill rotWithShape="1">
                    <a:gsLst>
                      <a:gs pos="0">
                        <a:srgbClr val="996633">
                          <a:gamma/>
                          <a:shade val="66275"/>
                          <a:invGamma/>
                        </a:srgbClr>
                      </a:gs>
                      <a:gs pos="50000">
                        <a:srgbClr val="996633"/>
                      </a:gs>
                      <a:gs pos="100000">
                        <a:srgbClr val="996633">
                          <a:gamma/>
                          <a:shade val="66275"/>
                          <a:invGamma/>
                        </a:srgbClr>
                      </a:gs>
                    </a:gsLst>
                    <a:lin ang="5400000" scaled="1"/>
                  </a:gradFill>
                  <a:ln w="317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hr-HR"/>
                  </a:p>
                </p:txBody>
              </p:sp>
              <p:sp>
                <p:nvSpPr>
                  <p:cNvPr id="32036" name="AutoShape 292">
                    <a:extLst>
                      <a:ext uri="{FF2B5EF4-FFF2-40B4-BE49-F238E27FC236}">
                        <a16:creationId xmlns:a16="http://schemas.microsoft.com/office/drawing/2014/main" id="{DA07E774-1E4D-4712-B494-8C5A7EBE0BB9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791" y="3249"/>
                    <a:ext cx="181" cy="454"/>
                  </a:xfrm>
                  <a:prstGeom prst="parallelogram">
                    <a:avLst>
                      <a:gd name="adj" fmla="val 54694"/>
                    </a:avLst>
                  </a:prstGeom>
                  <a:gradFill rotWithShape="1">
                    <a:gsLst>
                      <a:gs pos="0">
                        <a:srgbClr val="996633">
                          <a:gamma/>
                          <a:shade val="66275"/>
                          <a:invGamma/>
                        </a:srgbClr>
                      </a:gs>
                      <a:gs pos="50000">
                        <a:srgbClr val="996633"/>
                      </a:gs>
                      <a:gs pos="100000">
                        <a:srgbClr val="996633">
                          <a:gamma/>
                          <a:shade val="66275"/>
                          <a:invGamma/>
                        </a:srgbClr>
                      </a:gs>
                    </a:gsLst>
                    <a:lin ang="5400000" scaled="1"/>
                  </a:gradFill>
                  <a:ln w="317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hr-HR"/>
                  </a:p>
                </p:txBody>
              </p:sp>
              <p:sp>
                <p:nvSpPr>
                  <p:cNvPr id="32037" name="AutoShape 293">
                    <a:extLst>
                      <a:ext uri="{FF2B5EF4-FFF2-40B4-BE49-F238E27FC236}">
                        <a16:creationId xmlns:a16="http://schemas.microsoft.com/office/drawing/2014/main" id="{35CEF346-6D56-442F-9218-831121FADFD5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973" y="3249"/>
                    <a:ext cx="181" cy="454"/>
                  </a:xfrm>
                  <a:prstGeom prst="parallelogram">
                    <a:avLst>
                      <a:gd name="adj" fmla="val 54694"/>
                    </a:avLst>
                  </a:prstGeom>
                  <a:gradFill rotWithShape="1">
                    <a:gsLst>
                      <a:gs pos="0">
                        <a:srgbClr val="996633">
                          <a:gamma/>
                          <a:shade val="66275"/>
                          <a:invGamma/>
                        </a:srgbClr>
                      </a:gs>
                      <a:gs pos="50000">
                        <a:srgbClr val="996633"/>
                      </a:gs>
                      <a:gs pos="100000">
                        <a:srgbClr val="996633">
                          <a:gamma/>
                          <a:shade val="66275"/>
                          <a:invGamma/>
                        </a:srgbClr>
                      </a:gs>
                    </a:gsLst>
                    <a:lin ang="5400000" scaled="1"/>
                  </a:gradFill>
                  <a:ln w="317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hr-HR"/>
                  </a:p>
                </p:txBody>
              </p:sp>
              <p:sp>
                <p:nvSpPr>
                  <p:cNvPr id="32038" name="AutoShape 294">
                    <a:extLst>
                      <a:ext uri="{FF2B5EF4-FFF2-40B4-BE49-F238E27FC236}">
                        <a16:creationId xmlns:a16="http://schemas.microsoft.com/office/drawing/2014/main" id="{9F8138EC-7EC8-4C20-98DB-EE470907804E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154" y="3249"/>
                    <a:ext cx="181" cy="454"/>
                  </a:xfrm>
                  <a:prstGeom prst="parallelogram">
                    <a:avLst>
                      <a:gd name="adj" fmla="val 54694"/>
                    </a:avLst>
                  </a:prstGeom>
                  <a:gradFill rotWithShape="1">
                    <a:gsLst>
                      <a:gs pos="0">
                        <a:srgbClr val="996633">
                          <a:gamma/>
                          <a:shade val="66275"/>
                          <a:invGamma/>
                        </a:srgbClr>
                      </a:gs>
                      <a:gs pos="50000">
                        <a:srgbClr val="996633"/>
                      </a:gs>
                      <a:gs pos="100000">
                        <a:srgbClr val="996633">
                          <a:gamma/>
                          <a:shade val="66275"/>
                          <a:invGamma/>
                        </a:srgbClr>
                      </a:gs>
                    </a:gsLst>
                    <a:lin ang="5400000" scaled="1"/>
                  </a:gradFill>
                  <a:ln w="317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hr-HR"/>
                  </a:p>
                </p:txBody>
              </p:sp>
              <p:sp>
                <p:nvSpPr>
                  <p:cNvPr id="32039" name="AutoShape 295">
                    <a:extLst>
                      <a:ext uri="{FF2B5EF4-FFF2-40B4-BE49-F238E27FC236}">
                        <a16:creationId xmlns:a16="http://schemas.microsoft.com/office/drawing/2014/main" id="{5768475F-6A7B-4AF2-8511-AA3FB707EE8B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336" y="3249"/>
                    <a:ext cx="181" cy="454"/>
                  </a:xfrm>
                  <a:prstGeom prst="parallelogram">
                    <a:avLst>
                      <a:gd name="adj" fmla="val 54694"/>
                    </a:avLst>
                  </a:prstGeom>
                  <a:gradFill rotWithShape="1">
                    <a:gsLst>
                      <a:gs pos="0">
                        <a:srgbClr val="996633">
                          <a:gamma/>
                          <a:shade val="66275"/>
                          <a:invGamma/>
                        </a:srgbClr>
                      </a:gs>
                      <a:gs pos="50000">
                        <a:srgbClr val="996633"/>
                      </a:gs>
                      <a:gs pos="100000">
                        <a:srgbClr val="996633">
                          <a:gamma/>
                          <a:shade val="66275"/>
                          <a:invGamma/>
                        </a:srgbClr>
                      </a:gs>
                    </a:gsLst>
                    <a:lin ang="5400000" scaled="1"/>
                  </a:gradFill>
                  <a:ln w="317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hr-HR"/>
                  </a:p>
                </p:txBody>
              </p:sp>
              <p:sp>
                <p:nvSpPr>
                  <p:cNvPr id="32040" name="AutoShape 296">
                    <a:extLst>
                      <a:ext uri="{FF2B5EF4-FFF2-40B4-BE49-F238E27FC236}">
                        <a16:creationId xmlns:a16="http://schemas.microsoft.com/office/drawing/2014/main" id="{90726491-CF1E-424D-AB5C-1C2E37886FDE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517" y="3249"/>
                    <a:ext cx="181" cy="454"/>
                  </a:xfrm>
                  <a:prstGeom prst="parallelogram">
                    <a:avLst>
                      <a:gd name="adj" fmla="val 54694"/>
                    </a:avLst>
                  </a:prstGeom>
                  <a:gradFill rotWithShape="1">
                    <a:gsLst>
                      <a:gs pos="0">
                        <a:srgbClr val="996633">
                          <a:gamma/>
                          <a:shade val="66275"/>
                          <a:invGamma/>
                        </a:srgbClr>
                      </a:gs>
                      <a:gs pos="50000">
                        <a:srgbClr val="996633"/>
                      </a:gs>
                      <a:gs pos="100000">
                        <a:srgbClr val="996633">
                          <a:gamma/>
                          <a:shade val="66275"/>
                          <a:invGamma/>
                        </a:srgbClr>
                      </a:gs>
                    </a:gsLst>
                    <a:lin ang="5400000" scaled="1"/>
                  </a:gradFill>
                  <a:ln w="317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hr-HR"/>
                  </a:p>
                </p:txBody>
              </p:sp>
            </p:grpSp>
            <p:grpSp>
              <p:nvGrpSpPr>
                <p:cNvPr id="32041" name="Group 297">
                  <a:extLst>
                    <a:ext uri="{FF2B5EF4-FFF2-40B4-BE49-F238E27FC236}">
                      <a16:creationId xmlns:a16="http://schemas.microsoft.com/office/drawing/2014/main" id="{E688EC0F-96F5-4889-96C0-F5B64F5F629A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654" y="2786"/>
                  <a:ext cx="104" cy="469"/>
                  <a:chOff x="1650" y="2786"/>
                  <a:chExt cx="94" cy="476"/>
                </a:xfrm>
              </p:grpSpPr>
              <p:sp>
                <p:nvSpPr>
                  <p:cNvPr id="32042" name="AutoShape 298">
                    <a:extLst>
                      <a:ext uri="{FF2B5EF4-FFF2-40B4-BE49-F238E27FC236}">
                        <a16:creationId xmlns:a16="http://schemas.microsoft.com/office/drawing/2014/main" id="{20D5F7AB-6513-432B-8AD0-3040AEAB955F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6163951">
                    <a:off x="1496" y="3007"/>
                    <a:ext cx="470" cy="27"/>
                  </a:xfrm>
                  <a:custGeom>
                    <a:avLst/>
                    <a:gdLst>
                      <a:gd name="G0" fmla="+- 4397 0 0"/>
                      <a:gd name="G1" fmla="+- 21600 0 4397"/>
                      <a:gd name="G2" fmla="*/ 4397 1 2"/>
                      <a:gd name="G3" fmla="+- 21600 0 G2"/>
                      <a:gd name="G4" fmla="+/ 4397 21600 2"/>
                      <a:gd name="G5" fmla="+/ G1 0 2"/>
                      <a:gd name="G6" fmla="*/ 21600 21600 4397"/>
                      <a:gd name="G7" fmla="*/ G6 1 2"/>
                      <a:gd name="G8" fmla="+- 21600 0 G7"/>
                      <a:gd name="G9" fmla="*/ 21600 1 2"/>
                      <a:gd name="G10" fmla="+- 4397 0 G9"/>
                      <a:gd name="G11" fmla="?: G10 G8 0"/>
                      <a:gd name="G12" fmla="?: G10 G7 21600"/>
                      <a:gd name="T0" fmla="*/ 19401 w 21600"/>
                      <a:gd name="T1" fmla="*/ 10800 h 21600"/>
                      <a:gd name="T2" fmla="*/ 10800 w 21600"/>
                      <a:gd name="T3" fmla="*/ 21600 h 21600"/>
                      <a:gd name="T4" fmla="*/ 2199 w 21600"/>
                      <a:gd name="T5" fmla="*/ 10800 h 21600"/>
                      <a:gd name="T6" fmla="*/ 10800 w 21600"/>
                      <a:gd name="T7" fmla="*/ 0 h 21600"/>
                      <a:gd name="T8" fmla="*/ 3999 w 21600"/>
                      <a:gd name="T9" fmla="*/ 3999 h 21600"/>
                      <a:gd name="T10" fmla="*/ 17601 w 21600"/>
                      <a:gd name="T11" fmla="*/ 17601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4397" y="21600"/>
                        </a:lnTo>
                        <a:lnTo>
                          <a:pt x="17203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996633">
                          <a:gamma/>
                          <a:shade val="66275"/>
                          <a:invGamma/>
                        </a:srgbClr>
                      </a:gs>
                      <a:gs pos="50000">
                        <a:srgbClr val="996633"/>
                      </a:gs>
                      <a:gs pos="100000">
                        <a:srgbClr val="996633">
                          <a:gamma/>
                          <a:shade val="66275"/>
                          <a:invGamma/>
                        </a:srgbClr>
                      </a:gs>
                    </a:gsLst>
                    <a:lin ang="5400000" scaled="1"/>
                  </a:gradFill>
                  <a:ln w="317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hr-HR"/>
                  </a:p>
                </p:txBody>
              </p:sp>
              <p:sp>
                <p:nvSpPr>
                  <p:cNvPr id="32043" name="AutoShape 299">
                    <a:extLst>
                      <a:ext uri="{FF2B5EF4-FFF2-40B4-BE49-F238E27FC236}">
                        <a16:creationId xmlns:a16="http://schemas.microsoft.com/office/drawing/2014/main" id="{97F4A2CD-AE01-4B29-9D12-5215F64529FD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16963951">
                    <a:off x="1429" y="3013"/>
                    <a:ext cx="470" cy="27"/>
                  </a:xfrm>
                  <a:custGeom>
                    <a:avLst/>
                    <a:gdLst>
                      <a:gd name="G0" fmla="+- 4397 0 0"/>
                      <a:gd name="G1" fmla="+- 21600 0 4397"/>
                      <a:gd name="G2" fmla="*/ 4397 1 2"/>
                      <a:gd name="G3" fmla="+- 21600 0 G2"/>
                      <a:gd name="G4" fmla="+/ 4397 21600 2"/>
                      <a:gd name="G5" fmla="+/ G1 0 2"/>
                      <a:gd name="G6" fmla="*/ 21600 21600 4397"/>
                      <a:gd name="G7" fmla="*/ G6 1 2"/>
                      <a:gd name="G8" fmla="+- 21600 0 G7"/>
                      <a:gd name="G9" fmla="*/ 21600 1 2"/>
                      <a:gd name="G10" fmla="+- 4397 0 G9"/>
                      <a:gd name="G11" fmla="?: G10 G8 0"/>
                      <a:gd name="G12" fmla="?: G10 G7 21600"/>
                      <a:gd name="T0" fmla="*/ 19401 w 21600"/>
                      <a:gd name="T1" fmla="*/ 10800 h 21600"/>
                      <a:gd name="T2" fmla="*/ 10800 w 21600"/>
                      <a:gd name="T3" fmla="*/ 21600 h 21600"/>
                      <a:gd name="T4" fmla="*/ 2199 w 21600"/>
                      <a:gd name="T5" fmla="*/ 10800 h 21600"/>
                      <a:gd name="T6" fmla="*/ 10800 w 21600"/>
                      <a:gd name="T7" fmla="*/ 0 h 21600"/>
                      <a:gd name="T8" fmla="*/ 3999 w 21600"/>
                      <a:gd name="T9" fmla="*/ 3999 h 21600"/>
                      <a:gd name="T10" fmla="*/ 17601 w 21600"/>
                      <a:gd name="T11" fmla="*/ 17601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4397" y="21600"/>
                        </a:lnTo>
                        <a:lnTo>
                          <a:pt x="17203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996633">
                          <a:gamma/>
                          <a:shade val="66275"/>
                          <a:invGamma/>
                        </a:srgbClr>
                      </a:gs>
                      <a:gs pos="50000">
                        <a:srgbClr val="996633"/>
                      </a:gs>
                      <a:gs pos="100000">
                        <a:srgbClr val="996633">
                          <a:gamma/>
                          <a:shade val="66275"/>
                          <a:invGamma/>
                        </a:srgbClr>
                      </a:gs>
                    </a:gsLst>
                    <a:lin ang="5400000" scaled="1"/>
                  </a:gradFill>
                  <a:ln w="317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hr-HR"/>
                  </a:p>
                </p:txBody>
              </p:sp>
            </p:grpSp>
            <p:grpSp>
              <p:nvGrpSpPr>
                <p:cNvPr id="32044" name="Group 300">
                  <a:extLst>
                    <a:ext uri="{FF2B5EF4-FFF2-40B4-BE49-F238E27FC236}">
                      <a16:creationId xmlns:a16="http://schemas.microsoft.com/office/drawing/2014/main" id="{399C2F88-F5F3-4CE8-97BD-12011BF77A0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831" y="2786"/>
                  <a:ext cx="104" cy="469"/>
                  <a:chOff x="1650" y="2786"/>
                  <a:chExt cx="94" cy="476"/>
                </a:xfrm>
              </p:grpSpPr>
              <p:sp>
                <p:nvSpPr>
                  <p:cNvPr id="32045" name="AutoShape 301">
                    <a:extLst>
                      <a:ext uri="{FF2B5EF4-FFF2-40B4-BE49-F238E27FC236}">
                        <a16:creationId xmlns:a16="http://schemas.microsoft.com/office/drawing/2014/main" id="{07F5130B-59AC-42A6-9C94-65C7ADCC2C03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6163951">
                    <a:off x="1496" y="3007"/>
                    <a:ext cx="470" cy="27"/>
                  </a:xfrm>
                  <a:custGeom>
                    <a:avLst/>
                    <a:gdLst>
                      <a:gd name="G0" fmla="+- 4397 0 0"/>
                      <a:gd name="G1" fmla="+- 21600 0 4397"/>
                      <a:gd name="G2" fmla="*/ 4397 1 2"/>
                      <a:gd name="G3" fmla="+- 21600 0 G2"/>
                      <a:gd name="G4" fmla="+/ 4397 21600 2"/>
                      <a:gd name="G5" fmla="+/ G1 0 2"/>
                      <a:gd name="G6" fmla="*/ 21600 21600 4397"/>
                      <a:gd name="G7" fmla="*/ G6 1 2"/>
                      <a:gd name="G8" fmla="+- 21600 0 G7"/>
                      <a:gd name="G9" fmla="*/ 21600 1 2"/>
                      <a:gd name="G10" fmla="+- 4397 0 G9"/>
                      <a:gd name="G11" fmla="?: G10 G8 0"/>
                      <a:gd name="G12" fmla="?: G10 G7 21600"/>
                      <a:gd name="T0" fmla="*/ 19401 w 21600"/>
                      <a:gd name="T1" fmla="*/ 10800 h 21600"/>
                      <a:gd name="T2" fmla="*/ 10800 w 21600"/>
                      <a:gd name="T3" fmla="*/ 21600 h 21600"/>
                      <a:gd name="T4" fmla="*/ 2199 w 21600"/>
                      <a:gd name="T5" fmla="*/ 10800 h 21600"/>
                      <a:gd name="T6" fmla="*/ 10800 w 21600"/>
                      <a:gd name="T7" fmla="*/ 0 h 21600"/>
                      <a:gd name="T8" fmla="*/ 3999 w 21600"/>
                      <a:gd name="T9" fmla="*/ 3999 h 21600"/>
                      <a:gd name="T10" fmla="*/ 17601 w 21600"/>
                      <a:gd name="T11" fmla="*/ 17601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4397" y="21600"/>
                        </a:lnTo>
                        <a:lnTo>
                          <a:pt x="17203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996633">
                          <a:gamma/>
                          <a:shade val="66275"/>
                          <a:invGamma/>
                        </a:srgbClr>
                      </a:gs>
                      <a:gs pos="50000">
                        <a:srgbClr val="996633"/>
                      </a:gs>
                      <a:gs pos="100000">
                        <a:srgbClr val="996633">
                          <a:gamma/>
                          <a:shade val="66275"/>
                          <a:invGamma/>
                        </a:srgbClr>
                      </a:gs>
                    </a:gsLst>
                    <a:lin ang="5400000" scaled="1"/>
                  </a:gradFill>
                  <a:ln w="317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hr-HR"/>
                  </a:p>
                </p:txBody>
              </p:sp>
              <p:sp>
                <p:nvSpPr>
                  <p:cNvPr id="32046" name="AutoShape 302">
                    <a:extLst>
                      <a:ext uri="{FF2B5EF4-FFF2-40B4-BE49-F238E27FC236}">
                        <a16:creationId xmlns:a16="http://schemas.microsoft.com/office/drawing/2014/main" id="{427674A1-EEFD-4C61-BA9D-D913814B4BD1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16963951">
                    <a:off x="1429" y="3013"/>
                    <a:ext cx="470" cy="27"/>
                  </a:xfrm>
                  <a:custGeom>
                    <a:avLst/>
                    <a:gdLst>
                      <a:gd name="G0" fmla="+- 4397 0 0"/>
                      <a:gd name="G1" fmla="+- 21600 0 4397"/>
                      <a:gd name="G2" fmla="*/ 4397 1 2"/>
                      <a:gd name="G3" fmla="+- 21600 0 G2"/>
                      <a:gd name="G4" fmla="+/ 4397 21600 2"/>
                      <a:gd name="G5" fmla="+/ G1 0 2"/>
                      <a:gd name="G6" fmla="*/ 21600 21600 4397"/>
                      <a:gd name="G7" fmla="*/ G6 1 2"/>
                      <a:gd name="G8" fmla="+- 21600 0 G7"/>
                      <a:gd name="G9" fmla="*/ 21600 1 2"/>
                      <a:gd name="G10" fmla="+- 4397 0 G9"/>
                      <a:gd name="G11" fmla="?: G10 G8 0"/>
                      <a:gd name="G12" fmla="?: G10 G7 21600"/>
                      <a:gd name="T0" fmla="*/ 19401 w 21600"/>
                      <a:gd name="T1" fmla="*/ 10800 h 21600"/>
                      <a:gd name="T2" fmla="*/ 10800 w 21600"/>
                      <a:gd name="T3" fmla="*/ 21600 h 21600"/>
                      <a:gd name="T4" fmla="*/ 2199 w 21600"/>
                      <a:gd name="T5" fmla="*/ 10800 h 21600"/>
                      <a:gd name="T6" fmla="*/ 10800 w 21600"/>
                      <a:gd name="T7" fmla="*/ 0 h 21600"/>
                      <a:gd name="T8" fmla="*/ 3999 w 21600"/>
                      <a:gd name="T9" fmla="*/ 3999 h 21600"/>
                      <a:gd name="T10" fmla="*/ 17601 w 21600"/>
                      <a:gd name="T11" fmla="*/ 17601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4397" y="21600"/>
                        </a:lnTo>
                        <a:lnTo>
                          <a:pt x="17203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996633">
                          <a:gamma/>
                          <a:shade val="66275"/>
                          <a:invGamma/>
                        </a:srgbClr>
                      </a:gs>
                      <a:gs pos="50000">
                        <a:srgbClr val="996633"/>
                      </a:gs>
                      <a:gs pos="100000">
                        <a:srgbClr val="996633">
                          <a:gamma/>
                          <a:shade val="66275"/>
                          <a:invGamma/>
                        </a:srgbClr>
                      </a:gs>
                    </a:gsLst>
                    <a:lin ang="5400000" scaled="1"/>
                  </a:gradFill>
                  <a:ln w="317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hr-HR"/>
                  </a:p>
                </p:txBody>
              </p:sp>
            </p:grpSp>
            <p:grpSp>
              <p:nvGrpSpPr>
                <p:cNvPr id="32047" name="Group 303">
                  <a:extLst>
                    <a:ext uri="{FF2B5EF4-FFF2-40B4-BE49-F238E27FC236}">
                      <a16:creationId xmlns:a16="http://schemas.microsoft.com/office/drawing/2014/main" id="{8DA139D3-4548-43B0-99A6-65D75DE62CE7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008" y="2788"/>
                  <a:ext cx="104" cy="469"/>
                  <a:chOff x="1650" y="2786"/>
                  <a:chExt cx="94" cy="476"/>
                </a:xfrm>
              </p:grpSpPr>
              <p:sp>
                <p:nvSpPr>
                  <p:cNvPr id="32048" name="AutoShape 304">
                    <a:extLst>
                      <a:ext uri="{FF2B5EF4-FFF2-40B4-BE49-F238E27FC236}">
                        <a16:creationId xmlns:a16="http://schemas.microsoft.com/office/drawing/2014/main" id="{FC14046A-1959-4EE6-B597-37D7812825CD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6163951">
                    <a:off x="1496" y="3007"/>
                    <a:ext cx="470" cy="27"/>
                  </a:xfrm>
                  <a:custGeom>
                    <a:avLst/>
                    <a:gdLst>
                      <a:gd name="G0" fmla="+- 4397 0 0"/>
                      <a:gd name="G1" fmla="+- 21600 0 4397"/>
                      <a:gd name="G2" fmla="*/ 4397 1 2"/>
                      <a:gd name="G3" fmla="+- 21600 0 G2"/>
                      <a:gd name="G4" fmla="+/ 4397 21600 2"/>
                      <a:gd name="G5" fmla="+/ G1 0 2"/>
                      <a:gd name="G6" fmla="*/ 21600 21600 4397"/>
                      <a:gd name="G7" fmla="*/ G6 1 2"/>
                      <a:gd name="G8" fmla="+- 21600 0 G7"/>
                      <a:gd name="G9" fmla="*/ 21600 1 2"/>
                      <a:gd name="G10" fmla="+- 4397 0 G9"/>
                      <a:gd name="G11" fmla="?: G10 G8 0"/>
                      <a:gd name="G12" fmla="?: G10 G7 21600"/>
                      <a:gd name="T0" fmla="*/ 19401 w 21600"/>
                      <a:gd name="T1" fmla="*/ 10800 h 21600"/>
                      <a:gd name="T2" fmla="*/ 10800 w 21600"/>
                      <a:gd name="T3" fmla="*/ 21600 h 21600"/>
                      <a:gd name="T4" fmla="*/ 2199 w 21600"/>
                      <a:gd name="T5" fmla="*/ 10800 h 21600"/>
                      <a:gd name="T6" fmla="*/ 10800 w 21600"/>
                      <a:gd name="T7" fmla="*/ 0 h 21600"/>
                      <a:gd name="T8" fmla="*/ 3999 w 21600"/>
                      <a:gd name="T9" fmla="*/ 3999 h 21600"/>
                      <a:gd name="T10" fmla="*/ 17601 w 21600"/>
                      <a:gd name="T11" fmla="*/ 17601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4397" y="21600"/>
                        </a:lnTo>
                        <a:lnTo>
                          <a:pt x="17203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996633">
                          <a:gamma/>
                          <a:shade val="66275"/>
                          <a:invGamma/>
                        </a:srgbClr>
                      </a:gs>
                      <a:gs pos="50000">
                        <a:srgbClr val="996633"/>
                      </a:gs>
                      <a:gs pos="100000">
                        <a:srgbClr val="996633">
                          <a:gamma/>
                          <a:shade val="66275"/>
                          <a:invGamma/>
                        </a:srgbClr>
                      </a:gs>
                    </a:gsLst>
                    <a:lin ang="5400000" scaled="1"/>
                  </a:gradFill>
                  <a:ln w="317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hr-HR"/>
                  </a:p>
                </p:txBody>
              </p:sp>
              <p:sp>
                <p:nvSpPr>
                  <p:cNvPr id="32049" name="AutoShape 305">
                    <a:extLst>
                      <a:ext uri="{FF2B5EF4-FFF2-40B4-BE49-F238E27FC236}">
                        <a16:creationId xmlns:a16="http://schemas.microsoft.com/office/drawing/2014/main" id="{9B9A637E-35A9-4455-A89B-EB67CBBB3721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16963951">
                    <a:off x="1429" y="3013"/>
                    <a:ext cx="470" cy="27"/>
                  </a:xfrm>
                  <a:custGeom>
                    <a:avLst/>
                    <a:gdLst>
                      <a:gd name="G0" fmla="+- 4397 0 0"/>
                      <a:gd name="G1" fmla="+- 21600 0 4397"/>
                      <a:gd name="G2" fmla="*/ 4397 1 2"/>
                      <a:gd name="G3" fmla="+- 21600 0 G2"/>
                      <a:gd name="G4" fmla="+/ 4397 21600 2"/>
                      <a:gd name="G5" fmla="+/ G1 0 2"/>
                      <a:gd name="G6" fmla="*/ 21600 21600 4397"/>
                      <a:gd name="G7" fmla="*/ G6 1 2"/>
                      <a:gd name="G8" fmla="+- 21600 0 G7"/>
                      <a:gd name="G9" fmla="*/ 21600 1 2"/>
                      <a:gd name="G10" fmla="+- 4397 0 G9"/>
                      <a:gd name="G11" fmla="?: G10 G8 0"/>
                      <a:gd name="G12" fmla="?: G10 G7 21600"/>
                      <a:gd name="T0" fmla="*/ 19401 w 21600"/>
                      <a:gd name="T1" fmla="*/ 10800 h 21600"/>
                      <a:gd name="T2" fmla="*/ 10800 w 21600"/>
                      <a:gd name="T3" fmla="*/ 21600 h 21600"/>
                      <a:gd name="T4" fmla="*/ 2199 w 21600"/>
                      <a:gd name="T5" fmla="*/ 10800 h 21600"/>
                      <a:gd name="T6" fmla="*/ 10800 w 21600"/>
                      <a:gd name="T7" fmla="*/ 0 h 21600"/>
                      <a:gd name="T8" fmla="*/ 3999 w 21600"/>
                      <a:gd name="T9" fmla="*/ 3999 h 21600"/>
                      <a:gd name="T10" fmla="*/ 17601 w 21600"/>
                      <a:gd name="T11" fmla="*/ 17601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4397" y="21600"/>
                        </a:lnTo>
                        <a:lnTo>
                          <a:pt x="17203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996633">
                          <a:gamma/>
                          <a:shade val="66275"/>
                          <a:invGamma/>
                        </a:srgbClr>
                      </a:gs>
                      <a:gs pos="50000">
                        <a:srgbClr val="996633"/>
                      </a:gs>
                      <a:gs pos="100000">
                        <a:srgbClr val="996633">
                          <a:gamma/>
                          <a:shade val="66275"/>
                          <a:invGamma/>
                        </a:srgbClr>
                      </a:gs>
                    </a:gsLst>
                    <a:lin ang="5400000" scaled="1"/>
                  </a:gradFill>
                  <a:ln w="317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hr-HR"/>
                  </a:p>
                </p:txBody>
              </p:sp>
            </p:grpSp>
            <p:grpSp>
              <p:nvGrpSpPr>
                <p:cNvPr id="32050" name="Group 306">
                  <a:extLst>
                    <a:ext uri="{FF2B5EF4-FFF2-40B4-BE49-F238E27FC236}">
                      <a16:creationId xmlns:a16="http://schemas.microsoft.com/office/drawing/2014/main" id="{384E5892-22B6-4A57-A670-B8241465EE04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195" y="2788"/>
                  <a:ext cx="104" cy="469"/>
                  <a:chOff x="1650" y="2786"/>
                  <a:chExt cx="94" cy="476"/>
                </a:xfrm>
              </p:grpSpPr>
              <p:sp>
                <p:nvSpPr>
                  <p:cNvPr id="32051" name="AutoShape 307">
                    <a:extLst>
                      <a:ext uri="{FF2B5EF4-FFF2-40B4-BE49-F238E27FC236}">
                        <a16:creationId xmlns:a16="http://schemas.microsoft.com/office/drawing/2014/main" id="{4B539CFF-CED4-489C-A625-3871D2A7AE5B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6163951">
                    <a:off x="1496" y="3007"/>
                    <a:ext cx="470" cy="27"/>
                  </a:xfrm>
                  <a:custGeom>
                    <a:avLst/>
                    <a:gdLst>
                      <a:gd name="G0" fmla="+- 4397 0 0"/>
                      <a:gd name="G1" fmla="+- 21600 0 4397"/>
                      <a:gd name="G2" fmla="*/ 4397 1 2"/>
                      <a:gd name="G3" fmla="+- 21600 0 G2"/>
                      <a:gd name="G4" fmla="+/ 4397 21600 2"/>
                      <a:gd name="G5" fmla="+/ G1 0 2"/>
                      <a:gd name="G6" fmla="*/ 21600 21600 4397"/>
                      <a:gd name="G7" fmla="*/ G6 1 2"/>
                      <a:gd name="G8" fmla="+- 21600 0 G7"/>
                      <a:gd name="G9" fmla="*/ 21600 1 2"/>
                      <a:gd name="G10" fmla="+- 4397 0 G9"/>
                      <a:gd name="G11" fmla="?: G10 G8 0"/>
                      <a:gd name="G12" fmla="?: G10 G7 21600"/>
                      <a:gd name="T0" fmla="*/ 19401 w 21600"/>
                      <a:gd name="T1" fmla="*/ 10800 h 21600"/>
                      <a:gd name="T2" fmla="*/ 10800 w 21600"/>
                      <a:gd name="T3" fmla="*/ 21600 h 21600"/>
                      <a:gd name="T4" fmla="*/ 2199 w 21600"/>
                      <a:gd name="T5" fmla="*/ 10800 h 21600"/>
                      <a:gd name="T6" fmla="*/ 10800 w 21600"/>
                      <a:gd name="T7" fmla="*/ 0 h 21600"/>
                      <a:gd name="T8" fmla="*/ 3999 w 21600"/>
                      <a:gd name="T9" fmla="*/ 3999 h 21600"/>
                      <a:gd name="T10" fmla="*/ 17601 w 21600"/>
                      <a:gd name="T11" fmla="*/ 17601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4397" y="21600"/>
                        </a:lnTo>
                        <a:lnTo>
                          <a:pt x="17203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996633">
                          <a:gamma/>
                          <a:shade val="66275"/>
                          <a:invGamma/>
                        </a:srgbClr>
                      </a:gs>
                      <a:gs pos="50000">
                        <a:srgbClr val="996633"/>
                      </a:gs>
                      <a:gs pos="100000">
                        <a:srgbClr val="996633">
                          <a:gamma/>
                          <a:shade val="66275"/>
                          <a:invGamma/>
                        </a:srgbClr>
                      </a:gs>
                    </a:gsLst>
                    <a:lin ang="5400000" scaled="1"/>
                  </a:gradFill>
                  <a:ln w="317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hr-HR"/>
                  </a:p>
                </p:txBody>
              </p:sp>
              <p:sp>
                <p:nvSpPr>
                  <p:cNvPr id="32052" name="AutoShape 308">
                    <a:extLst>
                      <a:ext uri="{FF2B5EF4-FFF2-40B4-BE49-F238E27FC236}">
                        <a16:creationId xmlns:a16="http://schemas.microsoft.com/office/drawing/2014/main" id="{1227E2A7-9449-4B51-A4EC-F63E25CB0F4E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16963951">
                    <a:off x="1429" y="3013"/>
                    <a:ext cx="470" cy="27"/>
                  </a:xfrm>
                  <a:custGeom>
                    <a:avLst/>
                    <a:gdLst>
                      <a:gd name="G0" fmla="+- 4397 0 0"/>
                      <a:gd name="G1" fmla="+- 21600 0 4397"/>
                      <a:gd name="G2" fmla="*/ 4397 1 2"/>
                      <a:gd name="G3" fmla="+- 21600 0 G2"/>
                      <a:gd name="G4" fmla="+/ 4397 21600 2"/>
                      <a:gd name="G5" fmla="+/ G1 0 2"/>
                      <a:gd name="G6" fmla="*/ 21600 21600 4397"/>
                      <a:gd name="G7" fmla="*/ G6 1 2"/>
                      <a:gd name="G8" fmla="+- 21600 0 G7"/>
                      <a:gd name="G9" fmla="*/ 21600 1 2"/>
                      <a:gd name="G10" fmla="+- 4397 0 G9"/>
                      <a:gd name="G11" fmla="?: G10 G8 0"/>
                      <a:gd name="G12" fmla="?: G10 G7 21600"/>
                      <a:gd name="T0" fmla="*/ 19401 w 21600"/>
                      <a:gd name="T1" fmla="*/ 10800 h 21600"/>
                      <a:gd name="T2" fmla="*/ 10800 w 21600"/>
                      <a:gd name="T3" fmla="*/ 21600 h 21600"/>
                      <a:gd name="T4" fmla="*/ 2199 w 21600"/>
                      <a:gd name="T5" fmla="*/ 10800 h 21600"/>
                      <a:gd name="T6" fmla="*/ 10800 w 21600"/>
                      <a:gd name="T7" fmla="*/ 0 h 21600"/>
                      <a:gd name="T8" fmla="*/ 3999 w 21600"/>
                      <a:gd name="T9" fmla="*/ 3999 h 21600"/>
                      <a:gd name="T10" fmla="*/ 17601 w 21600"/>
                      <a:gd name="T11" fmla="*/ 17601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4397" y="21600"/>
                        </a:lnTo>
                        <a:lnTo>
                          <a:pt x="17203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996633">
                          <a:gamma/>
                          <a:shade val="66275"/>
                          <a:invGamma/>
                        </a:srgbClr>
                      </a:gs>
                      <a:gs pos="50000">
                        <a:srgbClr val="996633"/>
                      </a:gs>
                      <a:gs pos="100000">
                        <a:srgbClr val="996633">
                          <a:gamma/>
                          <a:shade val="66275"/>
                          <a:invGamma/>
                        </a:srgbClr>
                      </a:gs>
                    </a:gsLst>
                    <a:lin ang="5400000" scaled="1"/>
                  </a:gradFill>
                  <a:ln w="317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hr-HR"/>
                  </a:p>
                </p:txBody>
              </p:sp>
            </p:grpSp>
            <p:grpSp>
              <p:nvGrpSpPr>
                <p:cNvPr id="32053" name="Group 309">
                  <a:extLst>
                    <a:ext uri="{FF2B5EF4-FFF2-40B4-BE49-F238E27FC236}">
                      <a16:creationId xmlns:a16="http://schemas.microsoft.com/office/drawing/2014/main" id="{04CEA157-E85C-41E0-82C1-DDE39DC7CFDA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371" y="2788"/>
                  <a:ext cx="104" cy="469"/>
                  <a:chOff x="1650" y="2786"/>
                  <a:chExt cx="94" cy="476"/>
                </a:xfrm>
              </p:grpSpPr>
              <p:sp>
                <p:nvSpPr>
                  <p:cNvPr id="32054" name="AutoShape 310">
                    <a:extLst>
                      <a:ext uri="{FF2B5EF4-FFF2-40B4-BE49-F238E27FC236}">
                        <a16:creationId xmlns:a16="http://schemas.microsoft.com/office/drawing/2014/main" id="{3EE1FA86-625B-453B-92BD-97B716D64C13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6163951">
                    <a:off x="1496" y="3007"/>
                    <a:ext cx="470" cy="27"/>
                  </a:xfrm>
                  <a:custGeom>
                    <a:avLst/>
                    <a:gdLst>
                      <a:gd name="G0" fmla="+- 4397 0 0"/>
                      <a:gd name="G1" fmla="+- 21600 0 4397"/>
                      <a:gd name="G2" fmla="*/ 4397 1 2"/>
                      <a:gd name="G3" fmla="+- 21600 0 G2"/>
                      <a:gd name="G4" fmla="+/ 4397 21600 2"/>
                      <a:gd name="G5" fmla="+/ G1 0 2"/>
                      <a:gd name="G6" fmla="*/ 21600 21600 4397"/>
                      <a:gd name="G7" fmla="*/ G6 1 2"/>
                      <a:gd name="G8" fmla="+- 21600 0 G7"/>
                      <a:gd name="G9" fmla="*/ 21600 1 2"/>
                      <a:gd name="G10" fmla="+- 4397 0 G9"/>
                      <a:gd name="G11" fmla="?: G10 G8 0"/>
                      <a:gd name="G12" fmla="?: G10 G7 21600"/>
                      <a:gd name="T0" fmla="*/ 19401 w 21600"/>
                      <a:gd name="T1" fmla="*/ 10800 h 21600"/>
                      <a:gd name="T2" fmla="*/ 10800 w 21600"/>
                      <a:gd name="T3" fmla="*/ 21600 h 21600"/>
                      <a:gd name="T4" fmla="*/ 2199 w 21600"/>
                      <a:gd name="T5" fmla="*/ 10800 h 21600"/>
                      <a:gd name="T6" fmla="*/ 10800 w 21600"/>
                      <a:gd name="T7" fmla="*/ 0 h 21600"/>
                      <a:gd name="T8" fmla="*/ 3999 w 21600"/>
                      <a:gd name="T9" fmla="*/ 3999 h 21600"/>
                      <a:gd name="T10" fmla="*/ 17601 w 21600"/>
                      <a:gd name="T11" fmla="*/ 17601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4397" y="21600"/>
                        </a:lnTo>
                        <a:lnTo>
                          <a:pt x="17203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996633">
                          <a:gamma/>
                          <a:shade val="66275"/>
                          <a:invGamma/>
                        </a:srgbClr>
                      </a:gs>
                      <a:gs pos="50000">
                        <a:srgbClr val="996633"/>
                      </a:gs>
                      <a:gs pos="100000">
                        <a:srgbClr val="996633">
                          <a:gamma/>
                          <a:shade val="66275"/>
                          <a:invGamma/>
                        </a:srgbClr>
                      </a:gs>
                    </a:gsLst>
                    <a:lin ang="5400000" scaled="1"/>
                  </a:gradFill>
                  <a:ln w="317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hr-HR"/>
                  </a:p>
                </p:txBody>
              </p:sp>
              <p:sp>
                <p:nvSpPr>
                  <p:cNvPr id="32055" name="AutoShape 311">
                    <a:extLst>
                      <a:ext uri="{FF2B5EF4-FFF2-40B4-BE49-F238E27FC236}">
                        <a16:creationId xmlns:a16="http://schemas.microsoft.com/office/drawing/2014/main" id="{8F95B023-F20F-4DF3-AF4C-5E0B1792F4C6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16963951">
                    <a:off x="1429" y="3013"/>
                    <a:ext cx="470" cy="27"/>
                  </a:xfrm>
                  <a:custGeom>
                    <a:avLst/>
                    <a:gdLst>
                      <a:gd name="G0" fmla="+- 4397 0 0"/>
                      <a:gd name="G1" fmla="+- 21600 0 4397"/>
                      <a:gd name="G2" fmla="*/ 4397 1 2"/>
                      <a:gd name="G3" fmla="+- 21600 0 G2"/>
                      <a:gd name="G4" fmla="+/ 4397 21600 2"/>
                      <a:gd name="G5" fmla="+/ G1 0 2"/>
                      <a:gd name="G6" fmla="*/ 21600 21600 4397"/>
                      <a:gd name="G7" fmla="*/ G6 1 2"/>
                      <a:gd name="G8" fmla="+- 21600 0 G7"/>
                      <a:gd name="G9" fmla="*/ 21600 1 2"/>
                      <a:gd name="G10" fmla="+- 4397 0 G9"/>
                      <a:gd name="G11" fmla="?: G10 G8 0"/>
                      <a:gd name="G12" fmla="?: G10 G7 21600"/>
                      <a:gd name="T0" fmla="*/ 19401 w 21600"/>
                      <a:gd name="T1" fmla="*/ 10800 h 21600"/>
                      <a:gd name="T2" fmla="*/ 10800 w 21600"/>
                      <a:gd name="T3" fmla="*/ 21600 h 21600"/>
                      <a:gd name="T4" fmla="*/ 2199 w 21600"/>
                      <a:gd name="T5" fmla="*/ 10800 h 21600"/>
                      <a:gd name="T6" fmla="*/ 10800 w 21600"/>
                      <a:gd name="T7" fmla="*/ 0 h 21600"/>
                      <a:gd name="T8" fmla="*/ 3999 w 21600"/>
                      <a:gd name="T9" fmla="*/ 3999 h 21600"/>
                      <a:gd name="T10" fmla="*/ 17601 w 21600"/>
                      <a:gd name="T11" fmla="*/ 17601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4397" y="21600"/>
                        </a:lnTo>
                        <a:lnTo>
                          <a:pt x="17203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996633">
                          <a:gamma/>
                          <a:shade val="66275"/>
                          <a:invGamma/>
                        </a:srgbClr>
                      </a:gs>
                      <a:gs pos="50000">
                        <a:srgbClr val="996633"/>
                      </a:gs>
                      <a:gs pos="100000">
                        <a:srgbClr val="996633">
                          <a:gamma/>
                          <a:shade val="66275"/>
                          <a:invGamma/>
                        </a:srgbClr>
                      </a:gs>
                    </a:gsLst>
                    <a:lin ang="5400000" scaled="1"/>
                  </a:gradFill>
                  <a:ln w="317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hr-HR"/>
                  </a:p>
                </p:txBody>
              </p:sp>
            </p:grpSp>
            <p:grpSp>
              <p:nvGrpSpPr>
                <p:cNvPr id="32056" name="Group 312">
                  <a:extLst>
                    <a:ext uri="{FF2B5EF4-FFF2-40B4-BE49-F238E27FC236}">
                      <a16:creationId xmlns:a16="http://schemas.microsoft.com/office/drawing/2014/main" id="{AE3AB686-9165-4A65-8509-8542F4302B6C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557" y="2788"/>
                  <a:ext cx="104" cy="469"/>
                  <a:chOff x="1650" y="2786"/>
                  <a:chExt cx="94" cy="476"/>
                </a:xfrm>
              </p:grpSpPr>
              <p:sp>
                <p:nvSpPr>
                  <p:cNvPr id="32057" name="AutoShape 313">
                    <a:extLst>
                      <a:ext uri="{FF2B5EF4-FFF2-40B4-BE49-F238E27FC236}">
                        <a16:creationId xmlns:a16="http://schemas.microsoft.com/office/drawing/2014/main" id="{F4EE8AA5-3D1C-46A7-BD8A-5B72E1F9692A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6163951">
                    <a:off x="1496" y="3007"/>
                    <a:ext cx="470" cy="27"/>
                  </a:xfrm>
                  <a:custGeom>
                    <a:avLst/>
                    <a:gdLst>
                      <a:gd name="G0" fmla="+- 4397 0 0"/>
                      <a:gd name="G1" fmla="+- 21600 0 4397"/>
                      <a:gd name="G2" fmla="*/ 4397 1 2"/>
                      <a:gd name="G3" fmla="+- 21600 0 G2"/>
                      <a:gd name="G4" fmla="+/ 4397 21600 2"/>
                      <a:gd name="G5" fmla="+/ G1 0 2"/>
                      <a:gd name="G6" fmla="*/ 21600 21600 4397"/>
                      <a:gd name="G7" fmla="*/ G6 1 2"/>
                      <a:gd name="G8" fmla="+- 21600 0 G7"/>
                      <a:gd name="G9" fmla="*/ 21600 1 2"/>
                      <a:gd name="G10" fmla="+- 4397 0 G9"/>
                      <a:gd name="G11" fmla="?: G10 G8 0"/>
                      <a:gd name="G12" fmla="?: G10 G7 21600"/>
                      <a:gd name="T0" fmla="*/ 19401 w 21600"/>
                      <a:gd name="T1" fmla="*/ 10800 h 21600"/>
                      <a:gd name="T2" fmla="*/ 10800 w 21600"/>
                      <a:gd name="T3" fmla="*/ 21600 h 21600"/>
                      <a:gd name="T4" fmla="*/ 2199 w 21600"/>
                      <a:gd name="T5" fmla="*/ 10800 h 21600"/>
                      <a:gd name="T6" fmla="*/ 10800 w 21600"/>
                      <a:gd name="T7" fmla="*/ 0 h 21600"/>
                      <a:gd name="T8" fmla="*/ 3999 w 21600"/>
                      <a:gd name="T9" fmla="*/ 3999 h 21600"/>
                      <a:gd name="T10" fmla="*/ 17601 w 21600"/>
                      <a:gd name="T11" fmla="*/ 17601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4397" y="21600"/>
                        </a:lnTo>
                        <a:lnTo>
                          <a:pt x="17203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996633">
                          <a:gamma/>
                          <a:shade val="66275"/>
                          <a:invGamma/>
                        </a:srgbClr>
                      </a:gs>
                      <a:gs pos="50000">
                        <a:srgbClr val="996633"/>
                      </a:gs>
                      <a:gs pos="100000">
                        <a:srgbClr val="996633">
                          <a:gamma/>
                          <a:shade val="66275"/>
                          <a:invGamma/>
                        </a:srgbClr>
                      </a:gs>
                    </a:gsLst>
                    <a:lin ang="5400000" scaled="1"/>
                  </a:gradFill>
                  <a:ln w="317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hr-HR"/>
                  </a:p>
                </p:txBody>
              </p:sp>
              <p:sp>
                <p:nvSpPr>
                  <p:cNvPr id="32058" name="AutoShape 314">
                    <a:extLst>
                      <a:ext uri="{FF2B5EF4-FFF2-40B4-BE49-F238E27FC236}">
                        <a16:creationId xmlns:a16="http://schemas.microsoft.com/office/drawing/2014/main" id="{D25458ED-135F-4381-AD83-E3A1AB69AE60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16963951">
                    <a:off x="1429" y="3013"/>
                    <a:ext cx="470" cy="27"/>
                  </a:xfrm>
                  <a:custGeom>
                    <a:avLst/>
                    <a:gdLst>
                      <a:gd name="G0" fmla="+- 4397 0 0"/>
                      <a:gd name="G1" fmla="+- 21600 0 4397"/>
                      <a:gd name="G2" fmla="*/ 4397 1 2"/>
                      <a:gd name="G3" fmla="+- 21600 0 G2"/>
                      <a:gd name="G4" fmla="+/ 4397 21600 2"/>
                      <a:gd name="G5" fmla="+/ G1 0 2"/>
                      <a:gd name="G6" fmla="*/ 21600 21600 4397"/>
                      <a:gd name="G7" fmla="*/ G6 1 2"/>
                      <a:gd name="G8" fmla="+- 21600 0 G7"/>
                      <a:gd name="G9" fmla="*/ 21600 1 2"/>
                      <a:gd name="G10" fmla="+- 4397 0 G9"/>
                      <a:gd name="G11" fmla="?: G10 G8 0"/>
                      <a:gd name="G12" fmla="?: G10 G7 21600"/>
                      <a:gd name="T0" fmla="*/ 19401 w 21600"/>
                      <a:gd name="T1" fmla="*/ 10800 h 21600"/>
                      <a:gd name="T2" fmla="*/ 10800 w 21600"/>
                      <a:gd name="T3" fmla="*/ 21600 h 21600"/>
                      <a:gd name="T4" fmla="*/ 2199 w 21600"/>
                      <a:gd name="T5" fmla="*/ 10800 h 21600"/>
                      <a:gd name="T6" fmla="*/ 10800 w 21600"/>
                      <a:gd name="T7" fmla="*/ 0 h 21600"/>
                      <a:gd name="T8" fmla="*/ 3999 w 21600"/>
                      <a:gd name="T9" fmla="*/ 3999 h 21600"/>
                      <a:gd name="T10" fmla="*/ 17601 w 21600"/>
                      <a:gd name="T11" fmla="*/ 17601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4397" y="21600"/>
                        </a:lnTo>
                        <a:lnTo>
                          <a:pt x="17203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996633">
                          <a:gamma/>
                          <a:shade val="66275"/>
                          <a:invGamma/>
                        </a:srgbClr>
                      </a:gs>
                      <a:gs pos="50000">
                        <a:srgbClr val="996633"/>
                      </a:gs>
                      <a:gs pos="100000">
                        <a:srgbClr val="996633">
                          <a:gamma/>
                          <a:shade val="66275"/>
                          <a:invGamma/>
                        </a:srgbClr>
                      </a:gs>
                    </a:gsLst>
                    <a:lin ang="5400000" scaled="1"/>
                  </a:gradFill>
                  <a:ln w="317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hr-HR"/>
                  </a:p>
                </p:txBody>
              </p:sp>
            </p:grpSp>
            <p:grpSp>
              <p:nvGrpSpPr>
                <p:cNvPr id="32059" name="Group 315">
                  <a:extLst>
                    <a:ext uri="{FF2B5EF4-FFF2-40B4-BE49-F238E27FC236}">
                      <a16:creationId xmlns:a16="http://schemas.microsoft.com/office/drawing/2014/main" id="{E3797517-B3DA-4A0C-91EE-39A36414B237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466" y="2788"/>
                  <a:ext cx="104" cy="469"/>
                  <a:chOff x="1650" y="2786"/>
                  <a:chExt cx="94" cy="476"/>
                </a:xfrm>
              </p:grpSpPr>
              <p:sp>
                <p:nvSpPr>
                  <p:cNvPr id="32060" name="AutoShape 316">
                    <a:extLst>
                      <a:ext uri="{FF2B5EF4-FFF2-40B4-BE49-F238E27FC236}">
                        <a16:creationId xmlns:a16="http://schemas.microsoft.com/office/drawing/2014/main" id="{604494E8-4108-4541-96E4-D3BC1D9794E0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6163951">
                    <a:off x="1496" y="3007"/>
                    <a:ext cx="470" cy="27"/>
                  </a:xfrm>
                  <a:custGeom>
                    <a:avLst/>
                    <a:gdLst>
                      <a:gd name="G0" fmla="+- 4397 0 0"/>
                      <a:gd name="G1" fmla="+- 21600 0 4397"/>
                      <a:gd name="G2" fmla="*/ 4397 1 2"/>
                      <a:gd name="G3" fmla="+- 21600 0 G2"/>
                      <a:gd name="G4" fmla="+/ 4397 21600 2"/>
                      <a:gd name="G5" fmla="+/ G1 0 2"/>
                      <a:gd name="G6" fmla="*/ 21600 21600 4397"/>
                      <a:gd name="G7" fmla="*/ G6 1 2"/>
                      <a:gd name="G8" fmla="+- 21600 0 G7"/>
                      <a:gd name="G9" fmla="*/ 21600 1 2"/>
                      <a:gd name="G10" fmla="+- 4397 0 G9"/>
                      <a:gd name="G11" fmla="?: G10 G8 0"/>
                      <a:gd name="G12" fmla="?: G10 G7 21600"/>
                      <a:gd name="T0" fmla="*/ 19401 w 21600"/>
                      <a:gd name="T1" fmla="*/ 10800 h 21600"/>
                      <a:gd name="T2" fmla="*/ 10800 w 21600"/>
                      <a:gd name="T3" fmla="*/ 21600 h 21600"/>
                      <a:gd name="T4" fmla="*/ 2199 w 21600"/>
                      <a:gd name="T5" fmla="*/ 10800 h 21600"/>
                      <a:gd name="T6" fmla="*/ 10800 w 21600"/>
                      <a:gd name="T7" fmla="*/ 0 h 21600"/>
                      <a:gd name="T8" fmla="*/ 3999 w 21600"/>
                      <a:gd name="T9" fmla="*/ 3999 h 21600"/>
                      <a:gd name="T10" fmla="*/ 17601 w 21600"/>
                      <a:gd name="T11" fmla="*/ 17601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4397" y="21600"/>
                        </a:lnTo>
                        <a:lnTo>
                          <a:pt x="17203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996633">
                          <a:gamma/>
                          <a:shade val="66275"/>
                          <a:invGamma/>
                        </a:srgbClr>
                      </a:gs>
                      <a:gs pos="50000">
                        <a:srgbClr val="996633"/>
                      </a:gs>
                      <a:gs pos="100000">
                        <a:srgbClr val="996633">
                          <a:gamma/>
                          <a:shade val="66275"/>
                          <a:invGamma/>
                        </a:srgbClr>
                      </a:gs>
                    </a:gsLst>
                    <a:lin ang="5400000" scaled="1"/>
                  </a:gradFill>
                  <a:ln w="317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hr-HR"/>
                  </a:p>
                </p:txBody>
              </p:sp>
              <p:sp>
                <p:nvSpPr>
                  <p:cNvPr id="32061" name="AutoShape 317">
                    <a:extLst>
                      <a:ext uri="{FF2B5EF4-FFF2-40B4-BE49-F238E27FC236}">
                        <a16:creationId xmlns:a16="http://schemas.microsoft.com/office/drawing/2014/main" id="{79609AF8-29AC-47A4-84B6-C3C07FAF3B61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16963951">
                    <a:off x="1429" y="3013"/>
                    <a:ext cx="470" cy="27"/>
                  </a:xfrm>
                  <a:custGeom>
                    <a:avLst/>
                    <a:gdLst>
                      <a:gd name="G0" fmla="+- 4397 0 0"/>
                      <a:gd name="G1" fmla="+- 21600 0 4397"/>
                      <a:gd name="G2" fmla="*/ 4397 1 2"/>
                      <a:gd name="G3" fmla="+- 21600 0 G2"/>
                      <a:gd name="G4" fmla="+/ 4397 21600 2"/>
                      <a:gd name="G5" fmla="+/ G1 0 2"/>
                      <a:gd name="G6" fmla="*/ 21600 21600 4397"/>
                      <a:gd name="G7" fmla="*/ G6 1 2"/>
                      <a:gd name="G8" fmla="+- 21600 0 G7"/>
                      <a:gd name="G9" fmla="*/ 21600 1 2"/>
                      <a:gd name="G10" fmla="+- 4397 0 G9"/>
                      <a:gd name="G11" fmla="?: G10 G8 0"/>
                      <a:gd name="G12" fmla="?: G10 G7 21600"/>
                      <a:gd name="T0" fmla="*/ 19401 w 21600"/>
                      <a:gd name="T1" fmla="*/ 10800 h 21600"/>
                      <a:gd name="T2" fmla="*/ 10800 w 21600"/>
                      <a:gd name="T3" fmla="*/ 21600 h 21600"/>
                      <a:gd name="T4" fmla="*/ 2199 w 21600"/>
                      <a:gd name="T5" fmla="*/ 10800 h 21600"/>
                      <a:gd name="T6" fmla="*/ 10800 w 21600"/>
                      <a:gd name="T7" fmla="*/ 0 h 21600"/>
                      <a:gd name="T8" fmla="*/ 3999 w 21600"/>
                      <a:gd name="T9" fmla="*/ 3999 h 21600"/>
                      <a:gd name="T10" fmla="*/ 17601 w 21600"/>
                      <a:gd name="T11" fmla="*/ 17601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4397" y="21600"/>
                        </a:lnTo>
                        <a:lnTo>
                          <a:pt x="17203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996633">
                          <a:gamma/>
                          <a:shade val="66275"/>
                          <a:invGamma/>
                        </a:srgbClr>
                      </a:gs>
                      <a:gs pos="50000">
                        <a:srgbClr val="996633"/>
                      </a:gs>
                      <a:gs pos="100000">
                        <a:srgbClr val="996633">
                          <a:gamma/>
                          <a:shade val="66275"/>
                          <a:invGamma/>
                        </a:srgbClr>
                      </a:gs>
                    </a:gsLst>
                    <a:lin ang="5400000" scaled="1"/>
                  </a:gradFill>
                  <a:ln w="317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hr-HR"/>
                  </a:p>
                </p:txBody>
              </p:sp>
            </p:grpSp>
          </p:grpSp>
          <p:sp>
            <p:nvSpPr>
              <p:cNvPr id="32062" name="AutoShape 318">
                <a:extLst>
                  <a:ext uri="{FF2B5EF4-FFF2-40B4-BE49-F238E27FC236}">
                    <a16:creationId xmlns:a16="http://schemas.microsoft.com/office/drawing/2014/main" id="{2E75E252-97C8-46D8-A31F-BF22318CC7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963951">
                <a:off x="2497" y="3021"/>
                <a:ext cx="463" cy="30"/>
              </a:xfrm>
              <a:custGeom>
                <a:avLst/>
                <a:gdLst>
                  <a:gd name="G0" fmla="+- 4397 0 0"/>
                  <a:gd name="G1" fmla="+- 21600 0 4397"/>
                  <a:gd name="G2" fmla="*/ 4397 1 2"/>
                  <a:gd name="G3" fmla="+- 21600 0 G2"/>
                  <a:gd name="G4" fmla="+/ 4397 21600 2"/>
                  <a:gd name="G5" fmla="+/ G1 0 2"/>
                  <a:gd name="G6" fmla="*/ 21600 21600 4397"/>
                  <a:gd name="G7" fmla="*/ G6 1 2"/>
                  <a:gd name="G8" fmla="+- 21600 0 G7"/>
                  <a:gd name="G9" fmla="*/ 21600 1 2"/>
                  <a:gd name="G10" fmla="+- 4397 0 G9"/>
                  <a:gd name="G11" fmla="?: G10 G8 0"/>
                  <a:gd name="G12" fmla="?: G10 G7 21600"/>
                  <a:gd name="T0" fmla="*/ 19401 w 21600"/>
                  <a:gd name="T1" fmla="*/ 10800 h 21600"/>
                  <a:gd name="T2" fmla="*/ 10800 w 21600"/>
                  <a:gd name="T3" fmla="*/ 21600 h 21600"/>
                  <a:gd name="T4" fmla="*/ 2199 w 21600"/>
                  <a:gd name="T5" fmla="*/ 10800 h 21600"/>
                  <a:gd name="T6" fmla="*/ 10800 w 21600"/>
                  <a:gd name="T7" fmla="*/ 0 h 21600"/>
                  <a:gd name="T8" fmla="*/ 3999 w 21600"/>
                  <a:gd name="T9" fmla="*/ 3999 h 21600"/>
                  <a:gd name="T10" fmla="*/ 17601 w 21600"/>
                  <a:gd name="T11" fmla="*/ 17601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4397" y="21600"/>
                    </a:lnTo>
                    <a:lnTo>
                      <a:pt x="17203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996633">
                      <a:gamma/>
                      <a:shade val="66275"/>
                      <a:invGamma/>
                    </a:srgbClr>
                  </a:gs>
                  <a:gs pos="50000">
                    <a:srgbClr val="996633"/>
                  </a:gs>
                  <a:gs pos="100000">
                    <a:srgbClr val="996633">
                      <a:gamma/>
                      <a:shade val="66275"/>
                      <a:invGamma/>
                    </a:srgbClr>
                  </a:gs>
                </a:gsLst>
                <a:lin ang="5400000" scaled="1"/>
              </a:gra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32063" name="AutoShape 319">
                <a:extLst>
                  <a:ext uri="{FF2B5EF4-FFF2-40B4-BE49-F238E27FC236}">
                    <a16:creationId xmlns:a16="http://schemas.microsoft.com/office/drawing/2014/main" id="{32C2A2D2-0309-4813-B409-5365B238BD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6163951">
                <a:off x="1121" y="3012"/>
                <a:ext cx="463" cy="30"/>
              </a:xfrm>
              <a:custGeom>
                <a:avLst/>
                <a:gdLst>
                  <a:gd name="G0" fmla="+- 4397 0 0"/>
                  <a:gd name="G1" fmla="+- 21600 0 4397"/>
                  <a:gd name="G2" fmla="*/ 4397 1 2"/>
                  <a:gd name="G3" fmla="+- 21600 0 G2"/>
                  <a:gd name="G4" fmla="+/ 4397 21600 2"/>
                  <a:gd name="G5" fmla="+/ G1 0 2"/>
                  <a:gd name="G6" fmla="*/ 21600 21600 4397"/>
                  <a:gd name="G7" fmla="*/ G6 1 2"/>
                  <a:gd name="G8" fmla="+- 21600 0 G7"/>
                  <a:gd name="G9" fmla="*/ 21600 1 2"/>
                  <a:gd name="G10" fmla="+- 4397 0 G9"/>
                  <a:gd name="G11" fmla="?: G10 G8 0"/>
                  <a:gd name="G12" fmla="?: G10 G7 21600"/>
                  <a:gd name="T0" fmla="*/ 19401 w 21600"/>
                  <a:gd name="T1" fmla="*/ 10800 h 21600"/>
                  <a:gd name="T2" fmla="*/ 10800 w 21600"/>
                  <a:gd name="T3" fmla="*/ 21600 h 21600"/>
                  <a:gd name="T4" fmla="*/ 2199 w 21600"/>
                  <a:gd name="T5" fmla="*/ 10800 h 21600"/>
                  <a:gd name="T6" fmla="*/ 10800 w 21600"/>
                  <a:gd name="T7" fmla="*/ 0 h 21600"/>
                  <a:gd name="T8" fmla="*/ 3999 w 21600"/>
                  <a:gd name="T9" fmla="*/ 3999 h 21600"/>
                  <a:gd name="T10" fmla="*/ 17601 w 21600"/>
                  <a:gd name="T11" fmla="*/ 17601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4397" y="21600"/>
                    </a:lnTo>
                    <a:lnTo>
                      <a:pt x="17203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996633">
                      <a:gamma/>
                      <a:shade val="66275"/>
                      <a:invGamma/>
                    </a:srgbClr>
                  </a:gs>
                  <a:gs pos="50000">
                    <a:srgbClr val="996633"/>
                  </a:gs>
                  <a:gs pos="100000">
                    <a:srgbClr val="996633">
                      <a:gamma/>
                      <a:shade val="66275"/>
                      <a:invGamma/>
                    </a:srgbClr>
                  </a:gs>
                </a:gsLst>
                <a:lin ang="5400000" scaled="1"/>
              </a:gra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</p:grpSp>
      </p:grpSp>
      <p:pic>
        <p:nvPicPr>
          <p:cNvPr id="32103" name="Picture 359">
            <a:hlinkClick r:id="rId3" action="ppaction://hlinksldjump">
              <a:snd r:embed="rId2" name="click.wav"/>
            </a:hlinkClick>
            <a:hlinkHover r:id="" action="ppaction://noaction" highlightClick="1">
              <a:snd r:embed="rId4" name="arrow.wav"/>
            </a:hlinkHover>
            <a:extLst>
              <a:ext uri="{FF2B5EF4-FFF2-40B4-BE49-F238E27FC236}">
                <a16:creationId xmlns:a16="http://schemas.microsoft.com/office/drawing/2014/main" id="{9C019D14-EC6A-4EE3-BFB8-B2139CFF2E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1628775"/>
            <a:ext cx="1173163" cy="796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101" name="AutoShape 357">
            <a:hlinkClick r:id="" action="ppaction://customshow?id=4&amp;return=true">
              <a:snd r:embed="rId2" name="click.wav"/>
            </a:hlinkClick>
            <a:hlinkHover r:id="" action="ppaction://noaction" highlightClick="1">
              <a:snd r:embed="rId4" name="arrow.wav"/>
            </a:hlinkHover>
            <a:extLst>
              <a:ext uri="{FF2B5EF4-FFF2-40B4-BE49-F238E27FC236}">
                <a16:creationId xmlns:a16="http://schemas.microsoft.com/office/drawing/2014/main" id="{51AFB2FD-AC98-4693-9A60-7ED74094CA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6100" y="1412875"/>
            <a:ext cx="1871663" cy="1296988"/>
          </a:xfrm>
          <a:prstGeom prst="roundRect">
            <a:avLst>
              <a:gd name="adj" fmla="val 9917"/>
            </a:avLst>
          </a:prstGeom>
          <a:pattFill prst="dotGrid">
            <a:fgClr>
              <a:srgbClr val="000000">
                <a:alpha val="20000"/>
              </a:srgbClr>
            </a:fgClr>
            <a:bgClr>
              <a:schemeClr val="bg1">
                <a:alpha val="20000"/>
              </a:schemeClr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kx="3284103" algn="bl" rotWithShape="0">
                    <a:srgbClr val="99FF33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32097" name="AutoShape 353">
            <a:hlinkClick r:id="" action="ppaction://customshow?id=2&amp;return=true">
              <a:snd r:embed="rId2" name="click.wav"/>
            </a:hlinkClick>
            <a:hlinkHover r:id="" action="ppaction://noaction" highlightClick="1">
              <a:snd r:embed="rId4" name="arrow.wav"/>
            </a:hlinkHover>
            <a:extLst>
              <a:ext uri="{FF2B5EF4-FFF2-40B4-BE49-F238E27FC236}">
                <a16:creationId xmlns:a16="http://schemas.microsoft.com/office/drawing/2014/main" id="{7567C967-2501-432C-9DD3-55EF7DBEB7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4513" y="4868863"/>
            <a:ext cx="1873250" cy="1296987"/>
          </a:xfrm>
          <a:prstGeom prst="roundRect">
            <a:avLst>
              <a:gd name="adj" fmla="val 10773"/>
            </a:avLst>
          </a:prstGeom>
          <a:pattFill prst="dotGrid">
            <a:fgClr>
              <a:schemeClr val="tx2">
                <a:alpha val="20000"/>
              </a:schemeClr>
            </a:fgClr>
            <a:bgClr>
              <a:schemeClr val="bg1">
                <a:alpha val="20000"/>
              </a:schemeClr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32110" name="AutoShape 366">
            <a:hlinkClick r:id="" action="ppaction://noaction">
              <a:snd r:embed="rId2" name="click.wav"/>
            </a:hlinkClick>
            <a:extLst>
              <a:ext uri="{FF2B5EF4-FFF2-40B4-BE49-F238E27FC236}">
                <a16:creationId xmlns:a16="http://schemas.microsoft.com/office/drawing/2014/main" id="{F2EBFFED-854E-4476-9F40-C32A85BFBE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0475" y="1412875"/>
            <a:ext cx="1871663" cy="1296988"/>
          </a:xfrm>
          <a:prstGeom prst="roundRect">
            <a:avLst>
              <a:gd name="adj" fmla="val 10894"/>
            </a:avLst>
          </a:prstGeom>
          <a:solidFill>
            <a:schemeClr val="bg1"/>
          </a:solidFill>
          <a:ln w="9525">
            <a:solidFill>
              <a:schemeClr val="accent2"/>
            </a:solidFill>
            <a:round/>
            <a:headEnd/>
            <a:tailEnd/>
          </a:ln>
          <a:effectLst>
            <a:prstShdw prst="shdw11">
              <a:srgbClr val="666699">
                <a:alpha val="59000"/>
              </a:srgbClr>
            </a:prstShdw>
          </a:effectLst>
        </p:spPr>
        <p:txBody>
          <a:bodyPr wrap="none" anchor="ctr"/>
          <a:lstStyle/>
          <a:p>
            <a:endParaRPr lang="hr-HR"/>
          </a:p>
        </p:txBody>
      </p:sp>
      <p:sp>
        <p:nvSpPr>
          <p:cNvPr id="32111" name="AutoShape 367">
            <a:extLst>
              <a:ext uri="{FF2B5EF4-FFF2-40B4-BE49-F238E27FC236}">
                <a16:creationId xmlns:a16="http://schemas.microsoft.com/office/drawing/2014/main" id="{E39DBEAC-5FAA-479D-940B-EE938A1089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4938" y="2420938"/>
            <a:ext cx="1439862" cy="287337"/>
          </a:xfrm>
          <a:prstGeom prst="roundRect">
            <a:avLst>
              <a:gd name="adj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prstDash val="dash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FF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b"/>
          <a:lstStyle/>
          <a:p>
            <a:r>
              <a:rPr lang="hr-HR" altLang="sr-Latn-RS" sz="1400" b="1">
                <a:latin typeface="Tahoma" panose="020B0604030504040204" pitchFamily="34" charset="0"/>
              </a:rPr>
              <a:t>Zupčani prijenos</a:t>
            </a:r>
          </a:p>
        </p:txBody>
      </p:sp>
      <p:grpSp>
        <p:nvGrpSpPr>
          <p:cNvPr id="32112" name="Group 368">
            <a:extLst>
              <a:ext uri="{FF2B5EF4-FFF2-40B4-BE49-F238E27FC236}">
                <a16:creationId xmlns:a16="http://schemas.microsoft.com/office/drawing/2014/main" id="{A028242D-F695-42C6-B849-2DC064C1A1BE}"/>
              </a:ext>
            </a:extLst>
          </p:cNvPr>
          <p:cNvGrpSpPr>
            <a:grpSpLocks/>
          </p:cNvGrpSpPr>
          <p:nvPr/>
        </p:nvGrpSpPr>
        <p:grpSpPr bwMode="auto">
          <a:xfrm>
            <a:off x="1549400" y="1557338"/>
            <a:ext cx="1296988" cy="854075"/>
            <a:chOff x="1565" y="982"/>
            <a:chExt cx="688" cy="453"/>
          </a:xfrm>
        </p:grpSpPr>
        <p:grpSp>
          <p:nvGrpSpPr>
            <p:cNvPr id="32113" name="Group 369">
              <a:extLst>
                <a:ext uri="{FF2B5EF4-FFF2-40B4-BE49-F238E27FC236}">
                  <a16:creationId xmlns:a16="http://schemas.microsoft.com/office/drawing/2014/main" id="{15FB15AF-90A2-45D1-8345-A9F426B26B99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1565" y="982"/>
              <a:ext cx="453" cy="453"/>
              <a:chOff x="317" y="1071"/>
              <a:chExt cx="2427" cy="2427"/>
            </a:xfrm>
          </p:grpSpPr>
          <p:sp>
            <p:nvSpPr>
              <p:cNvPr id="32114" name="Oval 370">
                <a:extLst>
                  <a:ext uri="{FF2B5EF4-FFF2-40B4-BE49-F238E27FC236}">
                    <a16:creationId xmlns:a16="http://schemas.microsoft.com/office/drawing/2014/main" id="{3B7EB401-A600-48FE-8A29-59FC07B3084D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626" y="1403"/>
                <a:ext cx="1784" cy="1785"/>
              </a:xfrm>
              <a:prstGeom prst="ellipse">
                <a:avLst/>
              </a:prstGeom>
              <a:gradFill rotWithShape="1">
                <a:gsLst>
                  <a:gs pos="0">
                    <a:srgbClr val="996633"/>
                  </a:gs>
                  <a:gs pos="100000">
                    <a:srgbClr val="996633">
                      <a:gamma/>
                      <a:shade val="46275"/>
                      <a:invGamma/>
                    </a:srgbClr>
                  </a:gs>
                </a:gsLst>
                <a:path path="shape">
                  <a:fillToRect l="50000" t="50000" r="50000" b="50000"/>
                </a:path>
              </a:gradFill>
              <a:ln w="635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32115" name="AutoShape 371">
                <a:extLst>
                  <a:ext uri="{FF2B5EF4-FFF2-40B4-BE49-F238E27FC236}">
                    <a16:creationId xmlns:a16="http://schemas.microsoft.com/office/drawing/2014/main" id="{13B2AD89-991E-4985-9EE0-799C0336C04B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1314" y="3158"/>
                <a:ext cx="408" cy="340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6E4924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32116" name="AutoShape 372">
                <a:extLst>
                  <a:ext uri="{FF2B5EF4-FFF2-40B4-BE49-F238E27FC236}">
                    <a16:creationId xmlns:a16="http://schemas.microsoft.com/office/drawing/2014/main" id="{4E600EF8-B95B-442D-9766-FE3984947A3D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10800000">
                <a:off x="1314" y="1071"/>
                <a:ext cx="408" cy="340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6E4924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32117" name="AutoShape 373">
                <a:extLst>
                  <a:ext uri="{FF2B5EF4-FFF2-40B4-BE49-F238E27FC236}">
                    <a16:creationId xmlns:a16="http://schemas.microsoft.com/office/drawing/2014/main" id="{BF030314-EF22-4B70-BFB7-559498B195E1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16200000">
                <a:off x="2370" y="2126"/>
                <a:ext cx="408" cy="340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6E4924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32118" name="AutoShape 374">
                <a:extLst>
                  <a:ext uri="{FF2B5EF4-FFF2-40B4-BE49-F238E27FC236}">
                    <a16:creationId xmlns:a16="http://schemas.microsoft.com/office/drawing/2014/main" id="{C1EB89E4-6E82-4EA3-A22C-919C700BDF0D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7205989">
                <a:off x="419" y="1605"/>
                <a:ext cx="408" cy="340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6E4924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32119" name="AutoShape 375">
                <a:extLst>
                  <a:ext uri="{FF2B5EF4-FFF2-40B4-BE49-F238E27FC236}">
                    <a16:creationId xmlns:a16="http://schemas.microsoft.com/office/drawing/2014/main" id="{C0BF282B-0965-49D9-8ECD-54419938818E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14400000">
                <a:off x="2221" y="1598"/>
                <a:ext cx="408" cy="340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6E4924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32120" name="AutoShape 376">
                <a:extLst>
                  <a:ext uri="{FF2B5EF4-FFF2-40B4-BE49-F238E27FC236}">
                    <a16:creationId xmlns:a16="http://schemas.microsoft.com/office/drawing/2014/main" id="{2E2928E1-332F-4C72-8255-9D5BC807C558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3600000">
                <a:off x="419" y="2648"/>
                <a:ext cx="408" cy="340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6E4924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32121" name="AutoShape 377">
                <a:extLst>
                  <a:ext uri="{FF2B5EF4-FFF2-40B4-BE49-F238E27FC236}">
                    <a16:creationId xmlns:a16="http://schemas.microsoft.com/office/drawing/2014/main" id="{EF017736-378B-4A1D-8E2B-385BEE4D009E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9000000">
                <a:off x="794" y="1207"/>
                <a:ext cx="408" cy="340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6E4924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32122" name="AutoShape 378">
                <a:extLst>
                  <a:ext uri="{FF2B5EF4-FFF2-40B4-BE49-F238E27FC236}">
                    <a16:creationId xmlns:a16="http://schemas.microsoft.com/office/drawing/2014/main" id="{5467CF10-36BA-4F34-AB6B-BA32709C7BA1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12600000">
                <a:off x="1837" y="1207"/>
                <a:ext cx="408" cy="340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6E4924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32123" name="AutoShape 379">
                <a:extLst>
                  <a:ext uri="{FF2B5EF4-FFF2-40B4-BE49-F238E27FC236}">
                    <a16:creationId xmlns:a16="http://schemas.microsoft.com/office/drawing/2014/main" id="{41B54077-5999-4ECF-9827-D043400F2743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5400000">
                <a:off x="283" y="2126"/>
                <a:ext cx="408" cy="340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6E4924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32124" name="AutoShape 380">
                <a:extLst>
                  <a:ext uri="{FF2B5EF4-FFF2-40B4-BE49-F238E27FC236}">
                    <a16:creationId xmlns:a16="http://schemas.microsoft.com/office/drawing/2014/main" id="{7E08A3BB-4C29-4D40-9F45-D85D2C84B26A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1800000">
                <a:off x="782" y="3022"/>
                <a:ext cx="408" cy="340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6E4924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32125" name="AutoShape 381">
                <a:extLst>
                  <a:ext uri="{FF2B5EF4-FFF2-40B4-BE49-F238E27FC236}">
                    <a16:creationId xmlns:a16="http://schemas.microsoft.com/office/drawing/2014/main" id="{4EEF9CEC-D232-4177-AC0E-464E4D7C818A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18000000">
                <a:off x="2211" y="2654"/>
                <a:ext cx="408" cy="340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6E4924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32126" name="AutoShape 382">
                <a:extLst>
                  <a:ext uri="{FF2B5EF4-FFF2-40B4-BE49-F238E27FC236}">
                    <a16:creationId xmlns:a16="http://schemas.microsoft.com/office/drawing/2014/main" id="{FCF93363-DD9C-422C-A076-F2477471B11F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19800000">
                <a:off x="1837" y="3022"/>
                <a:ext cx="408" cy="340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6E4924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32127" name="Oval 383">
                <a:extLst>
                  <a:ext uri="{FF2B5EF4-FFF2-40B4-BE49-F238E27FC236}">
                    <a16:creationId xmlns:a16="http://schemas.microsoft.com/office/drawing/2014/main" id="{EDFACC3E-8237-4D0D-AE34-94A2D74A4CF4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1348" y="2096"/>
                <a:ext cx="363" cy="363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</p:grpSp>
        <p:grpSp>
          <p:nvGrpSpPr>
            <p:cNvPr id="32128" name="Group 384">
              <a:extLst>
                <a:ext uri="{FF2B5EF4-FFF2-40B4-BE49-F238E27FC236}">
                  <a16:creationId xmlns:a16="http://schemas.microsoft.com/office/drawing/2014/main" id="{CD979A36-0F30-4C2D-8705-EB6F63E6CB3E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2000" y="1073"/>
              <a:ext cx="253" cy="271"/>
              <a:chOff x="2901" y="2323"/>
              <a:chExt cx="801" cy="857"/>
            </a:xfrm>
          </p:grpSpPr>
          <p:sp>
            <p:nvSpPr>
              <p:cNvPr id="32129" name="AutoShape 385">
                <a:extLst>
                  <a:ext uri="{FF2B5EF4-FFF2-40B4-BE49-F238E27FC236}">
                    <a16:creationId xmlns:a16="http://schemas.microsoft.com/office/drawing/2014/main" id="{6DD01FCF-EC07-49C8-AAD8-ADC05001064E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3168" y="2958"/>
                <a:ext cx="268" cy="222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6E4924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32130" name="AutoShape 386">
                <a:extLst>
                  <a:ext uri="{FF2B5EF4-FFF2-40B4-BE49-F238E27FC236}">
                    <a16:creationId xmlns:a16="http://schemas.microsoft.com/office/drawing/2014/main" id="{0FF48B41-8E64-418B-8124-A27ED6313DA9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3600000">
                <a:off x="2878" y="2799"/>
                <a:ext cx="268" cy="222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6E4924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32131" name="AutoShape 387">
                <a:extLst>
                  <a:ext uri="{FF2B5EF4-FFF2-40B4-BE49-F238E27FC236}">
                    <a16:creationId xmlns:a16="http://schemas.microsoft.com/office/drawing/2014/main" id="{0A2CC88D-186E-4000-A7F4-DC094BABC6E0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7320000">
                <a:off x="2901" y="2471"/>
                <a:ext cx="268" cy="222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6E4924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32132" name="AutoShape 388">
                <a:extLst>
                  <a:ext uri="{FF2B5EF4-FFF2-40B4-BE49-F238E27FC236}">
                    <a16:creationId xmlns:a16="http://schemas.microsoft.com/office/drawing/2014/main" id="{8EE4F7FF-29E4-4082-9455-F5CCBC968806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10800000">
                <a:off x="3168" y="2323"/>
                <a:ext cx="268" cy="222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6E4924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32133" name="AutoShape 389">
                <a:extLst>
                  <a:ext uri="{FF2B5EF4-FFF2-40B4-BE49-F238E27FC236}">
                    <a16:creationId xmlns:a16="http://schemas.microsoft.com/office/drawing/2014/main" id="{D5CE851F-DDA2-444C-B75B-C08E73DE7BE1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14400000">
                <a:off x="3434" y="2466"/>
                <a:ext cx="268" cy="222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6E4924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32134" name="AutoShape 390">
                <a:extLst>
                  <a:ext uri="{FF2B5EF4-FFF2-40B4-BE49-F238E27FC236}">
                    <a16:creationId xmlns:a16="http://schemas.microsoft.com/office/drawing/2014/main" id="{380AC865-92FD-4D53-9D0F-DAD35E25138F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18000000">
                <a:off x="3457" y="2792"/>
                <a:ext cx="268" cy="222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6E4924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32135" name="Oval 391">
                <a:extLst>
                  <a:ext uri="{FF2B5EF4-FFF2-40B4-BE49-F238E27FC236}">
                    <a16:creationId xmlns:a16="http://schemas.microsoft.com/office/drawing/2014/main" id="{725653AF-D95E-4B5F-BAB3-80533056BE9A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3032" y="2478"/>
                <a:ext cx="544" cy="544"/>
              </a:xfrm>
              <a:prstGeom prst="ellipse">
                <a:avLst/>
              </a:prstGeom>
              <a:gradFill rotWithShape="1">
                <a:gsLst>
                  <a:gs pos="0">
                    <a:srgbClr val="996633"/>
                  </a:gs>
                  <a:gs pos="100000">
                    <a:srgbClr val="996633">
                      <a:gamma/>
                      <a:shade val="50588"/>
                      <a:invGamma/>
                    </a:srgbClr>
                  </a:gs>
                </a:gsLst>
                <a:path path="shape">
                  <a:fillToRect l="50000" t="50000" r="50000" b="50000"/>
                </a:path>
              </a:gradFill>
              <a:ln w="317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32136" name="Oval 392">
                <a:extLst>
                  <a:ext uri="{FF2B5EF4-FFF2-40B4-BE49-F238E27FC236}">
                    <a16:creationId xmlns:a16="http://schemas.microsoft.com/office/drawing/2014/main" id="{4E100AE3-9FFE-491D-95CF-68F53C81DEDF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3259" y="2704"/>
                <a:ext cx="90" cy="90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</p:grpSp>
      </p:grpSp>
      <p:sp>
        <p:nvSpPr>
          <p:cNvPr id="32137" name="AutoShape 393">
            <a:hlinkClick r:id="" action="ppaction://customshow?id=0&amp;return=true">
              <a:snd r:embed="rId2" name="click.wav"/>
            </a:hlinkClick>
            <a:hlinkHover r:id="" action="ppaction://noaction" highlightClick="1">
              <a:snd r:embed="rId4" name="arrow.wav"/>
            </a:hlinkHover>
            <a:extLst>
              <a:ext uri="{FF2B5EF4-FFF2-40B4-BE49-F238E27FC236}">
                <a16:creationId xmlns:a16="http://schemas.microsoft.com/office/drawing/2014/main" id="{4E028563-B9D8-4088-88F7-D35B5766F6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0475" y="1412875"/>
            <a:ext cx="1871663" cy="1296988"/>
          </a:xfrm>
          <a:prstGeom prst="roundRect">
            <a:avLst>
              <a:gd name="adj" fmla="val 9917"/>
            </a:avLst>
          </a:prstGeom>
          <a:pattFill prst="dotGrid">
            <a:fgClr>
              <a:srgbClr val="000000">
                <a:alpha val="20000"/>
              </a:srgbClr>
            </a:fgClr>
            <a:bgClr>
              <a:schemeClr val="bg1">
                <a:alpha val="20000"/>
              </a:schemeClr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kx="3284103" algn="bl" rotWithShape="0">
                    <a:srgbClr val="99FF33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32166" name="AutoShape 422">
            <a:hlinkClick r:id="" action="ppaction://noaction">
              <a:snd r:embed="rId2" name="click.wav"/>
            </a:hlinkClick>
            <a:extLst>
              <a:ext uri="{FF2B5EF4-FFF2-40B4-BE49-F238E27FC236}">
                <a16:creationId xmlns:a16="http://schemas.microsoft.com/office/drawing/2014/main" id="{367F4BE7-B1B6-405E-8EDE-49664D51CA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0475" y="3140075"/>
            <a:ext cx="1871663" cy="1296988"/>
          </a:xfrm>
          <a:prstGeom prst="roundRect">
            <a:avLst>
              <a:gd name="adj" fmla="val 10894"/>
            </a:avLst>
          </a:prstGeom>
          <a:solidFill>
            <a:schemeClr val="bg1"/>
          </a:solidFill>
          <a:ln w="9525">
            <a:solidFill>
              <a:schemeClr val="accent2"/>
            </a:solidFill>
            <a:round/>
            <a:headEnd/>
            <a:tailEnd/>
          </a:ln>
          <a:effectLst>
            <a:prstShdw prst="shdw11">
              <a:srgbClr val="666699">
                <a:alpha val="59000"/>
              </a:srgbClr>
            </a:prstShdw>
          </a:effectLst>
        </p:spPr>
        <p:txBody>
          <a:bodyPr wrap="none" anchor="ctr"/>
          <a:lstStyle/>
          <a:p>
            <a:endParaRPr lang="hr-HR"/>
          </a:p>
        </p:txBody>
      </p:sp>
      <p:sp>
        <p:nvSpPr>
          <p:cNvPr id="32167" name="AutoShape 423">
            <a:extLst>
              <a:ext uri="{FF2B5EF4-FFF2-40B4-BE49-F238E27FC236}">
                <a16:creationId xmlns:a16="http://schemas.microsoft.com/office/drawing/2014/main" id="{F280C4B8-BDCC-4FF3-B3AD-686070AAD6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0475" y="4148138"/>
            <a:ext cx="1800225" cy="288925"/>
          </a:xfrm>
          <a:prstGeom prst="roundRect">
            <a:avLst>
              <a:gd name="adj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prstDash val="dash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FF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b"/>
          <a:lstStyle/>
          <a:p>
            <a:pPr algn="ctr"/>
            <a:r>
              <a:rPr lang="hr-HR" altLang="sr-Latn-RS" sz="1400" b="1">
                <a:latin typeface="Tahoma" panose="020B0604030504040204" pitchFamily="34" charset="0"/>
              </a:rPr>
              <a:t>Remenski prijenos</a:t>
            </a:r>
          </a:p>
        </p:txBody>
      </p:sp>
      <p:grpSp>
        <p:nvGrpSpPr>
          <p:cNvPr id="32168" name="Group 424">
            <a:extLst>
              <a:ext uri="{FF2B5EF4-FFF2-40B4-BE49-F238E27FC236}">
                <a16:creationId xmlns:a16="http://schemas.microsoft.com/office/drawing/2014/main" id="{6480B836-1F2C-41E9-9F5C-4F63813B0609}"/>
              </a:ext>
            </a:extLst>
          </p:cNvPr>
          <p:cNvGrpSpPr>
            <a:grpSpLocks/>
          </p:cNvGrpSpPr>
          <p:nvPr/>
        </p:nvGrpSpPr>
        <p:grpSpPr bwMode="auto">
          <a:xfrm>
            <a:off x="1476375" y="3292475"/>
            <a:ext cx="1439863" cy="798513"/>
            <a:chOff x="2472" y="2976"/>
            <a:chExt cx="998" cy="554"/>
          </a:xfrm>
        </p:grpSpPr>
        <p:sp>
          <p:nvSpPr>
            <p:cNvPr id="32169" name="Line 425">
              <a:extLst>
                <a:ext uri="{FF2B5EF4-FFF2-40B4-BE49-F238E27FC236}">
                  <a16:creationId xmlns:a16="http://schemas.microsoft.com/office/drawing/2014/main" id="{4E5808EE-5009-4B8C-B338-DB6AB1E953C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744" y="3385"/>
              <a:ext cx="635" cy="145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32170" name="Line 426">
              <a:extLst>
                <a:ext uri="{FF2B5EF4-FFF2-40B4-BE49-F238E27FC236}">
                  <a16:creationId xmlns:a16="http://schemas.microsoft.com/office/drawing/2014/main" id="{81AD9827-6A2E-491D-8287-974545F9793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9" y="2976"/>
              <a:ext cx="545" cy="122"/>
            </a:xfrm>
            <a:prstGeom prst="line">
              <a:avLst/>
            </a:prstGeom>
            <a:noFill/>
            <a:ln w="63500" cap="rnd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32171" name="Arc 427">
              <a:extLst>
                <a:ext uri="{FF2B5EF4-FFF2-40B4-BE49-F238E27FC236}">
                  <a16:creationId xmlns:a16="http://schemas.microsoft.com/office/drawing/2014/main" id="{CB323834-3665-4CFD-8892-C8753E4E712B}"/>
                </a:ext>
              </a:extLst>
            </p:cNvPr>
            <p:cNvSpPr>
              <a:spLocks/>
            </p:cNvSpPr>
            <p:nvPr/>
          </p:nvSpPr>
          <p:spPr bwMode="auto">
            <a:xfrm>
              <a:off x="2472" y="2976"/>
              <a:ext cx="337" cy="550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3509 w 26488"/>
                <a:gd name="T1" fmla="*/ 43116 h 43200"/>
                <a:gd name="T2" fmla="*/ 26488 w 26488"/>
                <a:gd name="T3" fmla="*/ 560 h 43200"/>
                <a:gd name="T4" fmla="*/ 21600 w 26488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488" h="43200" fill="none" extrusionOk="0">
                  <a:moveTo>
                    <a:pt x="23508" y="43115"/>
                  </a:moveTo>
                  <a:cubicBezTo>
                    <a:pt x="22874" y="43171"/>
                    <a:pt x="22237" y="43199"/>
                    <a:pt x="21600" y="43199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3245" y="0"/>
                    <a:pt x="24885" y="187"/>
                    <a:pt x="26487" y="560"/>
                  </a:cubicBezTo>
                </a:path>
                <a:path w="26488" h="43200" stroke="0" extrusionOk="0">
                  <a:moveTo>
                    <a:pt x="23508" y="43115"/>
                  </a:moveTo>
                  <a:cubicBezTo>
                    <a:pt x="22874" y="43171"/>
                    <a:pt x="22237" y="43199"/>
                    <a:pt x="21600" y="43199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3245" y="0"/>
                    <a:pt x="24885" y="187"/>
                    <a:pt x="26487" y="56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32172" name="Arc 428">
              <a:extLst>
                <a:ext uri="{FF2B5EF4-FFF2-40B4-BE49-F238E27FC236}">
                  <a16:creationId xmlns:a16="http://schemas.microsoft.com/office/drawing/2014/main" id="{A6522BA5-CB72-437C-90E8-CEEC57B20FAC}"/>
                </a:ext>
              </a:extLst>
            </p:cNvPr>
            <p:cNvSpPr>
              <a:spLocks/>
            </p:cNvSpPr>
            <p:nvPr/>
          </p:nvSpPr>
          <p:spPr bwMode="auto">
            <a:xfrm>
              <a:off x="3332" y="3113"/>
              <a:ext cx="138" cy="275"/>
            </a:xfrm>
            <a:custGeom>
              <a:avLst/>
              <a:gdLst>
                <a:gd name="G0" fmla="+- 0 0 0"/>
                <a:gd name="G1" fmla="+- 21531 0 0"/>
                <a:gd name="G2" fmla="+- 21600 0 0"/>
                <a:gd name="T0" fmla="*/ 1720 w 21600"/>
                <a:gd name="T1" fmla="*/ 0 h 43075"/>
                <a:gd name="T2" fmla="*/ 1548 w 21600"/>
                <a:gd name="T3" fmla="*/ 43075 h 43075"/>
                <a:gd name="T4" fmla="*/ 0 w 21600"/>
                <a:gd name="T5" fmla="*/ 21531 h 430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075" fill="none" extrusionOk="0">
                  <a:moveTo>
                    <a:pt x="1720" y="-1"/>
                  </a:moveTo>
                  <a:cubicBezTo>
                    <a:pt x="12946" y="896"/>
                    <a:pt x="21600" y="10268"/>
                    <a:pt x="21600" y="21531"/>
                  </a:cubicBezTo>
                  <a:cubicBezTo>
                    <a:pt x="21600" y="32859"/>
                    <a:pt x="12847" y="42263"/>
                    <a:pt x="1548" y="43075"/>
                  </a:cubicBezTo>
                </a:path>
                <a:path w="21600" h="43075" stroke="0" extrusionOk="0">
                  <a:moveTo>
                    <a:pt x="1720" y="-1"/>
                  </a:moveTo>
                  <a:cubicBezTo>
                    <a:pt x="12946" y="896"/>
                    <a:pt x="21600" y="10268"/>
                    <a:pt x="21600" y="21531"/>
                  </a:cubicBezTo>
                  <a:cubicBezTo>
                    <a:pt x="21600" y="32859"/>
                    <a:pt x="12847" y="42263"/>
                    <a:pt x="1548" y="43075"/>
                  </a:cubicBezTo>
                  <a:lnTo>
                    <a:pt x="0" y="21531"/>
                  </a:lnTo>
                  <a:close/>
                </a:path>
              </a:pathLst>
            </a:cu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grpSp>
          <p:nvGrpSpPr>
            <p:cNvPr id="32173" name="Group 429">
              <a:extLst>
                <a:ext uri="{FF2B5EF4-FFF2-40B4-BE49-F238E27FC236}">
                  <a16:creationId xmlns:a16="http://schemas.microsoft.com/office/drawing/2014/main" id="{44E4D1F4-FDC9-4BEE-854C-C5E4BD31E52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72" y="2977"/>
              <a:ext cx="544" cy="544"/>
              <a:chOff x="748" y="1298"/>
              <a:chExt cx="1814" cy="1814"/>
            </a:xfrm>
          </p:grpSpPr>
          <p:grpSp>
            <p:nvGrpSpPr>
              <p:cNvPr id="32174" name="Group 430">
                <a:extLst>
                  <a:ext uri="{FF2B5EF4-FFF2-40B4-BE49-F238E27FC236}">
                    <a16:creationId xmlns:a16="http://schemas.microsoft.com/office/drawing/2014/main" id="{3F89F921-07BD-4CFF-B373-FA9BBD3CC59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48" y="1298"/>
                <a:ext cx="1814" cy="1814"/>
                <a:chOff x="748" y="1298"/>
                <a:chExt cx="1814" cy="1814"/>
              </a:xfrm>
            </p:grpSpPr>
            <p:sp>
              <p:nvSpPr>
                <p:cNvPr id="32175" name="Oval 431">
                  <a:extLst>
                    <a:ext uri="{FF2B5EF4-FFF2-40B4-BE49-F238E27FC236}">
                      <a16:creationId xmlns:a16="http://schemas.microsoft.com/office/drawing/2014/main" id="{7456BEDC-0B16-4C46-8B2A-1CF70C23B59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48" y="1298"/>
                  <a:ext cx="1814" cy="1814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996633">
                        <a:gamma/>
                        <a:shade val="46275"/>
                        <a:invGamma/>
                      </a:srgbClr>
                    </a:gs>
                    <a:gs pos="100000">
                      <a:srgbClr val="996633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32176" name="Oval 432">
                  <a:extLst>
                    <a:ext uri="{FF2B5EF4-FFF2-40B4-BE49-F238E27FC236}">
                      <a16:creationId xmlns:a16="http://schemas.microsoft.com/office/drawing/2014/main" id="{DFB61560-8C76-4851-A186-44939F876E3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65" y="2115"/>
                  <a:ext cx="182" cy="182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B2B2B2">
                        <a:gamma/>
                        <a:shade val="46275"/>
                        <a:invGamma/>
                      </a:srgbClr>
                    </a:gs>
                    <a:gs pos="100000">
                      <a:srgbClr val="B2B2B2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</p:grpSp>
          <p:sp>
            <p:nvSpPr>
              <p:cNvPr id="32177" name="Oval 433">
                <a:extLst>
                  <a:ext uri="{FF2B5EF4-FFF2-40B4-BE49-F238E27FC236}">
                    <a16:creationId xmlns:a16="http://schemas.microsoft.com/office/drawing/2014/main" id="{D77D7843-9C9C-4C1B-913F-8D5A62B3FC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39" y="2160"/>
                <a:ext cx="136" cy="135"/>
              </a:xfrm>
              <a:prstGeom prst="ellipse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6699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</p:grpSp>
        <p:grpSp>
          <p:nvGrpSpPr>
            <p:cNvPr id="32178" name="Group 434">
              <a:extLst>
                <a:ext uri="{FF2B5EF4-FFF2-40B4-BE49-F238E27FC236}">
                  <a16:creationId xmlns:a16="http://schemas.microsoft.com/office/drawing/2014/main" id="{2F553E8E-EF3E-4458-BA1D-EB540E9F30E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98" y="3112"/>
              <a:ext cx="272" cy="272"/>
              <a:chOff x="3470" y="1797"/>
              <a:chExt cx="907" cy="907"/>
            </a:xfrm>
          </p:grpSpPr>
          <p:grpSp>
            <p:nvGrpSpPr>
              <p:cNvPr id="32179" name="Group 435">
                <a:extLst>
                  <a:ext uri="{FF2B5EF4-FFF2-40B4-BE49-F238E27FC236}">
                    <a16:creationId xmlns:a16="http://schemas.microsoft.com/office/drawing/2014/main" id="{F81E623A-CDFE-4948-A6FC-DFF890E4285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470" y="1797"/>
                <a:ext cx="907" cy="907"/>
                <a:chOff x="3470" y="1797"/>
                <a:chExt cx="907" cy="907"/>
              </a:xfrm>
            </p:grpSpPr>
            <p:sp>
              <p:nvSpPr>
                <p:cNvPr id="32180" name="Oval 436">
                  <a:extLst>
                    <a:ext uri="{FF2B5EF4-FFF2-40B4-BE49-F238E27FC236}">
                      <a16:creationId xmlns:a16="http://schemas.microsoft.com/office/drawing/2014/main" id="{29D56974-7014-4A11-AB68-6C56E66CFB9F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3470" y="1797"/>
                  <a:ext cx="907" cy="907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996633">
                        <a:gamma/>
                        <a:shade val="46275"/>
                        <a:invGamma/>
                      </a:srgbClr>
                    </a:gs>
                    <a:gs pos="100000">
                      <a:srgbClr val="996633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32181" name="Oval 437">
                  <a:extLst>
                    <a:ext uri="{FF2B5EF4-FFF2-40B4-BE49-F238E27FC236}">
                      <a16:creationId xmlns:a16="http://schemas.microsoft.com/office/drawing/2014/main" id="{0EB9B719-63F6-4E05-8834-DAAF33493EA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833" y="2160"/>
                  <a:ext cx="182" cy="182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B2B2B2">
                        <a:gamma/>
                        <a:shade val="46275"/>
                        <a:invGamma/>
                      </a:srgbClr>
                    </a:gs>
                    <a:gs pos="100000">
                      <a:srgbClr val="B2B2B2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</p:grpSp>
          <p:sp>
            <p:nvSpPr>
              <p:cNvPr id="32182" name="Oval 438">
                <a:extLst>
                  <a:ext uri="{FF2B5EF4-FFF2-40B4-BE49-F238E27FC236}">
                    <a16:creationId xmlns:a16="http://schemas.microsoft.com/office/drawing/2014/main" id="{C4FF23D4-7232-4CF3-B0F4-40D849802C0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15" y="2205"/>
                <a:ext cx="136" cy="135"/>
              </a:xfrm>
              <a:prstGeom prst="ellipse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6699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</p:grpSp>
      </p:grpSp>
      <p:sp>
        <p:nvSpPr>
          <p:cNvPr id="32183" name="AutoShape 439">
            <a:hlinkClick r:id="" action="ppaction://customshow?id=3&amp;return=true">
              <a:snd r:embed="rId2" name="click.wav"/>
            </a:hlinkClick>
            <a:hlinkHover r:id="" action="ppaction://noaction" highlightClick="1">
              <a:snd r:embed="rId4" name="arrow.wav"/>
            </a:hlinkHover>
            <a:extLst>
              <a:ext uri="{FF2B5EF4-FFF2-40B4-BE49-F238E27FC236}">
                <a16:creationId xmlns:a16="http://schemas.microsoft.com/office/drawing/2014/main" id="{ADE427AB-1453-4240-A8E2-AD09844BE2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0475" y="3140075"/>
            <a:ext cx="1871663" cy="1296988"/>
          </a:xfrm>
          <a:prstGeom prst="roundRect">
            <a:avLst>
              <a:gd name="adj" fmla="val 9917"/>
            </a:avLst>
          </a:prstGeom>
          <a:pattFill prst="dotGrid">
            <a:fgClr>
              <a:srgbClr val="000000">
                <a:alpha val="20000"/>
              </a:srgbClr>
            </a:fgClr>
            <a:bgClr>
              <a:schemeClr val="bg1">
                <a:alpha val="20000"/>
              </a:schemeClr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kx="3284103" algn="bl" rotWithShape="0">
                    <a:srgbClr val="99FF33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32184" name="AutoShape 440">
            <a:hlinkClick r:id="" action="ppaction://noaction">
              <a:snd r:embed="rId2" name="click.wav"/>
            </a:hlinkClick>
            <a:extLst>
              <a:ext uri="{FF2B5EF4-FFF2-40B4-BE49-F238E27FC236}">
                <a16:creationId xmlns:a16="http://schemas.microsoft.com/office/drawing/2014/main" id="{9B957796-4D11-4F3E-90F3-C7085C193C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6100" y="3141663"/>
            <a:ext cx="1871663" cy="1296987"/>
          </a:xfrm>
          <a:prstGeom prst="roundRect">
            <a:avLst>
              <a:gd name="adj" fmla="val 10894"/>
            </a:avLst>
          </a:prstGeom>
          <a:solidFill>
            <a:schemeClr val="bg1"/>
          </a:solidFill>
          <a:ln w="9525">
            <a:solidFill>
              <a:schemeClr val="accent2"/>
            </a:solidFill>
            <a:round/>
            <a:headEnd/>
            <a:tailEnd/>
          </a:ln>
          <a:effectLst>
            <a:prstShdw prst="shdw11">
              <a:srgbClr val="666699">
                <a:alpha val="59000"/>
              </a:srgbClr>
            </a:prstShdw>
          </a:effectLst>
        </p:spPr>
        <p:txBody>
          <a:bodyPr wrap="none" anchor="ctr"/>
          <a:lstStyle/>
          <a:p>
            <a:endParaRPr lang="hr-HR"/>
          </a:p>
        </p:txBody>
      </p:sp>
      <p:sp>
        <p:nvSpPr>
          <p:cNvPr id="32185" name="AutoShape 441">
            <a:extLst>
              <a:ext uri="{FF2B5EF4-FFF2-40B4-BE49-F238E27FC236}">
                <a16:creationId xmlns:a16="http://schemas.microsoft.com/office/drawing/2014/main" id="{2715C3F3-55FD-43DA-9CAA-D96534A3FE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6100" y="4149725"/>
            <a:ext cx="1944688" cy="288925"/>
          </a:xfrm>
          <a:prstGeom prst="roundRect">
            <a:avLst>
              <a:gd name="adj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prstDash val="dash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FF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b"/>
          <a:lstStyle/>
          <a:p>
            <a:pPr algn="ctr"/>
            <a:r>
              <a:rPr lang="hr-HR" altLang="sr-Latn-RS" sz="1400" b="1">
                <a:latin typeface="Tahoma" panose="020B0604030504040204" pitchFamily="34" charset="0"/>
              </a:rPr>
              <a:t>Lančani prijenos</a:t>
            </a:r>
          </a:p>
        </p:txBody>
      </p:sp>
      <p:grpSp>
        <p:nvGrpSpPr>
          <p:cNvPr id="32186" name="Group 442">
            <a:extLst>
              <a:ext uri="{FF2B5EF4-FFF2-40B4-BE49-F238E27FC236}">
                <a16:creationId xmlns:a16="http://schemas.microsoft.com/office/drawing/2014/main" id="{EAA7A678-BD41-45F6-9DD2-EEB6360B0EEB}"/>
              </a:ext>
            </a:extLst>
          </p:cNvPr>
          <p:cNvGrpSpPr>
            <a:grpSpLocks/>
          </p:cNvGrpSpPr>
          <p:nvPr/>
        </p:nvGrpSpPr>
        <p:grpSpPr bwMode="auto">
          <a:xfrm>
            <a:off x="4572000" y="3286125"/>
            <a:ext cx="1512888" cy="792163"/>
            <a:chOff x="3697" y="2115"/>
            <a:chExt cx="1039" cy="545"/>
          </a:xfrm>
        </p:grpSpPr>
        <p:grpSp>
          <p:nvGrpSpPr>
            <p:cNvPr id="32187" name="Group 443">
              <a:extLst>
                <a:ext uri="{FF2B5EF4-FFF2-40B4-BE49-F238E27FC236}">
                  <a16:creationId xmlns:a16="http://schemas.microsoft.com/office/drawing/2014/main" id="{976D74F4-3232-42A4-AF7F-BD204D13808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78" y="2184"/>
              <a:ext cx="358" cy="358"/>
              <a:chOff x="3400" y="1813"/>
              <a:chExt cx="1360" cy="1360"/>
            </a:xfrm>
          </p:grpSpPr>
          <p:sp>
            <p:nvSpPr>
              <p:cNvPr id="32188" name="AutoShape 444">
                <a:extLst>
                  <a:ext uri="{FF2B5EF4-FFF2-40B4-BE49-F238E27FC236}">
                    <a16:creationId xmlns:a16="http://schemas.microsoft.com/office/drawing/2014/main" id="{4F550151-8332-45B0-8DA7-8EBF728B89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00" y="1813"/>
                <a:ext cx="1360" cy="1360"/>
              </a:xfrm>
              <a:prstGeom prst="star16">
                <a:avLst>
                  <a:gd name="adj" fmla="val 38014"/>
                </a:avLst>
              </a:prstGeom>
              <a:gradFill rotWithShape="1">
                <a:gsLst>
                  <a:gs pos="0">
                    <a:srgbClr val="996633">
                      <a:gamma/>
                      <a:shade val="46275"/>
                      <a:invGamma/>
                    </a:srgbClr>
                  </a:gs>
                  <a:gs pos="100000">
                    <a:srgbClr val="996633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32189" name="Oval 445">
                <a:extLst>
                  <a:ext uri="{FF2B5EF4-FFF2-40B4-BE49-F238E27FC236}">
                    <a16:creationId xmlns:a16="http://schemas.microsoft.com/office/drawing/2014/main" id="{2EAA1980-7350-4A96-950A-C7D1B8F76F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920000">
                <a:off x="3989" y="2403"/>
                <a:ext cx="182" cy="182"/>
              </a:xfrm>
              <a:prstGeom prst="ellipse">
                <a:avLst/>
              </a:prstGeom>
              <a:gradFill rotWithShape="1">
                <a:gsLst>
                  <a:gs pos="0">
                    <a:srgbClr val="B2B2B2">
                      <a:gamma/>
                      <a:shade val="46275"/>
                      <a:invGamma/>
                    </a:srgbClr>
                  </a:gs>
                  <a:gs pos="100000">
                    <a:srgbClr val="B2B2B2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</p:grpSp>
        <p:grpSp>
          <p:nvGrpSpPr>
            <p:cNvPr id="32190" name="Group 446">
              <a:extLst>
                <a:ext uri="{FF2B5EF4-FFF2-40B4-BE49-F238E27FC236}">
                  <a16:creationId xmlns:a16="http://schemas.microsoft.com/office/drawing/2014/main" id="{2656D01F-4881-4A6F-B7DA-4091EE35CF3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697" y="2122"/>
              <a:ext cx="537" cy="537"/>
              <a:chOff x="793" y="1473"/>
              <a:chExt cx="2040" cy="2040"/>
            </a:xfrm>
          </p:grpSpPr>
          <p:sp>
            <p:nvSpPr>
              <p:cNvPr id="32191" name="AutoShape 447">
                <a:extLst>
                  <a:ext uri="{FF2B5EF4-FFF2-40B4-BE49-F238E27FC236}">
                    <a16:creationId xmlns:a16="http://schemas.microsoft.com/office/drawing/2014/main" id="{80BCFD3C-3249-4A7A-8665-301451A236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3" y="1473"/>
                <a:ext cx="2040" cy="2040"/>
              </a:xfrm>
              <a:prstGeom prst="star24">
                <a:avLst>
                  <a:gd name="adj" fmla="val 41569"/>
                </a:avLst>
              </a:prstGeom>
              <a:gradFill rotWithShape="1">
                <a:gsLst>
                  <a:gs pos="0">
                    <a:srgbClr val="996633">
                      <a:gamma/>
                      <a:shade val="46275"/>
                      <a:invGamma/>
                    </a:srgbClr>
                  </a:gs>
                  <a:gs pos="100000">
                    <a:srgbClr val="996633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32192" name="Oval 448">
                <a:extLst>
                  <a:ext uri="{FF2B5EF4-FFF2-40B4-BE49-F238E27FC236}">
                    <a16:creationId xmlns:a16="http://schemas.microsoft.com/office/drawing/2014/main" id="{256DCEDD-5B57-4E2F-A0E6-EB08ED61873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920000">
                <a:off x="1722" y="2403"/>
                <a:ext cx="182" cy="182"/>
              </a:xfrm>
              <a:prstGeom prst="ellipse">
                <a:avLst/>
              </a:prstGeom>
              <a:gradFill rotWithShape="1">
                <a:gsLst>
                  <a:gs pos="0">
                    <a:srgbClr val="B2B2B2">
                      <a:gamma/>
                      <a:shade val="58824"/>
                      <a:invGamma/>
                    </a:srgbClr>
                  </a:gs>
                  <a:gs pos="100000">
                    <a:srgbClr val="B2B2B2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</p:grpSp>
        <p:grpSp>
          <p:nvGrpSpPr>
            <p:cNvPr id="32193" name="Group 449">
              <a:extLst>
                <a:ext uri="{FF2B5EF4-FFF2-40B4-BE49-F238E27FC236}">
                  <a16:creationId xmlns:a16="http://schemas.microsoft.com/office/drawing/2014/main" id="{9AB596C4-886C-4495-AD14-091FBAF0B0B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91" y="2183"/>
              <a:ext cx="344" cy="362"/>
              <a:chOff x="4558" y="2296"/>
              <a:chExt cx="344" cy="362"/>
            </a:xfrm>
          </p:grpSpPr>
          <p:grpSp>
            <p:nvGrpSpPr>
              <p:cNvPr id="32194" name="Group 450">
                <a:extLst>
                  <a:ext uri="{FF2B5EF4-FFF2-40B4-BE49-F238E27FC236}">
                    <a16:creationId xmlns:a16="http://schemas.microsoft.com/office/drawing/2014/main" id="{A2489E97-4D63-4F94-8AAB-1F094E3D4BB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677" y="2296"/>
                <a:ext cx="225" cy="362"/>
                <a:chOff x="4558" y="572"/>
                <a:chExt cx="853" cy="1376"/>
              </a:xfrm>
            </p:grpSpPr>
            <p:sp>
              <p:nvSpPr>
                <p:cNvPr id="32195" name="Freeform 451">
                  <a:extLst>
                    <a:ext uri="{FF2B5EF4-FFF2-40B4-BE49-F238E27FC236}">
                      <a16:creationId xmlns:a16="http://schemas.microsoft.com/office/drawing/2014/main" id="{E5ED899C-BF12-4C9E-80BB-DC0D128C1BC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28167003">
                  <a:off x="5153" y="1479"/>
                  <a:ext cx="258" cy="105"/>
                </a:xfrm>
                <a:custGeom>
                  <a:avLst/>
                  <a:gdLst>
                    <a:gd name="T0" fmla="*/ 0 w 258"/>
                    <a:gd name="T1" fmla="*/ 0 h 105"/>
                    <a:gd name="T2" fmla="*/ 72 w 258"/>
                    <a:gd name="T3" fmla="*/ 18 h 105"/>
                    <a:gd name="T4" fmla="*/ 129 w 258"/>
                    <a:gd name="T5" fmla="*/ 24 h 105"/>
                    <a:gd name="T6" fmla="*/ 192 w 258"/>
                    <a:gd name="T7" fmla="*/ 18 h 105"/>
                    <a:gd name="T8" fmla="*/ 258 w 258"/>
                    <a:gd name="T9" fmla="*/ 0 h 105"/>
                    <a:gd name="T10" fmla="*/ 258 w 258"/>
                    <a:gd name="T11" fmla="*/ 102 h 105"/>
                    <a:gd name="T12" fmla="*/ 198 w 258"/>
                    <a:gd name="T13" fmla="*/ 90 h 105"/>
                    <a:gd name="T14" fmla="*/ 133 w 258"/>
                    <a:gd name="T15" fmla="*/ 85 h 105"/>
                    <a:gd name="T16" fmla="*/ 72 w 258"/>
                    <a:gd name="T17" fmla="*/ 87 h 105"/>
                    <a:gd name="T18" fmla="*/ 0 w 258"/>
                    <a:gd name="T19" fmla="*/ 105 h 105"/>
                    <a:gd name="T20" fmla="*/ 0 w 258"/>
                    <a:gd name="T21" fmla="*/ 0 h 1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58" h="105">
                      <a:moveTo>
                        <a:pt x="0" y="0"/>
                      </a:moveTo>
                      <a:lnTo>
                        <a:pt x="72" y="18"/>
                      </a:lnTo>
                      <a:lnTo>
                        <a:pt x="129" y="24"/>
                      </a:lnTo>
                      <a:lnTo>
                        <a:pt x="192" y="18"/>
                      </a:lnTo>
                      <a:lnTo>
                        <a:pt x="258" y="0"/>
                      </a:lnTo>
                      <a:lnTo>
                        <a:pt x="258" y="102"/>
                      </a:lnTo>
                      <a:lnTo>
                        <a:pt x="198" y="90"/>
                      </a:lnTo>
                      <a:lnTo>
                        <a:pt x="133" y="85"/>
                      </a:lnTo>
                      <a:lnTo>
                        <a:pt x="72" y="87"/>
                      </a:lnTo>
                      <a:lnTo>
                        <a:pt x="0" y="10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r-HR"/>
                </a:p>
              </p:txBody>
            </p:sp>
            <p:sp>
              <p:nvSpPr>
                <p:cNvPr id="32196" name="Freeform 452">
                  <a:extLst>
                    <a:ext uri="{FF2B5EF4-FFF2-40B4-BE49-F238E27FC236}">
                      <a16:creationId xmlns:a16="http://schemas.microsoft.com/office/drawing/2014/main" id="{993709FE-351C-4692-80E3-EC39777DCCD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29765850">
                  <a:off x="5017" y="1661"/>
                  <a:ext cx="258" cy="105"/>
                </a:xfrm>
                <a:custGeom>
                  <a:avLst/>
                  <a:gdLst>
                    <a:gd name="T0" fmla="*/ 0 w 258"/>
                    <a:gd name="T1" fmla="*/ 0 h 105"/>
                    <a:gd name="T2" fmla="*/ 72 w 258"/>
                    <a:gd name="T3" fmla="*/ 18 h 105"/>
                    <a:gd name="T4" fmla="*/ 129 w 258"/>
                    <a:gd name="T5" fmla="*/ 24 h 105"/>
                    <a:gd name="T6" fmla="*/ 192 w 258"/>
                    <a:gd name="T7" fmla="*/ 18 h 105"/>
                    <a:gd name="T8" fmla="*/ 258 w 258"/>
                    <a:gd name="T9" fmla="*/ 0 h 105"/>
                    <a:gd name="T10" fmla="*/ 258 w 258"/>
                    <a:gd name="T11" fmla="*/ 102 h 105"/>
                    <a:gd name="T12" fmla="*/ 198 w 258"/>
                    <a:gd name="T13" fmla="*/ 90 h 105"/>
                    <a:gd name="T14" fmla="*/ 133 w 258"/>
                    <a:gd name="T15" fmla="*/ 85 h 105"/>
                    <a:gd name="T16" fmla="*/ 72 w 258"/>
                    <a:gd name="T17" fmla="*/ 87 h 105"/>
                    <a:gd name="T18" fmla="*/ 0 w 258"/>
                    <a:gd name="T19" fmla="*/ 105 h 105"/>
                    <a:gd name="T20" fmla="*/ 0 w 258"/>
                    <a:gd name="T21" fmla="*/ 0 h 1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58" h="105">
                      <a:moveTo>
                        <a:pt x="0" y="0"/>
                      </a:moveTo>
                      <a:lnTo>
                        <a:pt x="72" y="18"/>
                      </a:lnTo>
                      <a:lnTo>
                        <a:pt x="129" y="24"/>
                      </a:lnTo>
                      <a:lnTo>
                        <a:pt x="192" y="18"/>
                      </a:lnTo>
                      <a:lnTo>
                        <a:pt x="258" y="0"/>
                      </a:lnTo>
                      <a:lnTo>
                        <a:pt x="258" y="102"/>
                      </a:lnTo>
                      <a:lnTo>
                        <a:pt x="198" y="90"/>
                      </a:lnTo>
                      <a:lnTo>
                        <a:pt x="133" y="85"/>
                      </a:lnTo>
                      <a:lnTo>
                        <a:pt x="72" y="87"/>
                      </a:lnTo>
                      <a:lnTo>
                        <a:pt x="0" y="10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r-HR"/>
                </a:p>
              </p:txBody>
            </p:sp>
            <p:sp>
              <p:nvSpPr>
                <p:cNvPr id="32197" name="Freeform 453">
                  <a:extLst>
                    <a:ext uri="{FF2B5EF4-FFF2-40B4-BE49-F238E27FC236}">
                      <a16:creationId xmlns:a16="http://schemas.microsoft.com/office/drawing/2014/main" id="{D5BE58BB-F044-4FFC-B522-BAC0FAB7938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24546552">
                  <a:off x="5037" y="776"/>
                  <a:ext cx="227" cy="91"/>
                </a:xfrm>
                <a:custGeom>
                  <a:avLst/>
                  <a:gdLst>
                    <a:gd name="T0" fmla="*/ 0 w 258"/>
                    <a:gd name="T1" fmla="*/ 0 h 105"/>
                    <a:gd name="T2" fmla="*/ 72 w 258"/>
                    <a:gd name="T3" fmla="*/ 18 h 105"/>
                    <a:gd name="T4" fmla="*/ 129 w 258"/>
                    <a:gd name="T5" fmla="*/ 24 h 105"/>
                    <a:gd name="T6" fmla="*/ 192 w 258"/>
                    <a:gd name="T7" fmla="*/ 18 h 105"/>
                    <a:gd name="T8" fmla="*/ 258 w 258"/>
                    <a:gd name="T9" fmla="*/ 0 h 105"/>
                    <a:gd name="T10" fmla="*/ 258 w 258"/>
                    <a:gd name="T11" fmla="*/ 102 h 105"/>
                    <a:gd name="T12" fmla="*/ 198 w 258"/>
                    <a:gd name="T13" fmla="*/ 90 h 105"/>
                    <a:gd name="T14" fmla="*/ 133 w 258"/>
                    <a:gd name="T15" fmla="*/ 85 h 105"/>
                    <a:gd name="T16" fmla="*/ 72 w 258"/>
                    <a:gd name="T17" fmla="*/ 87 h 105"/>
                    <a:gd name="T18" fmla="*/ 0 w 258"/>
                    <a:gd name="T19" fmla="*/ 105 h 105"/>
                    <a:gd name="T20" fmla="*/ 0 w 258"/>
                    <a:gd name="T21" fmla="*/ 0 h 1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58" h="105">
                      <a:moveTo>
                        <a:pt x="0" y="0"/>
                      </a:moveTo>
                      <a:lnTo>
                        <a:pt x="72" y="18"/>
                      </a:lnTo>
                      <a:lnTo>
                        <a:pt x="129" y="24"/>
                      </a:lnTo>
                      <a:lnTo>
                        <a:pt x="192" y="18"/>
                      </a:lnTo>
                      <a:lnTo>
                        <a:pt x="258" y="0"/>
                      </a:lnTo>
                      <a:lnTo>
                        <a:pt x="258" y="102"/>
                      </a:lnTo>
                      <a:lnTo>
                        <a:pt x="198" y="90"/>
                      </a:lnTo>
                      <a:lnTo>
                        <a:pt x="133" y="85"/>
                      </a:lnTo>
                      <a:lnTo>
                        <a:pt x="72" y="87"/>
                      </a:lnTo>
                      <a:lnTo>
                        <a:pt x="0" y="10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r-HR"/>
                </a:p>
              </p:txBody>
            </p:sp>
            <p:sp>
              <p:nvSpPr>
                <p:cNvPr id="32198" name="Freeform 454">
                  <a:extLst>
                    <a:ext uri="{FF2B5EF4-FFF2-40B4-BE49-F238E27FC236}">
                      <a16:creationId xmlns:a16="http://schemas.microsoft.com/office/drawing/2014/main" id="{3000BB21-5200-480E-BE5B-050AC63FD48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420000">
                  <a:off x="4615" y="595"/>
                  <a:ext cx="258" cy="105"/>
                </a:xfrm>
                <a:custGeom>
                  <a:avLst/>
                  <a:gdLst>
                    <a:gd name="T0" fmla="*/ 0 w 258"/>
                    <a:gd name="T1" fmla="*/ 0 h 105"/>
                    <a:gd name="T2" fmla="*/ 72 w 258"/>
                    <a:gd name="T3" fmla="*/ 18 h 105"/>
                    <a:gd name="T4" fmla="*/ 129 w 258"/>
                    <a:gd name="T5" fmla="*/ 24 h 105"/>
                    <a:gd name="T6" fmla="*/ 192 w 258"/>
                    <a:gd name="T7" fmla="*/ 18 h 105"/>
                    <a:gd name="T8" fmla="*/ 258 w 258"/>
                    <a:gd name="T9" fmla="*/ 0 h 105"/>
                    <a:gd name="T10" fmla="*/ 258 w 258"/>
                    <a:gd name="T11" fmla="*/ 102 h 105"/>
                    <a:gd name="T12" fmla="*/ 198 w 258"/>
                    <a:gd name="T13" fmla="*/ 90 h 105"/>
                    <a:gd name="T14" fmla="*/ 133 w 258"/>
                    <a:gd name="T15" fmla="*/ 85 h 105"/>
                    <a:gd name="T16" fmla="*/ 72 w 258"/>
                    <a:gd name="T17" fmla="*/ 87 h 105"/>
                    <a:gd name="T18" fmla="*/ 0 w 258"/>
                    <a:gd name="T19" fmla="*/ 105 h 105"/>
                    <a:gd name="T20" fmla="*/ 0 w 258"/>
                    <a:gd name="T21" fmla="*/ 0 h 1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58" h="105">
                      <a:moveTo>
                        <a:pt x="0" y="0"/>
                      </a:moveTo>
                      <a:lnTo>
                        <a:pt x="72" y="18"/>
                      </a:lnTo>
                      <a:lnTo>
                        <a:pt x="129" y="24"/>
                      </a:lnTo>
                      <a:lnTo>
                        <a:pt x="192" y="18"/>
                      </a:lnTo>
                      <a:lnTo>
                        <a:pt x="258" y="0"/>
                      </a:lnTo>
                      <a:lnTo>
                        <a:pt x="258" y="102"/>
                      </a:lnTo>
                      <a:lnTo>
                        <a:pt x="198" y="90"/>
                      </a:lnTo>
                      <a:lnTo>
                        <a:pt x="133" y="85"/>
                      </a:lnTo>
                      <a:lnTo>
                        <a:pt x="72" y="87"/>
                      </a:lnTo>
                      <a:lnTo>
                        <a:pt x="0" y="10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r-HR"/>
                </a:p>
              </p:txBody>
            </p:sp>
            <p:sp>
              <p:nvSpPr>
                <p:cNvPr id="32199" name="Oval 455">
                  <a:extLst>
                    <a:ext uri="{FF2B5EF4-FFF2-40B4-BE49-F238E27FC236}">
                      <a16:creationId xmlns:a16="http://schemas.microsoft.com/office/drawing/2014/main" id="{37FCE8C3-C434-4D28-A471-2DD23C3C30D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21060000">
                  <a:off x="4558" y="572"/>
                  <a:ext cx="136" cy="136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2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32200" name="Freeform 456">
                  <a:extLst>
                    <a:ext uri="{FF2B5EF4-FFF2-40B4-BE49-F238E27FC236}">
                      <a16:creationId xmlns:a16="http://schemas.microsoft.com/office/drawing/2014/main" id="{74A3B562-5139-4F64-869B-0CFB6452643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27318018">
                  <a:off x="5230" y="1207"/>
                  <a:ext cx="258" cy="105"/>
                </a:xfrm>
                <a:custGeom>
                  <a:avLst/>
                  <a:gdLst>
                    <a:gd name="T0" fmla="*/ 0 w 258"/>
                    <a:gd name="T1" fmla="*/ 0 h 105"/>
                    <a:gd name="T2" fmla="*/ 72 w 258"/>
                    <a:gd name="T3" fmla="*/ 18 h 105"/>
                    <a:gd name="T4" fmla="*/ 129 w 258"/>
                    <a:gd name="T5" fmla="*/ 24 h 105"/>
                    <a:gd name="T6" fmla="*/ 192 w 258"/>
                    <a:gd name="T7" fmla="*/ 18 h 105"/>
                    <a:gd name="T8" fmla="*/ 258 w 258"/>
                    <a:gd name="T9" fmla="*/ 0 h 105"/>
                    <a:gd name="T10" fmla="*/ 258 w 258"/>
                    <a:gd name="T11" fmla="*/ 102 h 105"/>
                    <a:gd name="T12" fmla="*/ 198 w 258"/>
                    <a:gd name="T13" fmla="*/ 90 h 105"/>
                    <a:gd name="T14" fmla="*/ 133 w 258"/>
                    <a:gd name="T15" fmla="*/ 85 h 105"/>
                    <a:gd name="T16" fmla="*/ 72 w 258"/>
                    <a:gd name="T17" fmla="*/ 87 h 105"/>
                    <a:gd name="T18" fmla="*/ 0 w 258"/>
                    <a:gd name="T19" fmla="*/ 105 h 105"/>
                    <a:gd name="T20" fmla="*/ 0 w 258"/>
                    <a:gd name="T21" fmla="*/ 0 h 1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58" h="105">
                      <a:moveTo>
                        <a:pt x="0" y="0"/>
                      </a:moveTo>
                      <a:lnTo>
                        <a:pt x="72" y="18"/>
                      </a:lnTo>
                      <a:lnTo>
                        <a:pt x="129" y="24"/>
                      </a:lnTo>
                      <a:lnTo>
                        <a:pt x="192" y="18"/>
                      </a:lnTo>
                      <a:lnTo>
                        <a:pt x="258" y="0"/>
                      </a:lnTo>
                      <a:lnTo>
                        <a:pt x="258" y="102"/>
                      </a:lnTo>
                      <a:lnTo>
                        <a:pt x="198" y="90"/>
                      </a:lnTo>
                      <a:lnTo>
                        <a:pt x="133" y="85"/>
                      </a:lnTo>
                      <a:lnTo>
                        <a:pt x="72" y="87"/>
                      </a:lnTo>
                      <a:lnTo>
                        <a:pt x="0" y="10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r-HR"/>
                </a:p>
              </p:txBody>
            </p:sp>
            <p:sp>
              <p:nvSpPr>
                <p:cNvPr id="32201" name="Freeform 457">
                  <a:extLst>
                    <a:ext uri="{FF2B5EF4-FFF2-40B4-BE49-F238E27FC236}">
                      <a16:creationId xmlns:a16="http://schemas.microsoft.com/office/drawing/2014/main" id="{1B7FEB52-EAEC-4CE3-BBDC-141026FC104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9312555">
                  <a:off x="4866" y="1797"/>
                  <a:ext cx="258" cy="105"/>
                </a:xfrm>
                <a:custGeom>
                  <a:avLst/>
                  <a:gdLst>
                    <a:gd name="T0" fmla="*/ 0 w 258"/>
                    <a:gd name="T1" fmla="*/ 0 h 105"/>
                    <a:gd name="T2" fmla="*/ 72 w 258"/>
                    <a:gd name="T3" fmla="*/ 18 h 105"/>
                    <a:gd name="T4" fmla="*/ 129 w 258"/>
                    <a:gd name="T5" fmla="*/ 24 h 105"/>
                    <a:gd name="T6" fmla="*/ 192 w 258"/>
                    <a:gd name="T7" fmla="*/ 18 h 105"/>
                    <a:gd name="T8" fmla="*/ 258 w 258"/>
                    <a:gd name="T9" fmla="*/ 0 h 105"/>
                    <a:gd name="T10" fmla="*/ 258 w 258"/>
                    <a:gd name="T11" fmla="*/ 102 h 105"/>
                    <a:gd name="T12" fmla="*/ 198 w 258"/>
                    <a:gd name="T13" fmla="*/ 90 h 105"/>
                    <a:gd name="T14" fmla="*/ 133 w 258"/>
                    <a:gd name="T15" fmla="*/ 85 h 105"/>
                    <a:gd name="T16" fmla="*/ 72 w 258"/>
                    <a:gd name="T17" fmla="*/ 87 h 105"/>
                    <a:gd name="T18" fmla="*/ 0 w 258"/>
                    <a:gd name="T19" fmla="*/ 105 h 105"/>
                    <a:gd name="T20" fmla="*/ 0 w 258"/>
                    <a:gd name="T21" fmla="*/ 0 h 1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58" h="105">
                      <a:moveTo>
                        <a:pt x="0" y="0"/>
                      </a:moveTo>
                      <a:lnTo>
                        <a:pt x="72" y="18"/>
                      </a:lnTo>
                      <a:lnTo>
                        <a:pt x="129" y="24"/>
                      </a:lnTo>
                      <a:lnTo>
                        <a:pt x="192" y="18"/>
                      </a:lnTo>
                      <a:lnTo>
                        <a:pt x="258" y="0"/>
                      </a:lnTo>
                      <a:lnTo>
                        <a:pt x="258" y="102"/>
                      </a:lnTo>
                      <a:lnTo>
                        <a:pt x="198" y="90"/>
                      </a:lnTo>
                      <a:lnTo>
                        <a:pt x="133" y="85"/>
                      </a:lnTo>
                      <a:lnTo>
                        <a:pt x="72" y="87"/>
                      </a:lnTo>
                      <a:lnTo>
                        <a:pt x="0" y="10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r-HR"/>
                </a:p>
              </p:txBody>
            </p:sp>
            <p:sp>
              <p:nvSpPr>
                <p:cNvPr id="32202" name="Freeform 458">
                  <a:extLst>
                    <a:ext uri="{FF2B5EF4-FFF2-40B4-BE49-F238E27FC236}">
                      <a16:creationId xmlns:a16="http://schemas.microsoft.com/office/drawing/2014/main" id="{DFBA1675-D424-4B15-AA83-B3474142D8E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25538990">
                  <a:off x="5184" y="980"/>
                  <a:ext cx="258" cy="105"/>
                </a:xfrm>
                <a:custGeom>
                  <a:avLst/>
                  <a:gdLst>
                    <a:gd name="T0" fmla="*/ 0 w 258"/>
                    <a:gd name="T1" fmla="*/ 0 h 105"/>
                    <a:gd name="T2" fmla="*/ 72 w 258"/>
                    <a:gd name="T3" fmla="*/ 18 h 105"/>
                    <a:gd name="T4" fmla="*/ 129 w 258"/>
                    <a:gd name="T5" fmla="*/ 24 h 105"/>
                    <a:gd name="T6" fmla="*/ 192 w 258"/>
                    <a:gd name="T7" fmla="*/ 18 h 105"/>
                    <a:gd name="T8" fmla="*/ 258 w 258"/>
                    <a:gd name="T9" fmla="*/ 0 h 105"/>
                    <a:gd name="T10" fmla="*/ 258 w 258"/>
                    <a:gd name="T11" fmla="*/ 102 h 105"/>
                    <a:gd name="T12" fmla="*/ 198 w 258"/>
                    <a:gd name="T13" fmla="*/ 90 h 105"/>
                    <a:gd name="T14" fmla="*/ 133 w 258"/>
                    <a:gd name="T15" fmla="*/ 85 h 105"/>
                    <a:gd name="T16" fmla="*/ 72 w 258"/>
                    <a:gd name="T17" fmla="*/ 87 h 105"/>
                    <a:gd name="T18" fmla="*/ 0 w 258"/>
                    <a:gd name="T19" fmla="*/ 105 h 105"/>
                    <a:gd name="T20" fmla="*/ 0 w 258"/>
                    <a:gd name="T21" fmla="*/ 0 h 1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58" h="105">
                      <a:moveTo>
                        <a:pt x="0" y="0"/>
                      </a:moveTo>
                      <a:lnTo>
                        <a:pt x="72" y="18"/>
                      </a:lnTo>
                      <a:lnTo>
                        <a:pt x="129" y="24"/>
                      </a:lnTo>
                      <a:lnTo>
                        <a:pt x="192" y="18"/>
                      </a:lnTo>
                      <a:lnTo>
                        <a:pt x="258" y="0"/>
                      </a:lnTo>
                      <a:lnTo>
                        <a:pt x="258" y="102"/>
                      </a:lnTo>
                      <a:lnTo>
                        <a:pt x="198" y="90"/>
                      </a:lnTo>
                      <a:lnTo>
                        <a:pt x="133" y="85"/>
                      </a:lnTo>
                      <a:lnTo>
                        <a:pt x="72" y="87"/>
                      </a:lnTo>
                      <a:lnTo>
                        <a:pt x="0" y="10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r-HR"/>
                </a:p>
              </p:txBody>
            </p:sp>
            <p:sp>
              <p:nvSpPr>
                <p:cNvPr id="32203" name="Freeform 459">
                  <a:extLst>
                    <a:ext uri="{FF2B5EF4-FFF2-40B4-BE49-F238E27FC236}">
                      <a16:creationId xmlns:a16="http://schemas.microsoft.com/office/drawing/2014/main" id="{F6A2C876-E54E-4276-B7E0-2C3F240880A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23343571">
                  <a:off x="4835" y="649"/>
                  <a:ext cx="258" cy="105"/>
                </a:xfrm>
                <a:custGeom>
                  <a:avLst/>
                  <a:gdLst>
                    <a:gd name="T0" fmla="*/ 0 w 258"/>
                    <a:gd name="T1" fmla="*/ 0 h 105"/>
                    <a:gd name="T2" fmla="*/ 72 w 258"/>
                    <a:gd name="T3" fmla="*/ 18 h 105"/>
                    <a:gd name="T4" fmla="*/ 129 w 258"/>
                    <a:gd name="T5" fmla="*/ 24 h 105"/>
                    <a:gd name="T6" fmla="*/ 192 w 258"/>
                    <a:gd name="T7" fmla="*/ 18 h 105"/>
                    <a:gd name="T8" fmla="*/ 258 w 258"/>
                    <a:gd name="T9" fmla="*/ 0 h 105"/>
                    <a:gd name="T10" fmla="*/ 258 w 258"/>
                    <a:gd name="T11" fmla="*/ 102 h 105"/>
                    <a:gd name="T12" fmla="*/ 198 w 258"/>
                    <a:gd name="T13" fmla="*/ 90 h 105"/>
                    <a:gd name="T14" fmla="*/ 133 w 258"/>
                    <a:gd name="T15" fmla="*/ 85 h 105"/>
                    <a:gd name="T16" fmla="*/ 72 w 258"/>
                    <a:gd name="T17" fmla="*/ 87 h 105"/>
                    <a:gd name="T18" fmla="*/ 0 w 258"/>
                    <a:gd name="T19" fmla="*/ 105 h 105"/>
                    <a:gd name="T20" fmla="*/ 0 w 258"/>
                    <a:gd name="T21" fmla="*/ 0 h 1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58" h="105">
                      <a:moveTo>
                        <a:pt x="0" y="0"/>
                      </a:moveTo>
                      <a:lnTo>
                        <a:pt x="72" y="18"/>
                      </a:lnTo>
                      <a:lnTo>
                        <a:pt x="129" y="24"/>
                      </a:lnTo>
                      <a:lnTo>
                        <a:pt x="192" y="18"/>
                      </a:lnTo>
                      <a:lnTo>
                        <a:pt x="258" y="0"/>
                      </a:lnTo>
                      <a:lnTo>
                        <a:pt x="258" y="102"/>
                      </a:lnTo>
                      <a:lnTo>
                        <a:pt x="198" y="90"/>
                      </a:lnTo>
                      <a:lnTo>
                        <a:pt x="133" y="85"/>
                      </a:lnTo>
                      <a:lnTo>
                        <a:pt x="72" y="87"/>
                      </a:lnTo>
                      <a:lnTo>
                        <a:pt x="0" y="10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r-HR"/>
                </a:p>
              </p:txBody>
            </p:sp>
            <p:sp>
              <p:nvSpPr>
                <p:cNvPr id="32204" name="Oval 460">
                  <a:extLst>
                    <a:ext uri="{FF2B5EF4-FFF2-40B4-BE49-F238E27FC236}">
                      <a16:creationId xmlns:a16="http://schemas.microsoft.com/office/drawing/2014/main" id="{132499FA-B96B-4DFD-91E4-B977473BCE1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21060000">
                  <a:off x="5273" y="1320"/>
                  <a:ext cx="136" cy="136"/>
                </a:xfrm>
                <a:prstGeom prst="ellipse">
                  <a:avLst/>
                </a:prstGeom>
                <a:solidFill>
                  <a:schemeClr val="bg2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32205" name="Oval 461">
                  <a:extLst>
                    <a:ext uri="{FF2B5EF4-FFF2-40B4-BE49-F238E27FC236}">
                      <a16:creationId xmlns:a16="http://schemas.microsoft.com/office/drawing/2014/main" id="{684A89CE-9FF2-4539-AC0E-30D7A986330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21060000">
                  <a:off x="5275" y="1076"/>
                  <a:ext cx="136" cy="136"/>
                </a:xfrm>
                <a:prstGeom prst="ellipse">
                  <a:avLst/>
                </a:prstGeom>
                <a:solidFill>
                  <a:schemeClr val="bg2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32206" name="Oval 462">
                  <a:extLst>
                    <a:ext uri="{FF2B5EF4-FFF2-40B4-BE49-F238E27FC236}">
                      <a16:creationId xmlns:a16="http://schemas.microsoft.com/office/drawing/2014/main" id="{379897FF-E67A-4AE1-8794-88AE1AD2602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21060000">
                  <a:off x="5175" y="1540"/>
                  <a:ext cx="136" cy="136"/>
                </a:xfrm>
                <a:prstGeom prst="ellipse">
                  <a:avLst/>
                </a:prstGeom>
                <a:solidFill>
                  <a:schemeClr val="bg2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32207" name="Oval 463">
                  <a:extLst>
                    <a:ext uri="{FF2B5EF4-FFF2-40B4-BE49-F238E27FC236}">
                      <a16:creationId xmlns:a16="http://schemas.microsoft.com/office/drawing/2014/main" id="{2020A400-358B-4964-B7CC-E7670C5C8FE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21060000">
                  <a:off x="5012" y="701"/>
                  <a:ext cx="136" cy="136"/>
                </a:xfrm>
                <a:prstGeom prst="ellipse">
                  <a:avLst/>
                </a:prstGeom>
                <a:solidFill>
                  <a:schemeClr val="bg2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32208" name="Oval 464">
                  <a:extLst>
                    <a:ext uri="{FF2B5EF4-FFF2-40B4-BE49-F238E27FC236}">
                      <a16:creationId xmlns:a16="http://schemas.microsoft.com/office/drawing/2014/main" id="{0A745B04-870D-4EED-AF9B-69E8CD634DF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21060000">
                  <a:off x="4808" y="611"/>
                  <a:ext cx="136" cy="136"/>
                </a:xfrm>
                <a:prstGeom prst="ellipse">
                  <a:avLst/>
                </a:prstGeom>
                <a:solidFill>
                  <a:schemeClr val="bg2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32209" name="Oval 465">
                  <a:extLst>
                    <a:ext uri="{FF2B5EF4-FFF2-40B4-BE49-F238E27FC236}">
                      <a16:creationId xmlns:a16="http://schemas.microsoft.com/office/drawing/2014/main" id="{7F223BD0-6B03-48BA-8C3E-23E1C97C818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21060000">
                  <a:off x="5171" y="871"/>
                  <a:ext cx="136" cy="136"/>
                </a:xfrm>
                <a:prstGeom prst="ellipse">
                  <a:avLst/>
                </a:prstGeom>
                <a:solidFill>
                  <a:schemeClr val="bg2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32210" name="Oval 466">
                  <a:extLst>
                    <a:ext uri="{FF2B5EF4-FFF2-40B4-BE49-F238E27FC236}">
                      <a16:creationId xmlns:a16="http://schemas.microsoft.com/office/drawing/2014/main" id="{0F9D8201-4F0E-4AE2-A064-83CACBD4D05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21060000">
                  <a:off x="5025" y="1706"/>
                  <a:ext cx="136" cy="136"/>
                </a:xfrm>
                <a:prstGeom prst="ellipse">
                  <a:avLst/>
                </a:prstGeom>
                <a:solidFill>
                  <a:schemeClr val="bg2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32211" name="Oval 467">
                  <a:extLst>
                    <a:ext uri="{FF2B5EF4-FFF2-40B4-BE49-F238E27FC236}">
                      <a16:creationId xmlns:a16="http://schemas.microsoft.com/office/drawing/2014/main" id="{217102A9-7232-40C2-A6FF-AB11F97D284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21060000">
                  <a:off x="4799" y="1812"/>
                  <a:ext cx="136" cy="136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2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</p:grpSp>
          <p:grpSp>
            <p:nvGrpSpPr>
              <p:cNvPr id="32212" name="Group 468">
                <a:extLst>
                  <a:ext uri="{FF2B5EF4-FFF2-40B4-BE49-F238E27FC236}">
                    <a16:creationId xmlns:a16="http://schemas.microsoft.com/office/drawing/2014/main" id="{98CF039B-FC90-457C-83D3-FB71ADDDF07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flipH="1" flipV="1">
                <a:off x="4558" y="2296"/>
                <a:ext cx="225" cy="362"/>
                <a:chOff x="3887" y="1797"/>
                <a:chExt cx="853" cy="1376"/>
              </a:xfrm>
            </p:grpSpPr>
            <p:sp>
              <p:nvSpPr>
                <p:cNvPr id="32213" name="Freeform 469">
                  <a:extLst>
                    <a:ext uri="{FF2B5EF4-FFF2-40B4-BE49-F238E27FC236}">
                      <a16:creationId xmlns:a16="http://schemas.microsoft.com/office/drawing/2014/main" id="{143CBB2C-DAE4-407E-B522-4413FC2FB16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28167003">
                  <a:off x="4482" y="2704"/>
                  <a:ext cx="258" cy="105"/>
                </a:xfrm>
                <a:custGeom>
                  <a:avLst/>
                  <a:gdLst>
                    <a:gd name="T0" fmla="*/ 0 w 258"/>
                    <a:gd name="T1" fmla="*/ 0 h 105"/>
                    <a:gd name="T2" fmla="*/ 72 w 258"/>
                    <a:gd name="T3" fmla="*/ 18 h 105"/>
                    <a:gd name="T4" fmla="*/ 129 w 258"/>
                    <a:gd name="T5" fmla="*/ 24 h 105"/>
                    <a:gd name="T6" fmla="*/ 192 w 258"/>
                    <a:gd name="T7" fmla="*/ 18 h 105"/>
                    <a:gd name="T8" fmla="*/ 258 w 258"/>
                    <a:gd name="T9" fmla="*/ 0 h 105"/>
                    <a:gd name="T10" fmla="*/ 258 w 258"/>
                    <a:gd name="T11" fmla="*/ 102 h 105"/>
                    <a:gd name="T12" fmla="*/ 198 w 258"/>
                    <a:gd name="T13" fmla="*/ 90 h 105"/>
                    <a:gd name="T14" fmla="*/ 133 w 258"/>
                    <a:gd name="T15" fmla="*/ 85 h 105"/>
                    <a:gd name="T16" fmla="*/ 72 w 258"/>
                    <a:gd name="T17" fmla="*/ 87 h 105"/>
                    <a:gd name="T18" fmla="*/ 0 w 258"/>
                    <a:gd name="T19" fmla="*/ 105 h 105"/>
                    <a:gd name="T20" fmla="*/ 0 w 258"/>
                    <a:gd name="T21" fmla="*/ 0 h 1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58" h="105">
                      <a:moveTo>
                        <a:pt x="0" y="0"/>
                      </a:moveTo>
                      <a:lnTo>
                        <a:pt x="72" y="18"/>
                      </a:lnTo>
                      <a:lnTo>
                        <a:pt x="129" y="24"/>
                      </a:lnTo>
                      <a:lnTo>
                        <a:pt x="192" y="18"/>
                      </a:lnTo>
                      <a:lnTo>
                        <a:pt x="258" y="0"/>
                      </a:lnTo>
                      <a:lnTo>
                        <a:pt x="258" y="102"/>
                      </a:lnTo>
                      <a:lnTo>
                        <a:pt x="198" y="90"/>
                      </a:lnTo>
                      <a:lnTo>
                        <a:pt x="133" y="85"/>
                      </a:lnTo>
                      <a:lnTo>
                        <a:pt x="72" y="87"/>
                      </a:lnTo>
                      <a:lnTo>
                        <a:pt x="0" y="10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2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 cmpd="sng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r-HR"/>
                </a:p>
              </p:txBody>
            </p:sp>
            <p:sp>
              <p:nvSpPr>
                <p:cNvPr id="32214" name="Freeform 470">
                  <a:extLst>
                    <a:ext uri="{FF2B5EF4-FFF2-40B4-BE49-F238E27FC236}">
                      <a16:creationId xmlns:a16="http://schemas.microsoft.com/office/drawing/2014/main" id="{44A622B4-88A7-4CA2-913C-8BD72933BFC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29765850">
                  <a:off x="4346" y="2886"/>
                  <a:ext cx="258" cy="105"/>
                </a:xfrm>
                <a:custGeom>
                  <a:avLst/>
                  <a:gdLst>
                    <a:gd name="T0" fmla="*/ 0 w 258"/>
                    <a:gd name="T1" fmla="*/ 0 h 105"/>
                    <a:gd name="T2" fmla="*/ 72 w 258"/>
                    <a:gd name="T3" fmla="*/ 18 h 105"/>
                    <a:gd name="T4" fmla="*/ 129 w 258"/>
                    <a:gd name="T5" fmla="*/ 24 h 105"/>
                    <a:gd name="T6" fmla="*/ 192 w 258"/>
                    <a:gd name="T7" fmla="*/ 18 h 105"/>
                    <a:gd name="T8" fmla="*/ 258 w 258"/>
                    <a:gd name="T9" fmla="*/ 0 h 105"/>
                    <a:gd name="T10" fmla="*/ 258 w 258"/>
                    <a:gd name="T11" fmla="*/ 102 h 105"/>
                    <a:gd name="T12" fmla="*/ 198 w 258"/>
                    <a:gd name="T13" fmla="*/ 90 h 105"/>
                    <a:gd name="T14" fmla="*/ 133 w 258"/>
                    <a:gd name="T15" fmla="*/ 85 h 105"/>
                    <a:gd name="T16" fmla="*/ 72 w 258"/>
                    <a:gd name="T17" fmla="*/ 87 h 105"/>
                    <a:gd name="T18" fmla="*/ 0 w 258"/>
                    <a:gd name="T19" fmla="*/ 105 h 105"/>
                    <a:gd name="T20" fmla="*/ 0 w 258"/>
                    <a:gd name="T21" fmla="*/ 0 h 1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58" h="105">
                      <a:moveTo>
                        <a:pt x="0" y="0"/>
                      </a:moveTo>
                      <a:lnTo>
                        <a:pt x="72" y="18"/>
                      </a:lnTo>
                      <a:lnTo>
                        <a:pt x="129" y="24"/>
                      </a:lnTo>
                      <a:lnTo>
                        <a:pt x="192" y="18"/>
                      </a:lnTo>
                      <a:lnTo>
                        <a:pt x="258" y="0"/>
                      </a:lnTo>
                      <a:lnTo>
                        <a:pt x="258" y="102"/>
                      </a:lnTo>
                      <a:lnTo>
                        <a:pt x="198" y="90"/>
                      </a:lnTo>
                      <a:lnTo>
                        <a:pt x="133" y="85"/>
                      </a:lnTo>
                      <a:lnTo>
                        <a:pt x="72" y="87"/>
                      </a:lnTo>
                      <a:lnTo>
                        <a:pt x="0" y="10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2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 cmpd="sng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r-HR"/>
                </a:p>
              </p:txBody>
            </p:sp>
            <p:sp>
              <p:nvSpPr>
                <p:cNvPr id="32215" name="Freeform 471">
                  <a:extLst>
                    <a:ext uri="{FF2B5EF4-FFF2-40B4-BE49-F238E27FC236}">
                      <a16:creationId xmlns:a16="http://schemas.microsoft.com/office/drawing/2014/main" id="{D9C0DA3D-C9B2-421B-82F4-B67AEDF4748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24546552">
                  <a:off x="4366" y="2001"/>
                  <a:ext cx="227" cy="91"/>
                </a:xfrm>
                <a:custGeom>
                  <a:avLst/>
                  <a:gdLst>
                    <a:gd name="T0" fmla="*/ 0 w 258"/>
                    <a:gd name="T1" fmla="*/ 0 h 105"/>
                    <a:gd name="T2" fmla="*/ 72 w 258"/>
                    <a:gd name="T3" fmla="*/ 18 h 105"/>
                    <a:gd name="T4" fmla="*/ 129 w 258"/>
                    <a:gd name="T5" fmla="*/ 24 h 105"/>
                    <a:gd name="T6" fmla="*/ 192 w 258"/>
                    <a:gd name="T7" fmla="*/ 18 h 105"/>
                    <a:gd name="T8" fmla="*/ 258 w 258"/>
                    <a:gd name="T9" fmla="*/ 0 h 105"/>
                    <a:gd name="T10" fmla="*/ 258 w 258"/>
                    <a:gd name="T11" fmla="*/ 102 h 105"/>
                    <a:gd name="T12" fmla="*/ 198 w 258"/>
                    <a:gd name="T13" fmla="*/ 90 h 105"/>
                    <a:gd name="T14" fmla="*/ 133 w 258"/>
                    <a:gd name="T15" fmla="*/ 85 h 105"/>
                    <a:gd name="T16" fmla="*/ 72 w 258"/>
                    <a:gd name="T17" fmla="*/ 87 h 105"/>
                    <a:gd name="T18" fmla="*/ 0 w 258"/>
                    <a:gd name="T19" fmla="*/ 105 h 105"/>
                    <a:gd name="T20" fmla="*/ 0 w 258"/>
                    <a:gd name="T21" fmla="*/ 0 h 1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58" h="105">
                      <a:moveTo>
                        <a:pt x="0" y="0"/>
                      </a:moveTo>
                      <a:lnTo>
                        <a:pt x="72" y="18"/>
                      </a:lnTo>
                      <a:lnTo>
                        <a:pt x="129" y="24"/>
                      </a:lnTo>
                      <a:lnTo>
                        <a:pt x="192" y="18"/>
                      </a:lnTo>
                      <a:lnTo>
                        <a:pt x="258" y="0"/>
                      </a:lnTo>
                      <a:lnTo>
                        <a:pt x="258" y="102"/>
                      </a:lnTo>
                      <a:lnTo>
                        <a:pt x="198" y="90"/>
                      </a:lnTo>
                      <a:lnTo>
                        <a:pt x="133" y="85"/>
                      </a:lnTo>
                      <a:lnTo>
                        <a:pt x="72" y="87"/>
                      </a:lnTo>
                      <a:lnTo>
                        <a:pt x="0" y="10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2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 cmpd="sng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r-HR"/>
                </a:p>
              </p:txBody>
            </p:sp>
            <p:sp>
              <p:nvSpPr>
                <p:cNvPr id="32216" name="Freeform 472">
                  <a:extLst>
                    <a:ext uri="{FF2B5EF4-FFF2-40B4-BE49-F238E27FC236}">
                      <a16:creationId xmlns:a16="http://schemas.microsoft.com/office/drawing/2014/main" id="{21F39E10-B927-433E-8751-BC9ACF78C03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420000">
                  <a:off x="3944" y="1820"/>
                  <a:ext cx="258" cy="105"/>
                </a:xfrm>
                <a:custGeom>
                  <a:avLst/>
                  <a:gdLst>
                    <a:gd name="T0" fmla="*/ 0 w 258"/>
                    <a:gd name="T1" fmla="*/ 0 h 105"/>
                    <a:gd name="T2" fmla="*/ 72 w 258"/>
                    <a:gd name="T3" fmla="*/ 18 h 105"/>
                    <a:gd name="T4" fmla="*/ 129 w 258"/>
                    <a:gd name="T5" fmla="*/ 24 h 105"/>
                    <a:gd name="T6" fmla="*/ 192 w 258"/>
                    <a:gd name="T7" fmla="*/ 18 h 105"/>
                    <a:gd name="T8" fmla="*/ 258 w 258"/>
                    <a:gd name="T9" fmla="*/ 0 h 105"/>
                    <a:gd name="T10" fmla="*/ 258 w 258"/>
                    <a:gd name="T11" fmla="*/ 102 h 105"/>
                    <a:gd name="T12" fmla="*/ 198 w 258"/>
                    <a:gd name="T13" fmla="*/ 90 h 105"/>
                    <a:gd name="T14" fmla="*/ 133 w 258"/>
                    <a:gd name="T15" fmla="*/ 85 h 105"/>
                    <a:gd name="T16" fmla="*/ 72 w 258"/>
                    <a:gd name="T17" fmla="*/ 87 h 105"/>
                    <a:gd name="T18" fmla="*/ 0 w 258"/>
                    <a:gd name="T19" fmla="*/ 105 h 105"/>
                    <a:gd name="T20" fmla="*/ 0 w 258"/>
                    <a:gd name="T21" fmla="*/ 0 h 1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58" h="105">
                      <a:moveTo>
                        <a:pt x="0" y="0"/>
                      </a:moveTo>
                      <a:lnTo>
                        <a:pt x="72" y="18"/>
                      </a:lnTo>
                      <a:lnTo>
                        <a:pt x="129" y="24"/>
                      </a:lnTo>
                      <a:lnTo>
                        <a:pt x="192" y="18"/>
                      </a:lnTo>
                      <a:lnTo>
                        <a:pt x="258" y="0"/>
                      </a:lnTo>
                      <a:lnTo>
                        <a:pt x="258" y="102"/>
                      </a:lnTo>
                      <a:lnTo>
                        <a:pt x="198" y="90"/>
                      </a:lnTo>
                      <a:lnTo>
                        <a:pt x="133" y="85"/>
                      </a:lnTo>
                      <a:lnTo>
                        <a:pt x="72" y="87"/>
                      </a:lnTo>
                      <a:lnTo>
                        <a:pt x="0" y="10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2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 cmpd="sng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r-HR"/>
                </a:p>
              </p:txBody>
            </p:sp>
            <p:sp>
              <p:nvSpPr>
                <p:cNvPr id="32217" name="Oval 473">
                  <a:extLst>
                    <a:ext uri="{FF2B5EF4-FFF2-40B4-BE49-F238E27FC236}">
                      <a16:creationId xmlns:a16="http://schemas.microsoft.com/office/drawing/2014/main" id="{4537E8F3-0A18-4813-A349-83DB0DC6193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21060000">
                  <a:off x="3887" y="1797"/>
                  <a:ext cx="136" cy="136"/>
                </a:xfrm>
                <a:prstGeom prst="ellipse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2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32218" name="Freeform 474">
                  <a:extLst>
                    <a:ext uri="{FF2B5EF4-FFF2-40B4-BE49-F238E27FC236}">
                      <a16:creationId xmlns:a16="http://schemas.microsoft.com/office/drawing/2014/main" id="{481A96DF-C73E-4C31-B39C-7ADA2E8B109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27318018">
                  <a:off x="4559" y="2432"/>
                  <a:ext cx="258" cy="105"/>
                </a:xfrm>
                <a:custGeom>
                  <a:avLst/>
                  <a:gdLst>
                    <a:gd name="T0" fmla="*/ 0 w 258"/>
                    <a:gd name="T1" fmla="*/ 0 h 105"/>
                    <a:gd name="T2" fmla="*/ 72 w 258"/>
                    <a:gd name="T3" fmla="*/ 18 h 105"/>
                    <a:gd name="T4" fmla="*/ 129 w 258"/>
                    <a:gd name="T5" fmla="*/ 24 h 105"/>
                    <a:gd name="T6" fmla="*/ 192 w 258"/>
                    <a:gd name="T7" fmla="*/ 18 h 105"/>
                    <a:gd name="T8" fmla="*/ 258 w 258"/>
                    <a:gd name="T9" fmla="*/ 0 h 105"/>
                    <a:gd name="T10" fmla="*/ 258 w 258"/>
                    <a:gd name="T11" fmla="*/ 102 h 105"/>
                    <a:gd name="T12" fmla="*/ 198 w 258"/>
                    <a:gd name="T13" fmla="*/ 90 h 105"/>
                    <a:gd name="T14" fmla="*/ 133 w 258"/>
                    <a:gd name="T15" fmla="*/ 85 h 105"/>
                    <a:gd name="T16" fmla="*/ 72 w 258"/>
                    <a:gd name="T17" fmla="*/ 87 h 105"/>
                    <a:gd name="T18" fmla="*/ 0 w 258"/>
                    <a:gd name="T19" fmla="*/ 105 h 105"/>
                    <a:gd name="T20" fmla="*/ 0 w 258"/>
                    <a:gd name="T21" fmla="*/ 0 h 1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58" h="105">
                      <a:moveTo>
                        <a:pt x="0" y="0"/>
                      </a:moveTo>
                      <a:lnTo>
                        <a:pt x="72" y="18"/>
                      </a:lnTo>
                      <a:lnTo>
                        <a:pt x="129" y="24"/>
                      </a:lnTo>
                      <a:lnTo>
                        <a:pt x="192" y="18"/>
                      </a:lnTo>
                      <a:lnTo>
                        <a:pt x="258" y="0"/>
                      </a:lnTo>
                      <a:lnTo>
                        <a:pt x="258" y="102"/>
                      </a:lnTo>
                      <a:lnTo>
                        <a:pt x="198" y="90"/>
                      </a:lnTo>
                      <a:lnTo>
                        <a:pt x="133" y="85"/>
                      </a:lnTo>
                      <a:lnTo>
                        <a:pt x="72" y="87"/>
                      </a:lnTo>
                      <a:lnTo>
                        <a:pt x="0" y="10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2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 cmpd="sng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r-HR"/>
                </a:p>
              </p:txBody>
            </p:sp>
            <p:sp>
              <p:nvSpPr>
                <p:cNvPr id="32219" name="Freeform 475">
                  <a:extLst>
                    <a:ext uri="{FF2B5EF4-FFF2-40B4-BE49-F238E27FC236}">
                      <a16:creationId xmlns:a16="http://schemas.microsoft.com/office/drawing/2014/main" id="{F80D9A0C-3B85-4081-B520-E3E5D81772E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20217825">
                  <a:off x="4195" y="3008"/>
                  <a:ext cx="258" cy="105"/>
                </a:xfrm>
                <a:custGeom>
                  <a:avLst/>
                  <a:gdLst>
                    <a:gd name="T0" fmla="*/ 0 w 258"/>
                    <a:gd name="T1" fmla="*/ 0 h 105"/>
                    <a:gd name="T2" fmla="*/ 72 w 258"/>
                    <a:gd name="T3" fmla="*/ 18 h 105"/>
                    <a:gd name="T4" fmla="*/ 129 w 258"/>
                    <a:gd name="T5" fmla="*/ 24 h 105"/>
                    <a:gd name="T6" fmla="*/ 192 w 258"/>
                    <a:gd name="T7" fmla="*/ 18 h 105"/>
                    <a:gd name="T8" fmla="*/ 258 w 258"/>
                    <a:gd name="T9" fmla="*/ 0 h 105"/>
                    <a:gd name="T10" fmla="*/ 258 w 258"/>
                    <a:gd name="T11" fmla="*/ 102 h 105"/>
                    <a:gd name="T12" fmla="*/ 198 w 258"/>
                    <a:gd name="T13" fmla="*/ 90 h 105"/>
                    <a:gd name="T14" fmla="*/ 133 w 258"/>
                    <a:gd name="T15" fmla="*/ 85 h 105"/>
                    <a:gd name="T16" fmla="*/ 72 w 258"/>
                    <a:gd name="T17" fmla="*/ 87 h 105"/>
                    <a:gd name="T18" fmla="*/ 0 w 258"/>
                    <a:gd name="T19" fmla="*/ 105 h 105"/>
                    <a:gd name="T20" fmla="*/ 0 w 258"/>
                    <a:gd name="T21" fmla="*/ 0 h 1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58" h="105">
                      <a:moveTo>
                        <a:pt x="0" y="0"/>
                      </a:moveTo>
                      <a:lnTo>
                        <a:pt x="72" y="18"/>
                      </a:lnTo>
                      <a:lnTo>
                        <a:pt x="129" y="24"/>
                      </a:lnTo>
                      <a:lnTo>
                        <a:pt x="192" y="18"/>
                      </a:lnTo>
                      <a:lnTo>
                        <a:pt x="258" y="0"/>
                      </a:lnTo>
                      <a:lnTo>
                        <a:pt x="258" y="102"/>
                      </a:lnTo>
                      <a:lnTo>
                        <a:pt x="198" y="90"/>
                      </a:lnTo>
                      <a:lnTo>
                        <a:pt x="133" y="85"/>
                      </a:lnTo>
                      <a:lnTo>
                        <a:pt x="72" y="87"/>
                      </a:lnTo>
                      <a:lnTo>
                        <a:pt x="0" y="10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2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 cmpd="sng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r-HR"/>
                </a:p>
              </p:txBody>
            </p:sp>
            <p:sp>
              <p:nvSpPr>
                <p:cNvPr id="32220" name="Freeform 476">
                  <a:extLst>
                    <a:ext uri="{FF2B5EF4-FFF2-40B4-BE49-F238E27FC236}">
                      <a16:creationId xmlns:a16="http://schemas.microsoft.com/office/drawing/2014/main" id="{4B0EDA2F-D399-4476-B2C6-A5596BEEE5A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25538990">
                  <a:off x="4513" y="2205"/>
                  <a:ext cx="258" cy="105"/>
                </a:xfrm>
                <a:custGeom>
                  <a:avLst/>
                  <a:gdLst>
                    <a:gd name="T0" fmla="*/ 0 w 258"/>
                    <a:gd name="T1" fmla="*/ 0 h 105"/>
                    <a:gd name="T2" fmla="*/ 72 w 258"/>
                    <a:gd name="T3" fmla="*/ 18 h 105"/>
                    <a:gd name="T4" fmla="*/ 129 w 258"/>
                    <a:gd name="T5" fmla="*/ 24 h 105"/>
                    <a:gd name="T6" fmla="*/ 192 w 258"/>
                    <a:gd name="T7" fmla="*/ 18 h 105"/>
                    <a:gd name="T8" fmla="*/ 258 w 258"/>
                    <a:gd name="T9" fmla="*/ 0 h 105"/>
                    <a:gd name="T10" fmla="*/ 258 w 258"/>
                    <a:gd name="T11" fmla="*/ 102 h 105"/>
                    <a:gd name="T12" fmla="*/ 198 w 258"/>
                    <a:gd name="T13" fmla="*/ 90 h 105"/>
                    <a:gd name="T14" fmla="*/ 133 w 258"/>
                    <a:gd name="T15" fmla="*/ 85 h 105"/>
                    <a:gd name="T16" fmla="*/ 72 w 258"/>
                    <a:gd name="T17" fmla="*/ 87 h 105"/>
                    <a:gd name="T18" fmla="*/ 0 w 258"/>
                    <a:gd name="T19" fmla="*/ 105 h 105"/>
                    <a:gd name="T20" fmla="*/ 0 w 258"/>
                    <a:gd name="T21" fmla="*/ 0 h 1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58" h="105">
                      <a:moveTo>
                        <a:pt x="0" y="0"/>
                      </a:moveTo>
                      <a:lnTo>
                        <a:pt x="72" y="18"/>
                      </a:lnTo>
                      <a:lnTo>
                        <a:pt x="129" y="24"/>
                      </a:lnTo>
                      <a:lnTo>
                        <a:pt x="192" y="18"/>
                      </a:lnTo>
                      <a:lnTo>
                        <a:pt x="258" y="0"/>
                      </a:lnTo>
                      <a:lnTo>
                        <a:pt x="258" y="102"/>
                      </a:lnTo>
                      <a:lnTo>
                        <a:pt x="198" y="90"/>
                      </a:lnTo>
                      <a:lnTo>
                        <a:pt x="133" y="85"/>
                      </a:lnTo>
                      <a:lnTo>
                        <a:pt x="72" y="87"/>
                      </a:lnTo>
                      <a:lnTo>
                        <a:pt x="0" y="10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2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 cmpd="sng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r-HR"/>
                </a:p>
              </p:txBody>
            </p:sp>
            <p:sp>
              <p:nvSpPr>
                <p:cNvPr id="32221" name="Freeform 477">
                  <a:extLst>
                    <a:ext uri="{FF2B5EF4-FFF2-40B4-BE49-F238E27FC236}">
                      <a16:creationId xmlns:a16="http://schemas.microsoft.com/office/drawing/2014/main" id="{28B381D0-B51D-4A47-AC5E-4F38ED213BC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23343571">
                  <a:off x="4164" y="1874"/>
                  <a:ext cx="258" cy="105"/>
                </a:xfrm>
                <a:custGeom>
                  <a:avLst/>
                  <a:gdLst>
                    <a:gd name="T0" fmla="*/ 0 w 258"/>
                    <a:gd name="T1" fmla="*/ 0 h 105"/>
                    <a:gd name="T2" fmla="*/ 72 w 258"/>
                    <a:gd name="T3" fmla="*/ 18 h 105"/>
                    <a:gd name="T4" fmla="*/ 129 w 258"/>
                    <a:gd name="T5" fmla="*/ 24 h 105"/>
                    <a:gd name="T6" fmla="*/ 192 w 258"/>
                    <a:gd name="T7" fmla="*/ 18 h 105"/>
                    <a:gd name="T8" fmla="*/ 258 w 258"/>
                    <a:gd name="T9" fmla="*/ 0 h 105"/>
                    <a:gd name="T10" fmla="*/ 258 w 258"/>
                    <a:gd name="T11" fmla="*/ 102 h 105"/>
                    <a:gd name="T12" fmla="*/ 198 w 258"/>
                    <a:gd name="T13" fmla="*/ 90 h 105"/>
                    <a:gd name="T14" fmla="*/ 133 w 258"/>
                    <a:gd name="T15" fmla="*/ 85 h 105"/>
                    <a:gd name="T16" fmla="*/ 72 w 258"/>
                    <a:gd name="T17" fmla="*/ 87 h 105"/>
                    <a:gd name="T18" fmla="*/ 0 w 258"/>
                    <a:gd name="T19" fmla="*/ 105 h 105"/>
                    <a:gd name="T20" fmla="*/ 0 w 258"/>
                    <a:gd name="T21" fmla="*/ 0 h 1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58" h="105">
                      <a:moveTo>
                        <a:pt x="0" y="0"/>
                      </a:moveTo>
                      <a:lnTo>
                        <a:pt x="72" y="18"/>
                      </a:lnTo>
                      <a:lnTo>
                        <a:pt x="129" y="24"/>
                      </a:lnTo>
                      <a:lnTo>
                        <a:pt x="192" y="18"/>
                      </a:lnTo>
                      <a:lnTo>
                        <a:pt x="258" y="0"/>
                      </a:lnTo>
                      <a:lnTo>
                        <a:pt x="258" y="102"/>
                      </a:lnTo>
                      <a:lnTo>
                        <a:pt x="198" y="90"/>
                      </a:lnTo>
                      <a:lnTo>
                        <a:pt x="133" y="85"/>
                      </a:lnTo>
                      <a:lnTo>
                        <a:pt x="72" y="87"/>
                      </a:lnTo>
                      <a:lnTo>
                        <a:pt x="0" y="10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2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 cmpd="sng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r-HR"/>
                </a:p>
              </p:txBody>
            </p:sp>
            <p:sp>
              <p:nvSpPr>
                <p:cNvPr id="32222" name="Oval 478">
                  <a:extLst>
                    <a:ext uri="{FF2B5EF4-FFF2-40B4-BE49-F238E27FC236}">
                      <a16:creationId xmlns:a16="http://schemas.microsoft.com/office/drawing/2014/main" id="{A2ABF6E0-CF17-46E2-A64F-896C659DA47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21060000">
                  <a:off x="4602" y="2545"/>
                  <a:ext cx="136" cy="136"/>
                </a:xfrm>
                <a:prstGeom prst="ellipse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2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32223" name="Oval 479">
                  <a:extLst>
                    <a:ext uri="{FF2B5EF4-FFF2-40B4-BE49-F238E27FC236}">
                      <a16:creationId xmlns:a16="http://schemas.microsoft.com/office/drawing/2014/main" id="{F20D5E98-53E1-4D68-AB44-C5AD15BE57E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21060000">
                  <a:off x="4604" y="2301"/>
                  <a:ext cx="136" cy="136"/>
                </a:xfrm>
                <a:prstGeom prst="ellipse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2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32224" name="Oval 480">
                  <a:extLst>
                    <a:ext uri="{FF2B5EF4-FFF2-40B4-BE49-F238E27FC236}">
                      <a16:creationId xmlns:a16="http://schemas.microsoft.com/office/drawing/2014/main" id="{730FBEA1-0D88-4E15-A338-9DE35C63166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21060000">
                  <a:off x="4504" y="2765"/>
                  <a:ext cx="136" cy="136"/>
                </a:xfrm>
                <a:prstGeom prst="ellipse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2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32225" name="Oval 481">
                  <a:extLst>
                    <a:ext uri="{FF2B5EF4-FFF2-40B4-BE49-F238E27FC236}">
                      <a16:creationId xmlns:a16="http://schemas.microsoft.com/office/drawing/2014/main" id="{7FC8C60F-694C-484C-ACEE-867C545E9E3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21060000">
                  <a:off x="4341" y="1926"/>
                  <a:ext cx="136" cy="136"/>
                </a:xfrm>
                <a:prstGeom prst="ellipse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2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32226" name="Oval 482">
                  <a:extLst>
                    <a:ext uri="{FF2B5EF4-FFF2-40B4-BE49-F238E27FC236}">
                      <a16:creationId xmlns:a16="http://schemas.microsoft.com/office/drawing/2014/main" id="{7BEC1E35-3681-413E-8241-8467B712388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21060000">
                  <a:off x="4137" y="1836"/>
                  <a:ext cx="136" cy="136"/>
                </a:xfrm>
                <a:prstGeom prst="ellipse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2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32227" name="Oval 483">
                  <a:extLst>
                    <a:ext uri="{FF2B5EF4-FFF2-40B4-BE49-F238E27FC236}">
                      <a16:creationId xmlns:a16="http://schemas.microsoft.com/office/drawing/2014/main" id="{8165D07A-E921-46D2-8688-DAFFDD85CB2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21060000">
                  <a:off x="4500" y="2096"/>
                  <a:ext cx="136" cy="136"/>
                </a:xfrm>
                <a:prstGeom prst="ellipse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2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32228" name="Oval 484">
                  <a:extLst>
                    <a:ext uri="{FF2B5EF4-FFF2-40B4-BE49-F238E27FC236}">
                      <a16:creationId xmlns:a16="http://schemas.microsoft.com/office/drawing/2014/main" id="{6101E38F-E741-4B15-B862-26E76073031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21060000">
                  <a:off x="4354" y="2931"/>
                  <a:ext cx="136" cy="136"/>
                </a:xfrm>
                <a:prstGeom prst="ellipse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2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32229" name="Oval 485">
                  <a:extLst>
                    <a:ext uri="{FF2B5EF4-FFF2-40B4-BE49-F238E27FC236}">
                      <a16:creationId xmlns:a16="http://schemas.microsoft.com/office/drawing/2014/main" id="{9EFA860B-8F73-4692-88A1-E7D685E1645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21060000">
                  <a:off x="4128" y="3037"/>
                  <a:ext cx="136" cy="136"/>
                </a:xfrm>
                <a:prstGeom prst="ellipse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2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</p:grpSp>
        </p:grpSp>
        <p:grpSp>
          <p:nvGrpSpPr>
            <p:cNvPr id="32230" name="Group 486">
              <a:extLst>
                <a:ext uri="{FF2B5EF4-FFF2-40B4-BE49-F238E27FC236}">
                  <a16:creationId xmlns:a16="http://schemas.microsoft.com/office/drawing/2014/main" id="{25F85968-125A-466E-807E-AAFCC4ED8A1A}"/>
                </a:ext>
              </a:extLst>
            </p:cNvPr>
            <p:cNvGrpSpPr>
              <a:grpSpLocks/>
            </p:cNvGrpSpPr>
            <p:nvPr/>
          </p:nvGrpSpPr>
          <p:grpSpPr bwMode="auto">
            <a:xfrm rot="21480000">
              <a:off x="3907" y="2539"/>
              <a:ext cx="697" cy="121"/>
              <a:chOff x="1882" y="3385"/>
              <a:chExt cx="2655" cy="461"/>
            </a:xfrm>
          </p:grpSpPr>
          <p:sp>
            <p:nvSpPr>
              <p:cNvPr id="32231" name="Freeform 487">
                <a:extLst>
                  <a:ext uri="{FF2B5EF4-FFF2-40B4-BE49-F238E27FC236}">
                    <a16:creationId xmlns:a16="http://schemas.microsoft.com/office/drawing/2014/main" id="{E365C587-43AF-482C-85B6-236668494454}"/>
                  </a:ext>
                </a:extLst>
              </p:cNvPr>
              <p:cNvSpPr>
                <a:spLocks/>
              </p:cNvSpPr>
              <p:nvPr/>
            </p:nvSpPr>
            <p:spPr bwMode="auto">
              <a:xfrm rot="258961">
                <a:off x="2158" y="3719"/>
                <a:ext cx="263" cy="105"/>
              </a:xfrm>
              <a:custGeom>
                <a:avLst/>
                <a:gdLst>
                  <a:gd name="T0" fmla="*/ 0 w 258"/>
                  <a:gd name="T1" fmla="*/ 0 h 105"/>
                  <a:gd name="T2" fmla="*/ 72 w 258"/>
                  <a:gd name="T3" fmla="*/ 18 h 105"/>
                  <a:gd name="T4" fmla="*/ 129 w 258"/>
                  <a:gd name="T5" fmla="*/ 24 h 105"/>
                  <a:gd name="T6" fmla="*/ 192 w 258"/>
                  <a:gd name="T7" fmla="*/ 18 h 105"/>
                  <a:gd name="T8" fmla="*/ 258 w 258"/>
                  <a:gd name="T9" fmla="*/ 0 h 105"/>
                  <a:gd name="T10" fmla="*/ 258 w 258"/>
                  <a:gd name="T11" fmla="*/ 102 h 105"/>
                  <a:gd name="T12" fmla="*/ 198 w 258"/>
                  <a:gd name="T13" fmla="*/ 90 h 105"/>
                  <a:gd name="T14" fmla="*/ 133 w 258"/>
                  <a:gd name="T15" fmla="*/ 85 h 105"/>
                  <a:gd name="T16" fmla="*/ 72 w 258"/>
                  <a:gd name="T17" fmla="*/ 87 h 105"/>
                  <a:gd name="T18" fmla="*/ 0 w 258"/>
                  <a:gd name="T19" fmla="*/ 105 h 105"/>
                  <a:gd name="T20" fmla="*/ 0 w 258"/>
                  <a:gd name="T21" fmla="*/ 0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58" h="105">
                    <a:moveTo>
                      <a:pt x="0" y="0"/>
                    </a:moveTo>
                    <a:lnTo>
                      <a:pt x="72" y="18"/>
                    </a:lnTo>
                    <a:lnTo>
                      <a:pt x="129" y="24"/>
                    </a:lnTo>
                    <a:lnTo>
                      <a:pt x="192" y="18"/>
                    </a:lnTo>
                    <a:lnTo>
                      <a:pt x="258" y="0"/>
                    </a:lnTo>
                    <a:lnTo>
                      <a:pt x="258" y="102"/>
                    </a:lnTo>
                    <a:lnTo>
                      <a:pt x="198" y="90"/>
                    </a:lnTo>
                    <a:lnTo>
                      <a:pt x="133" y="85"/>
                    </a:lnTo>
                    <a:lnTo>
                      <a:pt x="72" y="87"/>
                    </a:lnTo>
                    <a:lnTo>
                      <a:pt x="0" y="10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32232" name="Freeform 488">
                <a:extLst>
                  <a:ext uri="{FF2B5EF4-FFF2-40B4-BE49-F238E27FC236}">
                    <a16:creationId xmlns:a16="http://schemas.microsoft.com/office/drawing/2014/main" id="{F17BCA79-50B2-4F77-927D-F07CA6D89576}"/>
                  </a:ext>
                </a:extLst>
              </p:cNvPr>
              <p:cNvSpPr>
                <a:spLocks/>
              </p:cNvSpPr>
              <p:nvPr/>
            </p:nvSpPr>
            <p:spPr bwMode="auto">
              <a:xfrm rot="-610265">
                <a:off x="3737" y="3565"/>
                <a:ext cx="262" cy="105"/>
              </a:xfrm>
              <a:custGeom>
                <a:avLst/>
                <a:gdLst>
                  <a:gd name="T0" fmla="*/ 0 w 258"/>
                  <a:gd name="T1" fmla="*/ 0 h 105"/>
                  <a:gd name="T2" fmla="*/ 72 w 258"/>
                  <a:gd name="T3" fmla="*/ 18 h 105"/>
                  <a:gd name="T4" fmla="*/ 129 w 258"/>
                  <a:gd name="T5" fmla="*/ 24 h 105"/>
                  <a:gd name="T6" fmla="*/ 192 w 258"/>
                  <a:gd name="T7" fmla="*/ 18 h 105"/>
                  <a:gd name="T8" fmla="*/ 258 w 258"/>
                  <a:gd name="T9" fmla="*/ 0 h 105"/>
                  <a:gd name="T10" fmla="*/ 258 w 258"/>
                  <a:gd name="T11" fmla="*/ 102 h 105"/>
                  <a:gd name="T12" fmla="*/ 198 w 258"/>
                  <a:gd name="T13" fmla="*/ 90 h 105"/>
                  <a:gd name="T14" fmla="*/ 133 w 258"/>
                  <a:gd name="T15" fmla="*/ 85 h 105"/>
                  <a:gd name="T16" fmla="*/ 72 w 258"/>
                  <a:gd name="T17" fmla="*/ 87 h 105"/>
                  <a:gd name="T18" fmla="*/ 0 w 258"/>
                  <a:gd name="T19" fmla="*/ 105 h 105"/>
                  <a:gd name="T20" fmla="*/ 0 w 258"/>
                  <a:gd name="T21" fmla="*/ 0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58" h="105">
                    <a:moveTo>
                      <a:pt x="0" y="0"/>
                    </a:moveTo>
                    <a:lnTo>
                      <a:pt x="72" y="18"/>
                    </a:lnTo>
                    <a:lnTo>
                      <a:pt x="129" y="24"/>
                    </a:lnTo>
                    <a:lnTo>
                      <a:pt x="192" y="18"/>
                    </a:lnTo>
                    <a:lnTo>
                      <a:pt x="258" y="0"/>
                    </a:lnTo>
                    <a:lnTo>
                      <a:pt x="258" y="102"/>
                    </a:lnTo>
                    <a:lnTo>
                      <a:pt x="198" y="90"/>
                    </a:lnTo>
                    <a:lnTo>
                      <a:pt x="133" y="85"/>
                    </a:lnTo>
                    <a:lnTo>
                      <a:pt x="72" y="87"/>
                    </a:lnTo>
                    <a:lnTo>
                      <a:pt x="0" y="10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32233" name="Freeform 489">
                <a:extLst>
                  <a:ext uri="{FF2B5EF4-FFF2-40B4-BE49-F238E27FC236}">
                    <a16:creationId xmlns:a16="http://schemas.microsoft.com/office/drawing/2014/main" id="{BA473F08-4C6C-479D-8069-F5D4254FA753}"/>
                  </a:ext>
                </a:extLst>
              </p:cNvPr>
              <p:cNvSpPr>
                <a:spLocks/>
              </p:cNvSpPr>
              <p:nvPr/>
            </p:nvSpPr>
            <p:spPr bwMode="auto">
              <a:xfrm rot="-510100">
                <a:off x="2939" y="3661"/>
                <a:ext cx="262" cy="105"/>
              </a:xfrm>
              <a:custGeom>
                <a:avLst/>
                <a:gdLst>
                  <a:gd name="T0" fmla="*/ 0 w 258"/>
                  <a:gd name="T1" fmla="*/ 0 h 105"/>
                  <a:gd name="T2" fmla="*/ 72 w 258"/>
                  <a:gd name="T3" fmla="*/ 18 h 105"/>
                  <a:gd name="T4" fmla="*/ 129 w 258"/>
                  <a:gd name="T5" fmla="*/ 24 h 105"/>
                  <a:gd name="T6" fmla="*/ 192 w 258"/>
                  <a:gd name="T7" fmla="*/ 18 h 105"/>
                  <a:gd name="T8" fmla="*/ 258 w 258"/>
                  <a:gd name="T9" fmla="*/ 0 h 105"/>
                  <a:gd name="T10" fmla="*/ 258 w 258"/>
                  <a:gd name="T11" fmla="*/ 102 h 105"/>
                  <a:gd name="T12" fmla="*/ 198 w 258"/>
                  <a:gd name="T13" fmla="*/ 90 h 105"/>
                  <a:gd name="T14" fmla="*/ 133 w 258"/>
                  <a:gd name="T15" fmla="*/ 85 h 105"/>
                  <a:gd name="T16" fmla="*/ 72 w 258"/>
                  <a:gd name="T17" fmla="*/ 87 h 105"/>
                  <a:gd name="T18" fmla="*/ 0 w 258"/>
                  <a:gd name="T19" fmla="*/ 105 h 105"/>
                  <a:gd name="T20" fmla="*/ 0 w 258"/>
                  <a:gd name="T21" fmla="*/ 0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58" h="105">
                    <a:moveTo>
                      <a:pt x="0" y="0"/>
                    </a:moveTo>
                    <a:lnTo>
                      <a:pt x="72" y="18"/>
                    </a:lnTo>
                    <a:lnTo>
                      <a:pt x="129" y="24"/>
                    </a:lnTo>
                    <a:lnTo>
                      <a:pt x="192" y="18"/>
                    </a:lnTo>
                    <a:lnTo>
                      <a:pt x="258" y="0"/>
                    </a:lnTo>
                    <a:lnTo>
                      <a:pt x="258" y="102"/>
                    </a:lnTo>
                    <a:lnTo>
                      <a:pt x="198" y="90"/>
                    </a:lnTo>
                    <a:lnTo>
                      <a:pt x="133" y="85"/>
                    </a:lnTo>
                    <a:lnTo>
                      <a:pt x="72" y="87"/>
                    </a:lnTo>
                    <a:lnTo>
                      <a:pt x="0" y="10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32234" name="Freeform 490">
                <a:extLst>
                  <a:ext uri="{FF2B5EF4-FFF2-40B4-BE49-F238E27FC236}">
                    <a16:creationId xmlns:a16="http://schemas.microsoft.com/office/drawing/2014/main" id="{7D18994C-75EA-48D1-B7D5-24B74FAB6A34}"/>
                  </a:ext>
                </a:extLst>
              </p:cNvPr>
              <p:cNvSpPr>
                <a:spLocks/>
              </p:cNvSpPr>
              <p:nvPr/>
            </p:nvSpPr>
            <p:spPr bwMode="auto">
              <a:xfrm rot="-315718">
                <a:off x="2666" y="3694"/>
                <a:ext cx="262" cy="105"/>
              </a:xfrm>
              <a:custGeom>
                <a:avLst/>
                <a:gdLst>
                  <a:gd name="T0" fmla="*/ 0 w 258"/>
                  <a:gd name="T1" fmla="*/ 0 h 105"/>
                  <a:gd name="T2" fmla="*/ 72 w 258"/>
                  <a:gd name="T3" fmla="*/ 18 h 105"/>
                  <a:gd name="T4" fmla="*/ 129 w 258"/>
                  <a:gd name="T5" fmla="*/ 24 h 105"/>
                  <a:gd name="T6" fmla="*/ 192 w 258"/>
                  <a:gd name="T7" fmla="*/ 18 h 105"/>
                  <a:gd name="T8" fmla="*/ 258 w 258"/>
                  <a:gd name="T9" fmla="*/ 0 h 105"/>
                  <a:gd name="T10" fmla="*/ 258 w 258"/>
                  <a:gd name="T11" fmla="*/ 102 h 105"/>
                  <a:gd name="T12" fmla="*/ 198 w 258"/>
                  <a:gd name="T13" fmla="*/ 90 h 105"/>
                  <a:gd name="T14" fmla="*/ 133 w 258"/>
                  <a:gd name="T15" fmla="*/ 85 h 105"/>
                  <a:gd name="T16" fmla="*/ 72 w 258"/>
                  <a:gd name="T17" fmla="*/ 87 h 105"/>
                  <a:gd name="T18" fmla="*/ 0 w 258"/>
                  <a:gd name="T19" fmla="*/ 105 h 105"/>
                  <a:gd name="T20" fmla="*/ 0 w 258"/>
                  <a:gd name="T21" fmla="*/ 0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58" h="105">
                    <a:moveTo>
                      <a:pt x="0" y="0"/>
                    </a:moveTo>
                    <a:lnTo>
                      <a:pt x="72" y="18"/>
                    </a:lnTo>
                    <a:lnTo>
                      <a:pt x="129" y="24"/>
                    </a:lnTo>
                    <a:lnTo>
                      <a:pt x="192" y="18"/>
                    </a:lnTo>
                    <a:lnTo>
                      <a:pt x="258" y="0"/>
                    </a:lnTo>
                    <a:lnTo>
                      <a:pt x="258" y="102"/>
                    </a:lnTo>
                    <a:lnTo>
                      <a:pt x="198" y="90"/>
                    </a:lnTo>
                    <a:lnTo>
                      <a:pt x="133" y="85"/>
                    </a:lnTo>
                    <a:lnTo>
                      <a:pt x="72" y="87"/>
                    </a:lnTo>
                    <a:lnTo>
                      <a:pt x="0" y="10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32235" name="Freeform 491">
                <a:extLst>
                  <a:ext uri="{FF2B5EF4-FFF2-40B4-BE49-F238E27FC236}">
                    <a16:creationId xmlns:a16="http://schemas.microsoft.com/office/drawing/2014/main" id="{8E2DD5DA-622B-417B-9BEA-141EBA34675C}"/>
                  </a:ext>
                </a:extLst>
              </p:cNvPr>
              <p:cNvSpPr>
                <a:spLocks/>
              </p:cNvSpPr>
              <p:nvPr/>
            </p:nvSpPr>
            <p:spPr bwMode="auto">
              <a:xfrm rot="-450100">
                <a:off x="2391" y="3712"/>
                <a:ext cx="262" cy="105"/>
              </a:xfrm>
              <a:custGeom>
                <a:avLst/>
                <a:gdLst>
                  <a:gd name="T0" fmla="*/ 0 w 258"/>
                  <a:gd name="T1" fmla="*/ 0 h 105"/>
                  <a:gd name="T2" fmla="*/ 72 w 258"/>
                  <a:gd name="T3" fmla="*/ 18 h 105"/>
                  <a:gd name="T4" fmla="*/ 129 w 258"/>
                  <a:gd name="T5" fmla="*/ 24 h 105"/>
                  <a:gd name="T6" fmla="*/ 192 w 258"/>
                  <a:gd name="T7" fmla="*/ 18 h 105"/>
                  <a:gd name="T8" fmla="*/ 258 w 258"/>
                  <a:gd name="T9" fmla="*/ 0 h 105"/>
                  <a:gd name="T10" fmla="*/ 258 w 258"/>
                  <a:gd name="T11" fmla="*/ 102 h 105"/>
                  <a:gd name="T12" fmla="*/ 198 w 258"/>
                  <a:gd name="T13" fmla="*/ 90 h 105"/>
                  <a:gd name="T14" fmla="*/ 133 w 258"/>
                  <a:gd name="T15" fmla="*/ 85 h 105"/>
                  <a:gd name="T16" fmla="*/ 72 w 258"/>
                  <a:gd name="T17" fmla="*/ 87 h 105"/>
                  <a:gd name="T18" fmla="*/ 0 w 258"/>
                  <a:gd name="T19" fmla="*/ 105 h 105"/>
                  <a:gd name="T20" fmla="*/ 0 w 258"/>
                  <a:gd name="T21" fmla="*/ 0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58" h="105">
                    <a:moveTo>
                      <a:pt x="0" y="0"/>
                    </a:moveTo>
                    <a:lnTo>
                      <a:pt x="72" y="18"/>
                    </a:lnTo>
                    <a:lnTo>
                      <a:pt x="129" y="24"/>
                    </a:lnTo>
                    <a:lnTo>
                      <a:pt x="192" y="18"/>
                    </a:lnTo>
                    <a:lnTo>
                      <a:pt x="258" y="0"/>
                    </a:lnTo>
                    <a:lnTo>
                      <a:pt x="258" y="102"/>
                    </a:lnTo>
                    <a:lnTo>
                      <a:pt x="198" y="90"/>
                    </a:lnTo>
                    <a:lnTo>
                      <a:pt x="133" y="85"/>
                    </a:lnTo>
                    <a:lnTo>
                      <a:pt x="72" y="87"/>
                    </a:lnTo>
                    <a:lnTo>
                      <a:pt x="0" y="10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32236" name="Oval 492">
                <a:extLst>
                  <a:ext uri="{FF2B5EF4-FFF2-40B4-BE49-F238E27FC236}">
                    <a16:creationId xmlns:a16="http://schemas.microsoft.com/office/drawing/2014/main" id="{E011396D-CAB2-4ABA-A14A-C36E3316B2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510100">
                <a:off x="2596" y="3676"/>
                <a:ext cx="139" cy="136"/>
              </a:xfrm>
              <a:prstGeom prst="ellipse">
                <a:avLst/>
              </a:prstGeom>
              <a:solidFill>
                <a:schemeClr val="bg2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32237" name="Oval 493">
                <a:extLst>
                  <a:ext uri="{FF2B5EF4-FFF2-40B4-BE49-F238E27FC236}">
                    <a16:creationId xmlns:a16="http://schemas.microsoft.com/office/drawing/2014/main" id="{0336AAC4-08D1-4ABA-9FDE-3A07343FE9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510100">
                <a:off x="2345" y="3710"/>
                <a:ext cx="138" cy="136"/>
              </a:xfrm>
              <a:prstGeom prst="ellipse">
                <a:avLst/>
              </a:prstGeom>
              <a:solidFill>
                <a:schemeClr val="bg2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32238" name="Oval 494">
                <a:extLst>
                  <a:ext uri="{FF2B5EF4-FFF2-40B4-BE49-F238E27FC236}">
                    <a16:creationId xmlns:a16="http://schemas.microsoft.com/office/drawing/2014/main" id="{34BEA04F-A1DC-4175-9A87-2D99C474C0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510100">
                <a:off x="2872" y="3654"/>
                <a:ext cx="138" cy="136"/>
              </a:xfrm>
              <a:prstGeom prst="ellipse">
                <a:avLst/>
              </a:prstGeom>
              <a:solidFill>
                <a:schemeClr val="bg2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32239" name="Freeform 495">
                <a:extLst>
                  <a:ext uri="{FF2B5EF4-FFF2-40B4-BE49-F238E27FC236}">
                    <a16:creationId xmlns:a16="http://schemas.microsoft.com/office/drawing/2014/main" id="{EFCCE716-B15A-45D4-AF7F-EB5975240FA0}"/>
                  </a:ext>
                </a:extLst>
              </p:cNvPr>
              <p:cNvSpPr>
                <a:spLocks/>
              </p:cNvSpPr>
              <p:nvPr/>
            </p:nvSpPr>
            <p:spPr bwMode="auto">
              <a:xfrm rot="-990100">
                <a:off x="3953" y="3519"/>
                <a:ext cx="262" cy="105"/>
              </a:xfrm>
              <a:custGeom>
                <a:avLst/>
                <a:gdLst>
                  <a:gd name="T0" fmla="*/ 0 w 258"/>
                  <a:gd name="T1" fmla="*/ 0 h 105"/>
                  <a:gd name="T2" fmla="*/ 72 w 258"/>
                  <a:gd name="T3" fmla="*/ 18 h 105"/>
                  <a:gd name="T4" fmla="*/ 129 w 258"/>
                  <a:gd name="T5" fmla="*/ 24 h 105"/>
                  <a:gd name="T6" fmla="*/ 192 w 258"/>
                  <a:gd name="T7" fmla="*/ 18 h 105"/>
                  <a:gd name="T8" fmla="*/ 258 w 258"/>
                  <a:gd name="T9" fmla="*/ 0 h 105"/>
                  <a:gd name="T10" fmla="*/ 258 w 258"/>
                  <a:gd name="T11" fmla="*/ 102 h 105"/>
                  <a:gd name="T12" fmla="*/ 198 w 258"/>
                  <a:gd name="T13" fmla="*/ 90 h 105"/>
                  <a:gd name="T14" fmla="*/ 133 w 258"/>
                  <a:gd name="T15" fmla="*/ 85 h 105"/>
                  <a:gd name="T16" fmla="*/ 72 w 258"/>
                  <a:gd name="T17" fmla="*/ 87 h 105"/>
                  <a:gd name="T18" fmla="*/ 0 w 258"/>
                  <a:gd name="T19" fmla="*/ 105 h 105"/>
                  <a:gd name="T20" fmla="*/ 0 w 258"/>
                  <a:gd name="T21" fmla="*/ 0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58" h="105">
                    <a:moveTo>
                      <a:pt x="0" y="0"/>
                    </a:moveTo>
                    <a:lnTo>
                      <a:pt x="72" y="18"/>
                    </a:lnTo>
                    <a:lnTo>
                      <a:pt x="129" y="24"/>
                    </a:lnTo>
                    <a:lnTo>
                      <a:pt x="192" y="18"/>
                    </a:lnTo>
                    <a:lnTo>
                      <a:pt x="258" y="0"/>
                    </a:lnTo>
                    <a:lnTo>
                      <a:pt x="258" y="102"/>
                    </a:lnTo>
                    <a:lnTo>
                      <a:pt x="198" y="90"/>
                    </a:lnTo>
                    <a:lnTo>
                      <a:pt x="133" y="85"/>
                    </a:lnTo>
                    <a:lnTo>
                      <a:pt x="72" y="87"/>
                    </a:lnTo>
                    <a:lnTo>
                      <a:pt x="0" y="10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32240" name="Freeform 496">
                <a:extLst>
                  <a:ext uri="{FF2B5EF4-FFF2-40B4-BE49-F238E27FC236}">
                    <a16:creationId xmlns:a16="http://schemas.microsoft.com/office/drawing/2014/main" id="{B266DB58-7F5A-4FA4-B08A-83C3FEBC3E38}"/>
                  </a:ext>
                </a:extLst>
              </p:cNvPr>
              <p:cNvSpPr>
                <a:spLocks/>
              </p:cNvSpPr>
              <p:nvPr/>
            </p:nvSpPr>
            <p:spPr bwMode="auto">
              <a:xfrm rot="-990100">
                <a:off x="4215" y="3450"/>
                <a:ext cx="262" cy="105"/>
              </a:xfrm>
              <a:custGeom>
                <a:avLst/>
                <a:gdLst>
                  <a:gd name="T0" fmla="*/ 0 w 258"/>
                  <a:gd name="T1" fmla="*/ 0 h 105"/>
                  <a:gd name="T2" fmla="*/ 72 w 258"/>
                  <a:gd name="T3" fmla="*/ 18 h 105"/>
                  <a:gd name="T4" fmla="*/ 129 w 258"/>
                  <a:gd name="T5" fmla="*/ 24 h 105"/>
                  <a:gd name="T6" fmla="*/ 192 w 258"/>
                  <a:gd name="T7" fmla="*/ 18 h 105"/>
                  <a:gd name="T8" fmla="*/ 258 w 258"/>
                  <a:gd name="T9" fmla="*/ 0 h 105"/>
                  <a:gd name="T10" fmla="*/ 258 w 258"/>
                  <a:gd name="T11" fmla="*/ 102 h 105"/>
                  <a:gd name="T12" fmla="*/ 198 w 258"/>
                  <a:gd name="T13" fmla="*/ 90 h 105"/>
                  <a:gd name="T14" fmla="*/ 133 w 258"/>
                  <a:gd name="T15" fmla="*/ 85 h 105"/>
                  <a:gd name="T16" fmla="*/ 72 w 258"/>
                  <a:gd name="T17" fmla="*/ 87 h 105"/>
                  <a:gd name="T18" fmla="*/ 0 w 258"/>
                  <a:gd name="T19" fmla="*/ 105 h 105"/>
                  <a:gd name="T20" fmla="*/ 0 w 258"/>
                  <a:gd name="T21" fmla="*/ 0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58" h="105">
                    <a:moveTo>
                      <a:pt x="0" y="0"/>
                    </a:moveTo>
                    <a:lnTo>
                      <a:pt x="72" y="18"/>
                    </a:lnTo>
                    <a:lnTo>
                      <a:pt x="129" y="24"/>
                    </a:lnTo>
                    <a:lnTo>
                      <a:pt x="192" y="18"/>
                    </a:lnTo>
                    <a:lnTo>
                      <a:pt x="258" y="0"/>
                    </a:lnTo>
                    <a:lnTo>
                      <a:pt x="258" y="102"/>
                    </a:lnTo>
                    <a:lnTo>
                      <a:pt x="198" y="90"/>
                    </a:lnTo>
                    <a:lnTo>
                      <a:pt x="133" y="85"/>
                    </a:lnTo>
                    <a:lnTo>
                      <a:pt x="72" y="87"/>
                    </a:lnTo>
                    <a:lnTo>
                      <a:pt x="0" y="10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32241" name="Oval 497">
                <a:extLst>
                  <a:ext uri="{FF2B5EF4-FFF2-40B4-BE49-F238E27FC236}">
                    <a16:creationId xmlns:a16="http://schemas.microsoft.com/office/drawing/2014/main" id="{4A6C8540-CA81-44F6-86B2-5EB8989284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510100">
                <a:off x="4153" y="3470"/>
                <a:ext cx="138" cy="136"/>
              </a:xfrm>
              <a:prstGeom prst="ellipse">
                <a:avLst/>
              </a:prstGeom>
              <a:solidFill>
                <a:schemeClr val="bg2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32242" name="Oval 498">
                <a:extLst>
                  <a:ext uri="{FF2B5EF4-FFF2-40B4-BE49-F238E27FC236}">
                    <a16:creationId xmlns:a16="http://schemas.microsoft.com/office/drawing/2014/main" id="{84181AFF-6CFD-4836-8AC0-E8A2385C44D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510100">
                <a:off x="3925" y="3519"/>
                <a:ext cx="139" cy="136"/>
              </a:xfrm>
              <a:prstGeom prst="ellipse">
                <a:avLst/>
              </a:prstGeom>
              <a:solidFill>
                <a:schemeClr val="bg2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32243" name="Oval 499">
                <a:extLst>
                  <a:ext uri="{FF2B5EF4-FFF2-40B4-BE49-F238E27FC236}">
                    <a16:creationId xmlns:a16="http://schemas.microsoft.com/office/drawing/2014/main" id="{7D7F5873-03F2-4B69-81F3-C93E0F8FB5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510100">
                <a:off x="4399" y="3385"/>
                <a:ext cx="138" cy="136"/>
              </a:xfrm>
              <a:prstGeom prst="ellipse">
                <a:avLst/>
              </a:prstGeom>
              <a:solidFill>
                <a:schemeClr val="bg2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32244" name="Freeform 500">
                <a:extLst>
                  <a:ext uri="{FF2B5EF4-FFF2-40B4-BE49-F238E27FC236}">
                    <a16:creationId xmlns:a16="http://schemas.microsoft.com/office/drawing/2014/main" id="{526A1036-5B23-48E4-8066-99E20496CD3A}"/>
                  </a:ext>
                </a:extLst>
              </p:cNvPr>
              <p:cNvSpPr>
                <a:spLocks/>
              </p:cNvSpPr>
              <p:nvPr/>
            </p:nvSpPr>
            <p:spPr bwMode="auto">
              <a:xfrm rot="-510100">
                <a:off x="3210" y="3625"/>
                <a:ext cx="262" cy="105"/>
              </a:xfrm>
              <a:custGeom>
                <a:avLst/>
                <a:gdLst>
                  <a:gd name="T0" fmla="*/ 0 w 258"/>
                  <a:gd name="T1" fmla="*/ 0 h 105"/>
                  <a:gd name="T2" fmla="*/ 72 w 258"/>
                  <a:gd name="T3" fmla="*/ 18 h 105"/>
                  <a:gd name="T4" fmla="*/ 129 w 258"/>
                  <a:gd name="T5" fmla="*/ 24 h 105"/>
                  <a:gd name="T6" fmla="*/ 192 w 258"/>
                  <a:gd name="T7" fmla="*/ 18 h 105"/>
                  <a:gd name="T8" fmla="*/ 258 w 258"/>
                  <a:gd name="T9" fmla="*/ 0 h 105"/>
                  <a:gd name="T10" fmla="*/ 258 w 258"/>
                  <a:gd name="T11" fmla="*/ 102 h 105"/>
                  <a:gd name="T12" fmla="*/ 198 w 258"/>
                  <a:gd name="T13" fmla="*/ 90 h 105"/>
                  <a:gd name="T14" fmla="*/ 133 w 258"/>
                  <a:gd name="T15" fmla="*/ 85 h 105"/>
                  <a:gd name="T16" fmla="*/ 72 w 258"/>
                  <a:gd name="T17" fmla="*/ 87 h 105"/>
                  <a:gd name="T18" fmla="*/ 0 w 258"/>
                  <a:gd name="T19" fmla="*/ 105 h 105"/>
                  <a:gd name="T20" fmla="*/ 0 w 258"/>
                  <a:gd name="T21" fmla="*/ 0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58" h="105">
                    <a:moveTo>
                      <a:pt x="0" y="0"/>
                    </a:moveTo>
                    <a:lnTo>
                      <a:pt x="72" y="18"/>
                    </a:lnTo>
                    <a:lnTo>
                      <a:pt x="129" y="24"/>
                    </a:lnTo>
                    <a:lnTo>
                      <a:pt x="192" y="18"/>
                    </a:lnTo>
                    <a:lnTo>
                      <a:pt x="258" y="0"/>
                    </a:lnTo>
                    <a:lnTo>
                      <a:pt x="258" y="102"/>
                    </a:lnTo>
                    <a:lnTo>
                      <a:pt x="198" y="90"/>
                    </a:lnTo>
                    <a:lnTo>
                      <a:pt x="133" y="85"/>
                    </a:lnTo>
                    <a:lnTo>
                      <a:pt x="72" y="87"/>
                    </a:lnTo>
                    <a:lnTo>
                      <a:pt x="0" y="10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32245" name="Freeform 501">
                <a:extLst>
                  <a:ext uri="{FF2B5EF4-FFF2-40B4-BE49-F238E27FC236}">
                    <a16:creationId xmlns:a16="http://schemas.microsoft.com/office/drawing/2014/main" id="{38D3116C-2F09-4206-B3DD-244F5E80248A}"/>
                  </a:ext>
                </a:extLst>
              </p:cNvPr>
              <p:cNvSpPr>
                <a:spLocks/>
              </p:cNvSpPr>
              <p:nvPr/>
            </p:nvSpPr>
            <p:spPr bwMode="auto">
              <a:xfrm rot="-510100">
                <a:off x="3484" y="3597"/>
                <a:ext cx="263" cy="105"/>
              </a:xfrm>
              <a:custGeom>
                <a:avLst/>
                <a:gdLst>
                  <a:gd name="T0" fmla="*/ 0 w 258"/>
                  <a:gd name="T1" fmla="*/ 0 h 105"/>
                  <a:gd name="T2" fmla="*/ 72 w 258"/>
                  <a:gd name="T3" fmla="*/ 18 h 105"/>
                  <a:gd name="T4" fmla="*/ 129 w 258"/>
                  <a:gd name="T5" fmla="*/ 24 h 105"/>
                  <a:gd name="T6" fmla="*/ 192 w 258"/>
                  <a:gd name="T7" fmla="*/ 18 h 105"/>
                  <a:gd name="T8" fmla="*/ 258 w 258"/>
                  <a:gd name="T9" fmla="*/ 0 h 105"/>
                  <a:gd name="T10" fmla="*/ 258 w 258"/>
                  <a:gd name="T11" fmla="*/ 102 h 105"/>
                  <a:gd name="T12" fmla="*/ 198 w 258"/>
                  <a:gd name="T13" fmla="*/ 90 h 105"/>
                  <a:gd name="T14" fmla="*/ 133 w 258"/>
                  <a:gd name="T15" fmla="*/ 85 h 105"/>
                  <a:gd name="T16" fmla="*/ 72 w 258"/>
                  <a:gd name="T17" fmla="*/ 87 h 105"/>
                  <a:gd name="T18" fmla="*/ 0 w 258"/>
                  <a:gd name="T19" fmla="*/ 105 h 105"/>
                  <a:gd name="T20" fmla="*/ 0 w 258"/>
                  <a:gd name="T21" fmla="*/ 0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58" h="105">
                    <a:moveTo>
                      <a:pt x="0" y="0"/>
                    </a:moveTo>
                    <a:lnTo>
                      <a:pt x="72" y="18"/>
                    </a:lnTo>
                    <a:lnTo>
                      <a:pt x="129" y="24"/>
                    </a:lnTo>
                    <a:lnTo>
                      <a:pt x="192" y="18"/>
                    </a:lnTo>
                    <a:lnTo>
                      <a:pt x="258" y="0"/>
                    </a:lnTo>
                    <a:lnTo>
                      <a:pt x="258" y="102"/>
                    </a:lnTo>
                    <a:lnTo>
                      <a:pt x="198" y="90"/>
                    </a:lnTo>
                    <a:lnTo>
                      <a:pt x="133" y="85"/>
                    </a:lnTo>
                    <a:lnTo>
                      <a:pt x="72" y="87"/>
                    </a:lnTo>
                    <a:lnTo>
                      <a:pt x="0" y="10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32246" name="Oval 502">
                <a:extLst>
                  <a:ext uri="{FF2B5EF4-FFF2-40B4-BE49-F238E27FC236}">
                    <a16:creationId xmlns:a16="http://schemas.microsoft.com/office/drawing/2014/main" id="{0BEA5853-E0F2-46CC-9A53-622F3F0BA9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510100">
                <a:off x="3414" y="3590"/>
                <a:ext cx="138" cy="136"/>
              </a:xfrm>
              <a:prstGeom prst="ellipse">
                <a:avLst/>
              </a:prstGeom>
              <a:solidFill>
                <a:schemeClr val="bg2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32247" name="Oval 503">
                <a:extLst>
                  <a:ext uri="{FF2B5EF4-FFF2-40B4-BE49-F238E27FC236}">
                    <a16:creationId xmlns:a16="http://schemas.microsoft.com/office/drawing/2014/main" id="{7B45DCB5-A4CB-4AD3-80F1-841CF199E6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510100">
                <a:off x="3142" y="3623"/>
                <a:ext cx="139" cy="136"/>
              </a:xfrm>
              <a:prstGeom prst="ellipse">
                <a:avLst/>
              </a:prstGeom>
              <a:solidFill>
                <a:schemeClr val="bg2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32248" name="Oval 504">
                <a:extLst>
                  <a:ext uri="{FF2B5EF4-FFF2-40B4-BE49-F238E27FC236}">
                    <a16:creationId xmlns:a16="http://schemas.microsoft.com/office/drawing/2014/main" id="{60EF558B-1493-49DF-81C3-AFA58901CA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510100">
                <a:off x="3685" y="3559"/>
                <a:ext cx="140" cy="136"/>
              </a:xfrm>
              <a:prstGeom prst="ellipse">
                <a:avLst/>
              </a:prstGeom>
              <a:solidFill>
                <a:schemeClr val="bg2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32249" name="Freeform 505">
                <a:extLst>
                  <a:ext uri="{FF2B5EF4-FFF2-40B4-BE49-F238E27FC236}">
                    <a16:creationId xmlns:a16="http://schemas.microsoft.com/office/drawing/2014/main" id="{94592A03-C6F9-4104-BCDF-9276DC3BA32F}"/>
                  </a:ext>
                </a:extLst>
              </p:cNvPr>
              <p:cNvSpPr>
                <a:spLocks/>
              </p:cNvSpPr>
              <p:nvPr/>
            </p:nvSpPr>
            <p:spPr bwMode="auto">
              <a:xfrm rot="1299209">
                <a:off x="1928" y="3665"/>
                <a:ext cx="263" cy="105"/>
              </a:xfrm>
              <a:custGeom>
                <a:avLst/>
                <a:gdLst>
                  <a:gd name="T0" fmla="*/ 0 w 258"/>
                  <a:gd name="T1" fmla="*/ 0 h 105"/>
                  <a:gd name="T2" fmla="*/ 72 w 258"/>
                  <a:gd name="T3" fmla="*/ 18 h 105"/>
                  <a:gd name="T4" fmla="*/ 129 w 258"/>
                  <a:gd name="T5" fmla="*/ 24 h 105"/>
                  <a:gd name="T6" fmla="*/ 192 w 258"/>
                  <a:gd name="T7" fmla="*/ 18 h 105"/>
                  <a:gd name="T8" fmla="*/ 258 w 258"/>
                  <a:gd name="T9" fmla="*/ 0 h 105"/>
                  <a:gd name="T10" fmla="*/ 258 w 258"/>
                  <a:gd name="T11" fmla="*/ 102 h 105"/>
                  <a:gd name="T12" fmla="*/ 198 w 258"/>
                  <a:gd name="T13" fmla="*/ 90 h 105"/>
                  <a:gd name="T14" fmla="*/ 133 w 258"/>
                  <a:gd name="T15" fmla="*/ 85 h 105"/>
                  <a:gd name="T16" fmla="*/ 72 w 258"/>
                  <a:gd name="T17" fmla="*/ 87 h 105"/>
                  <a:gd name="T18" fmla="*/ 0 w 258"/>
                  <a:gd name="T19" fmla="*/ 105 h 105"/>
                  <a:gd name="T20" fmla="*/ 0 w 258"/>
                  <a:gd name="T21" fmla="*/ 0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58" h="105">
                    <a:moveTo>
                      <a:pt x="0" y="0"/>
                    </a:moveTo>
                    <a:lnTo>
                      <a:pt x="72" y="18"/>
                    </a:lnTo>
                    <a:lnTo>
                      <a:pt x="129" y="24"/>
                    </a:lnTo>
                    <a:lnTo>
                      <a:pt x="192" y="18"/>
                    </a:lnTo>
                    <a:lnTo>
                      <a:pt x="258" y="0"/>
                    </a:lnTo>
                    <a:lnTo>
                      <a:pt x="258" y="102"/>
                    </a:lnTo>
                    <a:lnTo>
                      <a:pt x="198" y="90"/>
                    </a:lnTo>
                    <a:lnTo>
                      <a:pt x="133" y="85"/>
                    </a:lnTo>
                    <a:lnTo>
                      <a:pt x="72" y="87"/>
                    </a:lnTo>
                    <a:lnTo>
                      <a:pt x="0" y="10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32250" name="Oval 506">
                <a:extLst>
                  <a:ext uri="{FF2B5EF4-FFF2-40B4-BE49-F238E27FC236}">
                    <a16:creationId xmlns:a16="http://schemas.microsoft.com/office/drawing/2014/main" id="{58560AB7-7D5F-477F-B67B-9B1950CBED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060000">
                <a:off x="2112" y="3688"/>
                <a:ext cx="138" cy="136"/>
              </a:xfrm>
              <a:prstGeom prst="ellipse">
                <a:avLst/>
              </a:prstGeom>
              <a:solidFill>
                <a:schemeClr val="bg2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32251" name="Oval 507">
                <a:extLst>
                  <a:ext uri="{FF2B5EF4-FFF2-40B4-BE49-F238E27FC236}">
                    <a16:creationId xmlns:a16="http://schemas.microsoft.com/office/drawing/2014/main" id="{A4F53B04-1512-4F87-8507-37EF908A443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060000">
                <a:off x="1882" y="3633"/>
                <a:ext cx="138" cy="136"/>
              </a:xfrm>
              <a:prstGeom prst="ellips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2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</p:grpSp>
        <p:grpSp>
          <p:nvGrpSpPr>
            <p:cNvPr id="32252" name="Group 508">
              <a:extLst>
                <a:ext uri="{FF2B5EF4-FFF2-40B4-BE49-F238E27FC236}">
                  <a16:creationId xmlns:a16="http://schemas.microsoft.com/office/drawing/2014/main" id="{F1EEF74E-5B6C-4A6A-9E88-ABFFE99DE1B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704" y="2135"/>
              <a:ext cx="513" cy="518"/>
              <a:chOff x="4422" y="2432"/>
              <a:chExt cx="513" cy="518"/>
            </a:xfrm>
          </p:grpSpPr>
          <p:grpSp>
            <p:nvGrpSpPr>
              <p:cNvPr id="32253" name="Group 509">
                <a:extLst>
                  <a:ext uri="{FF2B5EF4-FFF2-40B4-BE49-F238E27FC236}">
                    <a16:creationId xmlns:a16="http://schemas.microsoft.com/office/drawing/2014/main" id="{AF250FD5-F319-4125-A943-2C0AD6CD872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422" y="2432"/>
                <a:ext cx="305" cy="518"/>
                <a:chOff x="476" y="255"/>
                <a:chExt cx="1158" cy="1970"/>
              </a:xfrm>
            </p:grpSpPr>
            <p:sp>
              <p:nvSpPr>
                <p:cNvPr id="32254" name="Freeform 510">
                  <a:extLst>
                    <a:ext uri="{FF2B5EF4-FFF2-40B4-BE49-F238E27FC236}">
                      <a16:creationId xmlns:a16="http://schemas.microsoft.com/office/drawing/2014/main" id="{62D89D2D-98DE-4A95-9CA1-49AA7329AF6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9622474">
                  <a:off x="864" y="388"/>
                  <a:ext cx="258" cy="105"/>
                </a:xfrm>
                <a:custGeom>
                  <a:avLst/>
                  <a:gdLst>
                    <a:gd name="T0" fmla="*/ 0 w 258"/>
                    <a:gd name="T1" fmla="*/ 0 h 105"/>
                    <a:gd name="T2" fmla="*/ 72 w 258"/>
                    <a:gd name="T3" fmla="*/ 18 h 105"/>
                    <a:gd name="T4" fmla="*/ 129 w 258"/>
                    <a:gd name="T5" fmla="*/ 24 h 105"/>
                    <a:gd name="T6" fmla="*/ 192 w 258"/>
                    <a:gd name="T7" fmla="*/ 18 h 105"/>
                    <a:gd name="T8" fmla="*/ 258 w 258"/>
                    <a:gd name="T9" fmla="*/ 0 h 105"/>
                    <a:gd name="T10" fmla="*/ 258 w 258"/>
                    <a:gd name="T11" fmla="*/ 102 h 105"/>
                    <a:gd name="T12" fmla="*/ 198 w 258"/>
                    <a:gd name="T13" fmla="*/ 90 h 105"/>
                    <a:gd name="T14" fmla="*/ 133 w 258"/>
                    <a:gd name="T15" fmla="*/ 85 h 105"/>
                    <a:gd name="T16" fmla="*/ 72 w 258"/>
                    <a:gd name="T17" fmla="*/ 87 h 105"/>
                    <a:gd name="T18" fmla="*/ 0 w 258"/>
                    <a:gd name="T19" fmla="*/ 105 h 105"/>
                    <a:gd name="T20" fmla="*/ 0 w 258"/>
                    <a:gd name="T21" fmla="*/ 0 h 1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58" h="105">
                      <a:moveTo>
                        <a:pt x="0" y="0"/>
                      </a:moveTo>
                      <a:lnTo>
                        <a:pt x="72" y="18"/>
                      </a:lnTo>
                      <a:lnTo>
                        <a:pt x="129" y="24"/>
                      </a:lnTo>
                      <a:lnTo>
                        <a:pt x="192" y="18"/>
                      </a:lnTo>
                      <a:lnTo>
                        <a:pt x="258" y="0"/>
                      </a:lnTo>
                      <a:lnTo>
                        <a:pt x="258" y="102"/>
                      </a:lnTo>
                      <a:lnTo>
                        <a:pt x="198" y="90"/>
                      </a:lnTo>
                      <a:lnTo>
                        <a:pt x="133" y="85"/>
                      </a:lnTo>
                      <a:lnTo>
                        <a:pt x="72" y="87"/>
                      </a:lnTo>
                      <a:lnTo>
                        <a:pt x="0" y="10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r-HR"/>
                </a:p>
              </p:txBody>
            </p:sp>
            <p:sp>
              <p:nvSpPr>
                <p:cNvPr id="32255" name="Freeform 511">
                  <a:extLst>
                    <a:ext uri="{FF2B5EF4-FFF2-40B4-BE49-F238E27FC236}">
                      <a16:creationId xmlns:a16="http://schemas.microsoft.com/office/drawing/2014/main" id="{5CA738B9-25F8-442B-93FB-0F5E2E39653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20719215">
                  <a:off x="1083" y="290"/>
                  <a:ext cx="258" cy="105"/>
                </a:xfrm>
                <a:custGeom>
                  <a:avLst/>
                  <a:gdLst>
                    <a:gd name="T0" fmla="*/ 0 w 258"/>
                    <a:gd name="T1" fmla="*/ 0 h 105"/>
                    <a:gd name="T2" fmla="*/ 72 w 258"/>
                    <a:gd name="T3" fmla="*/ 18 h 105"/>
                    <a:gd name="T4" fmla="*/ 129 w 258"/>
                    <a:gd name="T5" fmla="*/ 24 h 105"/>
                    <a:gd name="T6" fmla="*/ 192 w 258"/>
                    <a:gd name="T7" fmla="*/ 18 h 105"/>
                    <a:gd name="T8" fmla="*/ 258 w 258"/>
                    <a:gd name="T9" fmla="*/ 0 h 105"/>
                    <a:gd name="T10" fmla="*/ 258 w 258"/>
                    <a:gd name="T11" fmla="*/ 102 h 105"/>
                    <a:gd name="T12" fmla="*/ 198 w 258"/>
                    <a:gd name="T13" fmla="*/ 90 h 105"/>
                    <a:gd name="T14" fmla="*/ 133 w 258"/>
                    <a:gd name="T15" fmla="*/ 85 h 105"/>
                    <a:gd name="T16" fmla="*/ 72 w 258"/>
                    <a:gd name="T17" fmla="*/ 87 h 105"/>
                    <a:gd name="T18" fmla="*/ 0 w 258"/>
                    <a:gd name="T19" fmla="*/ 105 h 105"/>
                    <a:gd name="T20" fmla="*/ 0 w 258"/>
                    <a:gd name="T21" fmla="*/ 0 h 1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58" h="105">
                      <a:moveTo>
                        <a:pt x="0" y="0"/>
                      </a:moveTo>
                      <a:lnTo>
                        <a:pt x="72" y="18"/>
                      </a:lnTo>
                      <a:lnTo>
                        <a:pt x="129" y="24"/>
                      </a:lnTo>
                      <a:lnTo>
                        <a:pt x="192" y="18"/>
                      </a:lnTo>
                      <a:lnTo>
                        <a:pt x="258" y="0"/>
                      </a:lnTo>
                      <a:lnTo>
                        <a:pt x="258" y="102"/>
                      </a:lnTo>
                      <a:lnTo>
                        <a:pt x="198" y="90"/>
                      </a:lnTo>
                      <a:lnTo>
                        <a:pt x="133" y="85"/>
                      </a:lnTo>
                      <a:lnTo>
                        <a:pt x="72" y="87"/>
                      </a:lnTo>
                      <a:lnTo>
                        <a:pt x="0" y="10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r-HR"/>
                </a:p>
              </p:txBody>
            </p:sp>
            <p:sp>
              <p:nvSpPr>
                <p:cNvPr id="32256" name="Oval 512">
                  <a:extLst>
                    <a:ext uri="{FF2B5EF4-FFF2-40B4-BE49-F238E27FC236}">
                      <a16:creationId xmlns:a16="http://schemas.microsoft.com/office/drawing/2014/main" id="{2ED59AE6-E276-48D2-87B7-50AF4C904CD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21180000">
                  <a:off x="1024" y="304"/>
                  <a:ext cx="136" cy="136"/>
                </a:xfrm>
                <a:prstGeom prst="ellipse">
                  <a:avLst/>
                </a:prstGeom>
                <a:solidFill>
                  <a:schemeClr val="bg2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32257" name="Freeform 513">
                  <a:extLst>
                    <a:ext uri="{FF2B5EF4-FFF2-40B4-BE49-F238E27FC236}">
                      <a16:creationId xmlns:a16="http://schemas.microsoft.com/office/drawing/2014/main" id="{7CF77082-5DF9-4650-88C9-E3B8F06D344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8848849">
                  <a:off x="682" y="524"/>
                  <a:ext cx="258" cy="105"/>
                </a:xfrm>
                <a:custGeom>
                  <a:avLst/>
                  <a:gdLst>
                    <a:gd name="T0" fmla="*/ 0 w 258"/>
                    <a:gd name="T1" fmla="*/ 0 h 105"/>
                    <a:gd name="T2" fmla="*/ 72 w 258"/>
                    <a:gd name="T3" fmla="*/ 18 h 105"/>
                    <a:gd name="T4" fmla="*/ 129 w 258"/>
                    <a:gd name="T5" fmla="*/ 24 h 105"/>
                    <a:gd name="T6" fmla="*/ 192 w 258"/>
                    <a:gd name="T7" fmla="*/ 18 h 105"/>
                    <a:gd name="T8" fmla="*/ 258 w 258"/>
                    <a:gd name="T9" fmla="*/ 0 h 105"/>
                    <a:gd name="T10" fmla="*/ 258 w 258"/>
                    <a:gd name="T11" fmla="*/ 102 h 105"/>
                    <a:gd name="T12" fmla="*/ 198 w 258"/>
                    <a:gd name="T13" fmla="*/ 90 h 105"/>
                    <a:gd name="T14" fmla="*/ 133 w 258"/>
                    <a:gd name="T15" fmla="*/ 85 h 105"/>
                    <a:gd name="T16" fmla="*/ 72 w 258"/>
                    <a:gd name="T17" fmla="*/ 87 h 105"/>
                    <a:gd name="T18" fmla="*/ 0 w 258"/>
                    <a:gd name="T19" fmla="*/ 105 h 105"/>
                    <a:gd name="T20" fmla="*/ 0 w 258"/>
                    <a:gd name="T21" fmla="*/ 0 h 1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58" h="105">
                      <a:moveTo>
                        <a:pt x="0" y="0"/>
                      </a:moveTo>
                      <a:lnTo>
                        <a:pt x="72" y="18"/>
                      </a:lnTo>
                      <a:lnTo>
                        <a:pt x="129" y="24"/>
                      </a:lnTo>
                      <a:lnTo>
                        <a:pt x="192" y="18"/>
                      </a:lnTo>
                      <a:lnTo>
                        <a:pt x="258" y="0"/>
                      </a:lnTo>
                      <a:lnTo>
                        <a:pt x="258" y="102"/>
                      </a:lnTo>
                      <a:lnTo>
                        <a:pt x="198" y="90"/>
                      </a:lnTo>
                      <a:lnTo>
                        <a:pt x="133" y="85"/>
                      </a:lnTo>
                      <a:lnTo>
                        <a:pt x="72" y="87"/>
                      </a:lnTo>
                      <a:lnTo>
                        <a:pt x="0" y="10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r-HR"/>
                </a:p>
              </p:txBody>
            </p:sp>
            <p:sp>
              <p:nvSpPr>
                <p:cNvPr id="32258" name="Oval 514">
                  <a:extLst>
                    <a:ext uri="{FF2B5EF4-FFF2-40B4-BE49-F238E27FC236}">
                      <a16:creationId xmlns:a16="http://schemas.microsoft.com/office/drawing/2014/main" id="{B0C57AC4-6F83-4ECA-9735-47AE84E136A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21180000">
                  <a:off x="818" y="434"/>
                  <a:ext cx="136" cy="136"/>
                </a:xfrm>
                <a:prstGeom prst="ellipse">
                  <a:avLst/>
                </a:prstGeom>
                <a:solidFill>
                  <a:schemeClr val="bg2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32259" name="Freeform 515">
                  <a:extLst>
                    <a:ext uri="{FF2B5EF4-FFF2-40B4-BE49-F238E27FC236}">
                      <a16:creationId xmlns:a16="http://schemas.microsoft.com/office/drawing/2014/main" id="{4B1ADCA3-B1AA-4835-8B9E-D5662D887DA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8240000">
                  <a:off x="501" y="743"/>
                  <a:ext cx="258" cy="105"/>
                </a:xfrm>
                <a:custGeom>
                  <a:avLst/>
                  <a:gdLst>
                    <a:gd name="T0" fmla="*/ 0 w 258"/>
                    <a:gd name="T1" fmla="*/ 0 h 105"/>
                    <a:gd name="T2" fmla="*/ 72 w 258"/>
                    <a:gd name="T3" fmla="*/ 18 h 105"/>
                    <a:gd name="T4" fmla="*/ 129 w 258"/>
                    <a:gd name="T5" fmla="*/ 24 h 105"/>
                    <a:gd name="T6" fmla="*/ 192 w 258"/>
                    <a:gd name="T7" fmla="*/ 18 h 105"/>
                    <a:gd name="T8" fmla="*/ 258 w 258"/>
                    <a:gd name="T9" fmla="*/ 0 h 105"/>
                    <a:gd name="T10" fmla="*/ 258 w 258"/>
                    <a:gd name="T11" fmla="*/ 102 h 105"/>
                    <a:gd name="T12" fmla="*/ 198 w 258"/>
                    <a:gd name="T13" fmla="*/ 90 h 105"/>
                    <a:gd name="T14" fmla="*/ 133 w 258"/>
                    <a:gd name="T15" fmla="*/ 85 h 105"/>
                    <a:gd name="T16" fmla="*/ 72 w 258"/>
                    <a:gd name="T17" fmla="*/ 87 h 105"/>
                    <a:gd name="T18" fmla="*/ 0 w 258"/>
                    <a:gd name="T19" fmla="*/ 105 h 105"/>
                    <a:gd name="T20" fmla="*/ 0 w 258"/>
                    <a:gd name="T21" fmla="*/ 0 h 1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58" h="105">
                      <a:moveTo>
                        <a:pt x="0" y="0"/>
                      </a:moveTo>
                      <a:lnTo>
                        <a:pt x="72" y="18"/>
                      </a:lnTo>
                      <a:lnTo>
                        <a:pt x="129" y="24"/>
                      </a:lnTo>
                      <a:lnTo>
                        <a:pt x="192" y="18"/>
                      </a:lnTo>
                      <a:lnTo>
                        <a:pt x="258" y="0"/>
                      </a:lnTo>
                      <a:lnTo>
                        <a:pt x="258" y="102"/>
                      </a:lnTo>
                      <a:lnTo>
                        <a:pt x="198" y="90"/>
                      </a:lnTo>
                      <a:lnTo>
                        <a:pt x="133" y="85"/>
                      </a:lnTo>
                      <a:lnTo>
                        <a:pt x="72" y="87"/>
                      </a:lnTo>
                      <a:lnTo>
                        <a:pt x="0" y="10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r-HR"/>
                </a:p>
              </p:txBody>
            </p:sp>
            <p:sp>
              <p:nvSpPr>
                <p:cNvPr id="32260" name="Freeform 516">
                  <a:extLst>
                    <a:ext uri="{FF2B5EF4-FFF2-40B4-BE49-F238E27FC236}">
                      <a16:creationId xmlns:a16="http://schemas.microsoft.com/office/drawing/2014/main" id="{9BE16B5F-0CE6-498A-820B-757C08DF139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-47983499">
                  <a:off x="434" y="925"/>
                  <a:ext cx="258" cy="105"/>
                </a:xfrm>
                <a:custGeom>
                  <a:avLst/>
                  <a:gdLst>
                    <a:gd name="T0" fmla="*/ 0 w 258"/>
                    <a:gd name="T1" fmla="*/ 0 h 105"/>
                    <a:gd name="T2" fmla="*/ 72 w 258"/>
                    <a:gd name="T3" fmla="*/ 18 h 105"/>
                    <a:gd name="T4" fmla="*/ 129 w 258"/>
                    <a:gd name="T5" fmla="*/ 24 h 105"/>
                    <a:gd name="T6" fmla="*/ 192 w 258"/>
                    <a:gd name="T7" fmla="*/ 18 h 105"/>
                    <a:gd name="T8" fmla="*/ 258 w 258"/>
                    <a:gd name="T9" fmla="*/ 0 h 105"/>
                    <a:gd name="T10" fmla="*/ 258 w 258"/>
                    <a:gd name="T11" fmla="*/ 102 h 105"/>
                    <a:gd name="T12" fmla="*/ 198 w 258"/>
                    <a:gd name="T13" fmla="*/ 90 h 105"/>
                    <a:gd name="T14" fmla="*/ 133 w 258"/>
                    <a:gd name="T15" fmla="*/ 85 h 105"/>
                    <a:gd name="T16" fmla="*/ 72 w 258"/>
                    <a:gd name="T17" fmla="*/ 87 h 105"/>
                    <a:gd name="T18" fmla="*/ 0 w 258"/>
                    <a:gd name="T19" fmla="*/ 105 h 105"/>
                    <a:gd name="T20" fmla="*/ 0 w 258"/>
                    <a:gd name="T21" fmla="*/ 0 h 1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58" h="105">
                      <a:moveTo>
                        <a:pt x="0" y="0"/>
                      </a:moveTo>
                      <a:lnTo>
                        <a:pt x="72" y="18"/>
                      </a:lnTo>
                      <a:lnTo>
                        <a:pt x="129" y="24"/>
                      </a:lnTo>
                      <a:lnTo>
                        <a:pt x="192" y="18"/>
                      </a:lnTo>
                      <a:lnTo>
                        <a:pt x="258" y="0"/>
                      </a:lnTo>
                      <a:lnTo>
                        <a:pt x="258" y="102"/>
                      </a:lnTo>
                      <a:lnTo>
                        <a:pt x="198" y="90"/>
                      </a:lnTo>
                      <a:lnTo>
                        <a:pt x="133" y="85"/>
                      </a:lnTo>
                      <a:lnTo>
                        <a:pt x="72" y="87"/>
                      </a:lnTo>
                      <a:lnTo>
                        <a:pt x="0" y="10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r-HR"/>
                </a:p>
              </p:txBody>
            </p:sp>
            <p:sp>
              <p:nvSpPr>
                <p:cNvPr id="32261" name="Oval 517">
                  <a:extLst>
                    <a:ext uri="{FF2B5EF4-FFF2-40B4-BE49-F238E27FC236}">
                      <a16:creationId xmlns:a16="http://schemas.microsoft.com/office/drawing/2014/main" id="{D04C4C25-D04B-41BE-A323-5C4159901A42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 rot="21180000">
                  <a:off x="525" y="803"/>
                  <a:ext cx="136" cy="136"/>
                </a:xfrm>
                <a:prstGeom prst="ellipse">
                  <a:avLst/>
                </a:prstGeom>
                <a:solidFill>
                  <a:schemeClr val="bg2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32262" name="Oval 518">
                  <a:extLst>
                    <a:ext uri="{FF2B5EF4-FFF2-40B4-BE49-F238E27FC236}">
                      <a16:creationId xmlns:a16="http://schemas.microsoft.com/office/drawing/2014/main" id="{76CD90C3-6F6C-4BB8-AA25-0B2B073C4FD6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 rot="21180000">
                  <a:off x="648" y="599"/>
                  <a:ext cx="136" cy="136"/>
                </a:xfrm>
                <a:prstGeom prst="ellipse">
                  <a:avLst/>
                </a:prstGeom>
                <a:solidFill>
                  <a:schemeClr val="bg2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32263" name="Freeform 519">
                  <a:extLst>
                    <a:ext uri="{FF2B5EF4-FFF2-40B4-BE49-F238E27FC236}">
                      <a16:creationId xmlns:a16="http://schemas.microsoft.com/office/drawing/2014/main" id="{D2258FD1-5491-4E42-AA1E-FB340FF4921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-8032576">
                  <a:off x="706" y="1832"/>
                  <a:ext cx="258" cy="105"/>
                </a:xfrm>
                <a:custGeom>
                  <a:avLst/>
                  <a:gdLst>
                    <a:gd name="T0" fmla="*/ 0 w 258"/>
                    <a:gd name="T1" fmla="*/ 0 h 105"/>
                    <a:gd name="T2" fmla="*/ 72 w 258"/>
                    <a:gd name="T3" fmla="*/ 18 h 105"/>
                    <a:gd name="T4" fmla="*/ 129 w 258"/>
                    <a:gd name="T5" fmla="*/ 24 h 105"/>
                    <a:gd name="T6" fmla="*/ 192 w 258"/>
                    <a:gd name="T7" fmla="*/ 18 h 105"/>
                    <a:gd name="T8" fmla="*/ 258 w 258"/>
                    <a:gd name="T9" fmla="*/ 0 h 105"/>
                    <a:gd name="T10" fmla="*/ 258 w 258"/>
                    <a:gd name="T11" fmla="*/ 102 h 105"/>
                    <a:gd name="T12" fmla="*/ 198 w 258"/>
                    <a:gd name="T13" fmla="*/ 90 h 105"/>
                    <a:gd name="T14" fmla="*/ 133 w 258"/>
                    <a:gd name="T15" fmla="*/ 85 h 105"/>
                    <a:gd name="T16" fmla="*/ 72 w 258"/>
                    <a:gd name="T17" fmla="*/ 87 h 105"/>
                    <a:gd name="T18" fmla="*/ 0 w 258"/>
                    <a:gd name="T19" fmla="*/ 105 h 105"/>
                    <a:gd name="T20" fmla="*/ 0 w 258"/>
                    <a:gd name="T21" fmla="*/ 0 h 1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58" h="105">
                      <a:moveTo>
                        <a:pt x="0" y="0"/>
                      </a:moveTo>
                      <a:lnTo>
                        <a:pt x="72" y="18"/>
                      </a:lnTo>
                      <a:lnTo>
                        <a:pt x="129" y="24"/>
                      </a:lnTo>
                      <a:lnTo>
                        <a:pt x="192" y="18"/>
                      </a:lnTo>
                      <a:lnTo>
                        <a:pt x="258" y="0"/>
                      </a:lnTo>
                      <a:lnTo>
                        <a:pt x="258" y="102"/>
                      </a:lnTo>
                      <a:lnTo>
                        <a:pt x="198" y="90"/>
                      </a:lnTo>
                      <a:lnTo>
                        <a:pt x="133" y="85"/>
                      </a:lnTo>
                      <a:lnTo>
                        <a:pt x="72" y="87"/>
                      </a:lnTo>
                      <a:lnTo>
                        <a:pt x="0" y="10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r-HR"/>
                </a:p>
              </p:txBody>
            </p:sp>
            <p:sp>
              <p:nvSpPr>
                <p:cNvPr id="32264" name="Freeform 520">
                  <a:extLst>
                    <a:ext uri="{FF2B5EF4-FFF2-40B4-BE49-F238E27FC236}">
                      <a16:creationId xmlns:a16="http://schemas.microsoft.com/office/drawing/2014/main" id="{8EE207CB-33AF-410A-823F-84C17F437A9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2480000">
                  <a:off x="887" y="1983"/>
                  <a:ext cx="258" cy="105"/>
                </a:xfrm>
                <a:custGeom>
                  <a:avLst/>
                  <a:gdLst>
                    <a:gd name="T0" fmla="*/ 0 w 258"/>
                    <a:gd name="T1" fmla="*/ 0 h 105"/>
                    <a:gd name="T2" fmla="*/ 72 w 258"/>
                    <a:gd name="T3" fmla="*/ 18 h 105"/>
                    <a:gd name="T4" fmla="*/ 129 w 258"/>
                    <a:gd name="T5" fmla="*/ 24 h 105"/>
                    <a:gd name="T6" fmla="*/ 192 w 258"/>
                    <a:gd name="T7" fmla="*/ 18 h 105"/>
                    <a:gd name="T8" fmla="*/ 258 w 258"/>
                    <a:gd name="T9" fmla="*/ 0 h 105"/>
                    <a:gd name="T10" fmla="*/ 258 w 258"/>
                    <a:gd name="T11" fmla="*/ 102 h 105"/>
                    <a:gd name="T12" fmla="*/ 198 w 258"/>
                    <a:gd name="T13" fmla="*/ 90 h 105"/>
                    <a:gd name="T14" fmla="*/ 133 w 258"/>
                    <a:gd name="T15" fmla="*/ 85 h 105"/>
                    <a:gd name="T16" fmla="*/ 72 w 258"/>
                    <a:gd name="T17" fmla="*/ 87 h 105"/>
                    <a:gd name="T18" fmla="*/ 0 w 258"/>
                    <a:gd name="T19" fmla="*/ 105 h 105"/>
                    <a:gd name="T20" fmla="*/ 0 w 258"/>
                    <a:gd name="T21" fmla="*/ 0 h 1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58" h="105">
                      <a:moveTo>
                        <a:pt x="0" y="0"/>
                      </a:moveTo>
                      <a:lnTo>
                        <a:pt x="72" y="18"/>
                      </a:lnTo>
                      <a:lnTo>
                        <a:pt x="129" y="24"/>
                      </a:lnTo>
                      <a:lnTo>
                        <a:pt x="192" y="18"/>
                      </a:lnTo>
                      <a:lnTo>
                        <a:pt x="258" y="0"/>
                      </a:lnTo>
                      <a:lnTo>
                        <a:pt x="258" y="102"/>
                      </a:lnTo>
                      <a:lnTo>
                        <a:pt x="198" y="90"/>
                      </a:lnTo>
                      <a:lnTo>
                        <a:pt x="133" y="85"/>
                      </a:lnTo>
                      <a:lnTo>
                        <a:pt x="72" y="87"/>
                      </a:lnTo>
                      <a:lnTo>
                        <a:pt x="0" y="10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r-HR"/>
                </a:p>
              </p:txBody>
            </p:sp>
            <p:sp>
              <p:nvSpPr>
                <p:cNvPr id="32265" name="Freeform 521">
                  <a:extLst>
                    <a:ext uri="{FF2B5EF4-FFF2-40B4-BE49-F238E27FC236}">
                      <a16:creationId xmlns:a16="http://schemas.microsoft.com/office/drawing/2014/main" id="{7FDD1123-3504-4D6F-B95E-7C5838BEEE8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-28955343">
                  <a:off x="539" y="1650"/>
                  <a:ext cx="258" cy="105"/>
                </a:xfrm>
                <a:custGeom>
                  <a:avLst/>
                  <a:gdLst>
                    <a:gd name="T0" fmla="*/ 0 w 258"/>
                    <a:gd name="T1" fmla="*/ 0 h 105"/>
                    <a:gd name="T2" fmla="*/ 72 w 258"/>
                    <a:gd name="T3" fmla="*/ 18 h 105"/>
                    <a:gd name="T4" fmla="*/ 129 w 258"/>
                    <a:gd name="T5" fmla="*/ 24 h 105"/>
                    <a:gd name="T6" fmla="*/ 192 w 258"/>
                    <a:gd name="T7" fmla="*/ 18 h 105"/>
                    <a:gd name="T8" fmla="*/ 258 w 258"/>
                    <a:gd name="T9" fmla="*/ 0 h 105"/>
                    <a:gd name="T10" fmla="*/ 258 w 258"/>
                    <a:gd name="T11" fmla="*/ 102 h 105"/>
                    <a:gd name="T12" fmla="*/ 198 w 258"/>
                    <a:gd name="T13" fmla="*/ 90 h 105"/>
                    <a:gd name="T14" fmla="*/ 133 w 258"/>
                    <a:gd name="T15" fmla="*/ 85 h 105"/>
                    <a:gd name="T16" fmla="*/ 72 w 258"/>
                    <a:gd name="T17" fmla="*/ 87 h 105"/>
                    <a:gd name="T18" fmla="*/ 0 w 258"/>
                    <a:gd name="T19" fmla="*/ 105 h 105"/>
                    <a:gd name="T20" fmla="*/ 0 w 258"/>
                    <a:gd name="T21" fmla="*/ 0 h 1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58" h="105">
                      <a:moveTo>
                        <a:pt x="0" y="0"/>
                      </a:moveTo>
                      <a:lnTo>
                        <a:pt x="72" y="18"/>
                      </a:lnTo>
                      <a:lnTo>
                        <a:pt x="129" y="24"/>
                      </a:lnTo>
                      <a:lnTo>
                        <a:pt x="192" y="18"/>
                      </a:lnTo>
                      <a:lnTo>
                        <a:pt x="258" y="0"/>
                      </a:lnTo>
                      <a:lnTo>
                        <a:pt x="258" y="102"/>
                      </a:lnTo>
                      <a:lnTo>
                        <a:pt x="198" y="90"/>
                      </a:lnTo>
                      <a:lnTo>
                        <a:pt x="133" y="85"/>
                      </a:lnTo>
                      <a:lnTo>
                        <a:pt x="72" y="87"/>
                      </a:lnTo>
                      <a:lnTo>
                        <a:pt x="0" y="10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r-HR"/>
                </a:p>
              </p:txBody>
            </p:sp>
            <p:sp>
              <p:nvSpPr>
                <p:cNvPr id="32266" name="Oval 522">
                  <a:extLst>
                    <a:ext uri="{FF2B5EF4-FFF2-40B4-BE49-F238E27FC236}">
                      <a16:creationId xmlns:a16="http://schemas.microsoft.com/office/drawing/2014/main" id="{39C187D1-78F4-41F0-B819-62FB6118A5E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480000">
                  <a:off x="839" y="1892"/>
                  <a:ext cx="136" cy="136"/>
                </a:xfrm>
                <a:prstGeom prst="ellipse">
                  <a:avLst/>
                </a:prstGeom>
                <a:solidFill>
                  <a:schemeClr val="bg2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32267" name="Freeform 523">
                  <a:extLst>
                    <a:ext uri="{FF2B5EF4-FFF2-40B4-BE49-F238E27FC236}">
                      <a16:creationId xmlns:a16="http://schemas.microsoft.com/office/drawing/2014/main" id="{0CEF952E-4B29-42CA-B654-DD51B28A738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5143869">
                  <a:off x="456" y="1469"/>
                  <a:ext cx="258" cy="105"/>
                </a:xfrm>
                <a:custGeom>
                  <a:avLst/>
                  <a:gdLst>
                    <a:gd name="T0" fmla="*/ 0 w 258"/>
                    <a:gd name="T1" fmla="*/ 0 h 105"/>
                    <a:gd name="T2" fmla="*/ 72 w 258"/>
                    <a:gd name="T3" fmla="*/ 18 h 105"/>
                    <a:gd name="T4" fmla="*/ 129 w 258"/>
                    <a:gd name="T5" fmla="*/ 24 h 105"/>
                    <a:gd name="T6" fmla="*/ 192 w 258"/>
                    <a:gd name="T7" fmla="*/ 18 h 105"/>
                    <a:gd name="T8" fmla="*/ 258 w 258"/>
                    <a:gd name="T9" fmla="*/ 0 h 105"/>
                    <a:gd name="T10" fmla="*/ 258 w 258"/>
                    <a:gd name="T11" fmla="*/ 102 h 105"/>
                    <a:gd name="T12" fmla="*/ 198 w 258"/>
                    <a:gd name="T13" fmla="*/ 90 h 105"/>
                    <a:gd name="T14" fmla="*/ 133 w 258"/>
                    <a:gd name="T15" fmla="*/ 85 h 105"/>
                    <a:gd name="T16" fmla="*/ 72 w 258"/>
                    <a:gd name="T17" fmla="*/ 87 h 105"/>
                    <a:gd name="T18" fmla="*/ 0 w 258"/>
                    <a:gd name="T19" fmla="*/ 105 h 105"/>
                    <a:gd name="T20" fmla="*/ 0 w 258"/>
                    <a:gd name="T21" fmla="*/ 0 h 1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58" h="105">
                      <a:moveTo>
                        <a:pt x="0" y="0"/>
                      </a:moveTo>
                      <a:lnTo>
                        <a:pt x="72" y="18"/>
                      </a:lnTo>
                      <a:lnTo>
                        <a:pt x="129" y="24"/>
                      </a:lnTo>
                      <a:lnTo>
                        <a:pt x="192" y="18"/>
                      </a:lnTo>
                      <a:lnTo>
                        <a:pt x="258" y="0"/>
                      </a:lnTo>
                      <a:lnTo>
                        <a:pt x="258" y="102"/>
                      </a:lnTo>
                      <a:lnTo>
                        <a:pt x="198" y="90"/>
                      </a:lnTo>
                      <a:lnTo>
                        <a:pt x="133" y="85"/>
                      </a:lnTo>
                      <a:lnTo>
                        <a:pt x="72" y="87"/>
                      </a:lnTo>
                      <a:lnTo>
                        <a:pt x="0" y="10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r-HR"/>
                </a:p>
              </p:txBody>
            </p:sp>
            <p:sp>
              <p:nvSpPr>
                <p:cNvPr id="32268" name="Freeform 524">
                  <a:extLst>
                    <a:ext uri="{FF2B5EF4-FFF2-40B4-BE49-F238E27FC236}">
                      <a16:creationId xmlns:a16="http://schemas.microsoft.com/office/drawing/2014/main" id="{89C986BD-D066-4975-A176-DFDC071FD19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6200000">
                  <a:off x="410" y="1197"/>
                  <a:ext cx="258" cy="105"/>
                </a:xfrm>
                <a:custGeom>
                  <a:avLst/>
                  <a:gdLst>
                    <a:gd name="T0" fmla="*/ 0 w 258"/>
                    <a:gd name="T1" fmla="*/ 0 h 105"/>
                    <a:gd name="T2" fmla="*/ 72 w 258"/>
                    <a:gd name="T3" fmla="*/ 18 h 105"/>
                    <a:gd name="T4" fmla="*/ 129 w 258"/>
                    <a:gd name="T5" fmla="*/ 24 h 105"/>
                    <a:gd name="T6" fmla="*/ 192 w 258"/>
                    <a:gd name="T7" fmla="*/ 18 h 105"/>
                    <a:gd name="T8" fmla="*/ 258 w 258"/>
                    <a:gd name="T9" fmla="*/ 0 h 105"/>
                    <a:gd name="T10" fmla="*/ 258 w 258"/>
                    <a:gd name="T11" fmla="*/ 102 h 105"/>
                    <a:gd name="T12" fmla="*/ 198 w 258"/>
                    <a:gd name="T13" fmla="*/ 90 h 105"/>
                    <a:gd name="T14" fmla="*/ 133 w 258"/>
                    <a:gd name="T15" fmla="*/ 85 h 105"/>
                    <a:gd name="T16" fmla="*/ 72 w 258"/>
                    <a:gd name="T17" fmla="*/ 87 h 105"/>
                    <a:gd name="T18" fmla="*/ 0 w 258"/>
                    <a:gd name="T19" fmla="*/ 105 h 105"/>
                    <a:gd name="T20" fmla="*/ 0 w 258"/>
                    <a:gd name="T21" fmla="*/ 0 h 1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58" h="105">
                      <a:moveTo>
                        <a:pt x="0" y="0"/>
                      </a:moveTo>
                      <a:lnTo>
                        <a:pt x="72" y="18"/>
                      </a:lnTo>
                      <a:lnTo>
                        <a:pt x="129" y="24"/>
                      </a:lnTo>
                      <a:lnTo>
                        <a:pt x="192" y="18"/>
                      </a:lnTo>
                      <a:lnTo>
                        <a:pt x="258" y="0"/>
                      </a:lnTo>
                      <a:lnTo>
                        <a:pt x="258" y="102"/>
                      </a:lnTo>
                      <a:lnTo>
                        <a:pt x="198" y="90"/>
                      </a:lnTo>
                      <a:lnTo>
                        <a:pt x="133" y="85"/>
                      </a:lnTo>
                      <a:lnTo>
                        <a:pt x="72" y="87"/>
                      </a:lnTo>
                      <a:lnTo>
                        <a:pt x="0" y="10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r-HR"/>
                </a:p>
              </p:txBody>
            </p:sp>
            <p:sp>
              <p:nvSpPr>
                <p:cNvPr id="32269" name="Oval 525">
                  <a:extLst>
                    <a:ext uri="{FF2B5EF4-FFF2-40B4-BE49-F238E27FC236}">
                      <a16:creationId xmlns:a16="http://schemas.microsoft.com/office/drawing/2014/main" id="{60BDCA62-194F-4316-9D2F-3FB5C875822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480000">
                  <a:off x="544" y="1529"/>
                  <a:ext cx="136" cy="136"/>
                </a:xfrm>
                <a:prstGeom prst="ellipse">
                  <a:avLst/>
                </a:prstGeom>
                <a:solidFill>
                  <a:schemeClr val="bg2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32270" name="Oval 526">
                  <a:extLst>
                    <a:ext uri="{FF2B5EF4-FFF2-40B4-BE49-F238E27FC236}">
                      <a16:creationId xmlns:a16="http://schemas.microsoft.com/office/drawing/2014/main" id="{D90EFC57-EF41-4852-A23D-0B37C3B0397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480000">
                  <a:off x="476" y="1302"/>
                  <a:ext cx="136" cy="136"/>
                </a:xfrm>
                <a:prstGeom prst="ellipse">
                  <a:avLst/>
                </a:prstGeom>
                <a:solidFill>
                  <a:schemeClr val="bg2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32271" name="Oval 527">
                  <a:extLst>
                    <a:ext uri="{FF2B5EF4-FFF2-40B4-BE49-F238E27FC236}">
                      <a16:creationId xmlns:a16="http://schemas.microsoft.com/office/drawing/2014/main" id="{AAA3A091-4620-4C29-94F7-26B83648C41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480000">
                  <a:off x="660" y="1710"/>
                  <a:ext cx="136" cy="136"/>
                </a:xfrm>
                <a:prstGeom prst="ellipse">
                  <a:avLst/>
                </a:prstGeom>
                <a:solidFill>
                  <a:schemeClr val="bg2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32272" name="Oval 528">
                  <a:extLst>
                    <a:ext uri="{FF2B5EF4-FFF2-40B4-BE49-F238E27FC236}">
                      <a16:creationId xmlns:a16="http://schemas.microsoft.com/office/drawing/2014/main" id="{60C769EC-03C4-4E50-89F4-EAFAB1922A8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21180000">
                  <a:off x="479" y="1030"/>
                  <a:ext cx="136" cy="136"/>
                </a:xfrm>
                <a:prstGeom prst="ellipse">
                  <a:avLst/>
                </a:prstGeom>
                <a:solidFill>
                  <a:schemeClr val="bg2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32273" name="Freeform 529">
                  <a:extLst>
                    <a:ext uri="{FF2B5EF4-FFF2-40B4-BE49-F238E27FC236}">
                      <a16:creationId xmlns:a16="http://schemas.microsoft.com/office/drawing/2014/main" id="{69F49A94-3C8D-4812-8C96-0A79DBDD253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058253">
                  <a:off x="1114" y="2080"/>
                  <a:ext cx="258" cy="105"/>
                </a:xfrm>
                <a:custGeom>
                  <a:avLst/>
                  <a:gdLst>
                    <a:gd name="T0" fmla="*/ 0 w 258"/>
                    <a:gd name="T1" fmla="*/ 0 h 105"/>
                    <a:gd name="T2" fmla="*/ 72 w 258"/>
                    <a:gd name="T3" fmla="*/ 18 h 105"/>
                    <a:gd name="T4" fmla="*/ 129 w 258"/>
                    <a:gd name="T5" fmla="*/ 24 h 105"/>
                    <a:gd name="T6" fmla="*/ 192 w 258"/>
                    <a:gd name="T7" fmla="*/ 18 h 105"/>
                    <a:gd name="T8" fmla="*/ 258 w 258"/>
                    <a:gd name="T9" fmla="*/ 0 h 105"/>
                    <a:gd name="T10" fmla="*/ 258 w 258"/>
                    <a:gd name="T11" fmla="*/ 102 h 105"/>
                    <a:gd name="T12" fmla="*/ 198 w 258"/>
                    <a:gd name="T13" fmla="*/ 90 h 105"/>
                    <a:gd name="T14" fmla="*/ 133 w 258"/>
                    <a:gd name="T15" fmla="*/ 85 h 105"/>
                    <a:gd name="T16" fmla="*/ 72 w 258"/>
                    <a:gd name="T17" fmla="*/ 87 h 105"/>
                    <a:gd name="T18" fmla="*/ 0 w 258"/>
                    <a:gd name="T19" fmla="*/ 105 h 105"/>
                    <a:gd name="T20" fmla="*/ 0 w 258"/>
                    <a:gd name="T21" fmla="*/ 0 h 1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58" h="105">
                      <a:moveTo>
                        <a:pt x="0" y="0"/>
                      </a:moveTo>
                      <a:lnTo>
                        <a:pt x="72" y="18"/>
                      </a:lnTo>
                      <a:lnTo>
                        <a:pt x="129" y="24"/>
                      </a:lnTo>
                      <a:lnTo>
                        <a:pt x="192" y="18"/>
                      </a:lnTo>
                      <a:lnTo>
                        <a:pt x="258" y="0"/>
                      </a:lnTo>
                      <a:lnTo>
                        <a:pt x="258" y="102"/>
                      </a:lnTo>
                      <a:lnTo>
                        <a:pt x="198" y="90"/>
                      </a:lnTo>
                      <a:lnTo>
                        <a:pt x="133" y="85"/>
                      </a:lnTo>
                      <a:lnTo>
                        <a:pt x="72" y="87"/>
                      </a:lnTo>
                      <a:lnTo>
                        <a:pt x="0" y="10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r-HR"/>
                </a:p>
              </p:txBody>
            </p:sp>
            <p:sp>
              <p:nvSpPr>
                <p:cNvPr id="32274" name="Freeform 530">
                  <a:extLst>
                    <a:ext uri="{FF2B5EF4-FFF2-40B4-BE49-F238E27FC236}">
                      <a16:creationId xmlns:a16="http://schemas.microsoft.com/office/drawing/2014/main" id="{5EF96E11-50AE-4157-8A37-E5882C9208F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20963716">
                  <a:off x="1295" y="255"/>
                  <a:ext cx="258" cy="105"/>
                </a:xfrm>
                <a:custGeom>
                  <a:avLst/>
                  <a:gdLst>
                    <a:gd name="T0" fmla="*/ 0 w 258"/>
                    <a:gd name="T1" fmla="*/ 0 h 105"/>
                    <a:gd name="T2" fmla="*/ 72 w 258"/>
                    <a:gd name="T3" fmla="*/ 18 h 105"/>
                    <a:gd name="T4" fmla="*/ 129 w 258"/>
                    <a:gd name="T5" fmla="*/ 24 h 105"/>
                    <a:gd name="T6" fmla="*/ 192 w 258"/>
                    <a:gd name="T7" fmla="*/ 18 h 105"/>
                    <a:gd name="T8" fmla="*/ 258 w 258"/>
                    <a:gd name="T9" fmla="*/ 0 h 105"/>
                    <a:gd name="T10" fmla="*/ 258 w 258"/>
                    <a:gd name="T11" fmla="*/ 102 h 105"/>
                    <a:gd name="T12" fmla="*/ 198 w 258"/>
                    <a:gd name="T13" fmla="*/ 90 h 105"/>
                    <a:gd name="T14" fmla="*/ 133 w 258"/>
                    <a:gd name="T15" fmla="*/ 85 h 105"/>
                    <a:gd name="T16" fmla="*/ 72 w 258"/>
                    <a:gd name="T17" fmla="*/ 87 h 105"/>
                    <a:gd name="T18" fmla="*/ 0 w 258"/>
                    <a:gd name="T19" fmla="*/ 105 h 105"/>
                    <a:gd name="T20" fmla="*/ 0 w 258"/>
                    <a:gd name="T21" fmla="*/ 0 h 1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58" h="105">
                      <a:moveTo>
                        <a:pt x="0" y="0"/>
                      </a:moveTo>
                      <a:lnTo>
                        <a:pt x="72" y="18"/>
                      </a:lnTo>
                      <a:lnTo>
                        <a:pt x="129" y="24"/>
                      </a:lnTo>
                      <a:lnTo>
                        <a:pt x="192" y="18"/>
                      </a:lnTo>
                      <a:lnTo>
                        <a:pt x="258" y="0"/>
                      </a:lnTo>
                      <a:lnTo>
                        <a:pt x="258" y="102"/>
                      </a:lnTo>
                      <a:lnTo>
                        <a:pt x="198" y="90"/>
                      </a:lnTo>
                      <a:lnTo>
                        <a:pt x="133" y="85"/>
                      </a:lnTo>
                      <a:lnTo>
                        <a:pt x="72" y="87"/>
                      </a:lnTo>
                      <a:lnTo>
                        <a:pt x="0" y="10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 w="31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r-HR"/>
                </a:p>
              </p:txBody>
            </p:sp>
            <p:sp>
              <p:nvSpPr>
                <p:cNvPr id="32275" name="Oval 531">
                  <a:extLst>
                    <a:ext uri="{FF2B5EF4-FFF2-40B4-BE49-F238E27FC236}">
                      <a16:creationId xmlns:a16="http://schemas.microsoft.com/office/drawing/2014/main" id="{2376D763-4A4C-471F-8E20-6B86493B213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480000">
                  <a:off x="1045" y="2021"/>
                  <a:ext cx="136" cy="136"/>
                </a:xfrm>
                <a:prstGeom prst="ellipse">
                  <a:avLst/>
                </a:prstGeom>
                <a:solidFill>
                  <a:schemeClr val="bg2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32276" name="Oval 532">
                  <a:extLst>
                    <a:ext uri="{FF2B5EF4-FFF2-40B4-BE49-F238E27FC236}">
                      <a16:creationId xmlns:a16="http://schemas.microsoft.com/office/drawing/2014/main" id="{B7EA92AD-2D60-4114-AC93-E5597418B22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480000">
                  <a:off x="1272" y="2089"/>
                  <a:ext cx="136" cy="136"/>
                </a:xfrm>
                <a:prstGeom prst="ellipse">
                  <a:avLst/>
                </a:prstGeom>
                <a:solidFill>
                  <a:schemeClr val="bg2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32277" name="Oval 533">
                  <a:extLst>
                    <a:ext uri="{FF2B5EF4-FFF2-40B4-BE49-F238E27FC236}">
                      <a16:creationId xmlns:a16="http://schemas.microsoft.com/office/drawing/2014/main" id="{BE81C4A6-E676-43FB-9447-4DED903C0CF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21180000">
                  <a:off x="1271" y="255"/>
                  <a:ext cx="135" cy="135"/>
                </a:xfrm>
                <a:prstGeom prst="ellipse">
                  <a:avLst/>
                </a:prstGeom>
                <a:solidFill>
                  <a:schemeClr val="bg2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32278" name="Oval 534">
                  <a:extLst>
                    <a:ext uri="{FF2B5EF4-FFF2-40B4-BE49-F238E27FC236}">
                      <a16:creationId xmlns:a16="http://schemas.microsoft.com/office/drawing/2014/main" id="{2B78043F-598E-4A4B-B1F8-1CE3ADAB5A3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21180000">
                  <a:off x="1498" y="255"/>
                  <a:ext cx="136" cy="136"/>
                </a:xfrm>
                <a:prstGeom prst="ellips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2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</p:grpSp>
          <p:grpSp>
            <p:nvGrpSpPr>
              <p:cNvPr id="32279" name="Group 535">
                <a:extLst>
                  <a:ext uri="{FF2B5EF4-FFF2-40B4-BE49-F238E27FC236}">
                    <a16:creationId xmlns:a16="http://schemas.microsoft.com/office/drawing/2014/main" id="{417BD7EA-7395-4F5F-9482-0261DC90D80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flipH="1" flipV="1">
                <a:off x="4630" y="2432"/>
                <a:ext cx="305" cy="518"/>
                <a:chOff x="836" y="1521"/>
                <a:chExt cx="1158" cy="1970"/>
              </a:xfrm>
            </p:grpSpPr>
            <p:sp>
              <p:nvSpPr>
                <p:cNvPr id="32280" name="Freeform 536">
                  <a:extLst>
                    <a:ext uri="{FF2B5EF4-FFF2-40B4-BE49-F238E27FC236}">
                      <a16:creationId xmlns:a16="http://schemas.microsoft.com/office/drawing/2014/main" id="{AA5A26D5-BC01-49B6-956F-4ACB53F586E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9622474">
                  <a:off x="1224" y="1654"/>
                  <a:ext cx="258" cy="105"/>
                </a:xfrm>
                <a:custGeom>
                  <a:avLst/>
                  <a:gdLst>
                    <a:gd name="T0" fmla="*/ 0 w 258"/>
                    <a:gd name="T1" fmla="*/ 0 h 105"/>
                    <a:gd name="T2" fmla="*/ 72 w 258"/>
                    <a:gd name="T3" fmla="*/ 18 h 105"/>
                    <a:gd name="T4" fmla="*/ 129 w 258"/>
                    <a:gd name="T5" fmla="*/ 24 h 105"/>
                    <a:gd name="T6" fmla="*/ 192 w 258"/>
                    <a:gd name="T7" fmla="*/ 18 h 105"/>
                    <a:gd name="T8" fmla="*/ 258 w 258"/>
                    <a:gd name="T9" fmla="*/ 0 h 105"/>
                    <a:gd name="T10" fmla="*/ 258 w 258"/>
                    <a:gd name="T11" fmla="*/ 102 h 105"/>
                    <a:gd name="T12" fmla="*/ 198 w 258"/>
                    <a:gd name="T13" fmla="*/ 90 h 105"/>
                    <a:gd name="T14" fmla="*/ 133 w 258"/>
                    <a:gd name="T15" fmla="*/ 85 h 105"/>
                    <a:gd name="T16" fmla="*/ 72 w 258"/>
                    <a:gd name="T17" fmla="*/ 87 h 105"/>
                    <a:gd name="T18" fmla="*/ 0 w 258"/>
                    <a:gd name="T19" fmla="*/ 105 h 105"/>
                    <a:gd name="T20" fmla="*/ 0 w 258"/>
                    <a:gd name="T21" fmla="*/ 0 h 1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58" h="105">
                      <a:moveTo>
                        <a:pt x="0" y="0"/>
                      </a:moveTo>
                      <a:lnTo>
                        <a:pt x="72" y="18"/>
                      </a:lnTo>
                      <a:lnTo>
                        <a:pt x="129" y="24"/>
                      </a:lnTo>
                      <a:lnTo>
                        <a:pt x="192" y="18"/>
                      </a:lnTo>
                      <a:lnTo>
                        <a:pt x="258" y="0"/>
                      </a:lnTo>
                      <a:lnTo>
                        <a:pt x="258" y="102"/>
                      </a:lnTo>
                      <a:lnTo>
                        <a:pt x="198" y="90"/>
                      </a:lnTo>
                      <a:lnTo>
                        <a:pt x="133" y="85"/>
                      </a:lnTo>
                      <a:lnTo>
                        <a:pt x="72" y="87"/>
                      </a:lnTo>
                      <a:lnTo>
                        <a:pt x="0" y="10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2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 cmpd="sng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r-HR"/>
                </a:p>
              </p:txBody>
            </p:sp>
            <p:sp>
              <p:nvSpPr>
                <p:cNvPr id="32281" name="Freeform 537">
                  <a:extLst>
                    <a:ext uri="{FF2B5EF4-FFF2-40B4-BE49-F238E27FC236}">
                      <a16:creationId xmlns:a16="http://schemas.microsoft.com/office/drawing/2014/main" id="{58E4097D-0D3B-4E14-97BB-F4DB5B7864F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20719215">
                  <a:off x="1443" y="1556"/>
                  <a:ext cx="258" cy="105"/>
                </a:xfrm>
                <a:custGeom>
                  <a:avLst/>
                  <a:gdLst>
                    <a:gd name="T0" fmla="*/ 0 w 258"/>
                    <a:gd name="T1" fmla="*/ 0 h 105"/>
                    <a:gd name="T2" fmla="*/ 72 w 258"/>
                    <a:gd name="T3" fmla="*/ 18 h 105"/>
                    <a:gd name="T4" fmla="*/ 129 w 258"/>
                    <a:gd name="T5" fmla="*/ 24 h 105"/>
                    <a:gd name="T6" fmla="*/ 192 w 258"/>
                    <a:gd name="T7" fmla="*/ 18 h 105"/>
                    <a:gd name="T8" fmla="*/ 258 w 258"/>
                    <a:gd name="T9" fmla="*/ 0 h 105"/>
                    <a:gd name="T10" fmla="*/ 258 w 258"/>
                    <a:gd name="T11" fmla="*/ 102 h 105"/>
                    <a:gd name="T12" fmla="*/ 198 w 258"/>
                    <a:gd name="T13" fmla="*/ 90 h 105"/>
                    <a:gd name="T14" fmla="*/ 133 w 258"/>
                    <a:gd name="T15" fmla="*/ 85 h 105"/>
                    <a:gd name="T16" fmla="*/ 72 w 258"/>
                    <a:gd name="T17" fmla="*/ 87 h 105"/>
                    <a:gd name="T18" fmla="*/ 0 w 258"/>
                    <a:gd name="T19" fmla="*/ 105 h 105"/>
                    <a:gd name="T20" fmla="*/ 0 w 258"/>
                    <a:gd name="T21" fmla="*/ 0 h 1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58" h="105">
                      <a:moveTo>
                        <a:pt x="0" y="0"/>
                      </a:moveTo>
                      <a:lnTo>
                        <a:pt x="72" y="18"/>
                      </a:lnTo>
                      <a:lnTo>
                        <a:pt x="129" y="24"/>
                      </a:lnTo>
                      <a:lnTo>
                        <a:pt x="192" y="18"/>
                      </a:lnTo>
                      <a:lnTo>
                        <a:pt x="258" y="0"/>
                      </a:lnTo>
                      <a:lnTo>
                        <a:pt x="258" y="102"/>
                      </a:lnTo>
                      <a:lnTo>
                        <a:pt x="198" y="90"/>
                      </a:lnTo>
                      <a:lnTo>
                        <a:pt x="133" y="85"/>
                      </a:lnTo>
                      <a:lnTo>
                        <a:pt x="72" y="87"/>
                      </a:lnTo>
                      <a:lnTo>
                        <a:pt x="0" y="10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2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 cmpd="sng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r-HR"/>
                </a:p>
              </p:txBody>
            </p:sp>
            <p:sp>
              <p:nvSpPr>
                <p:cNvPr id="32282" name="Oval 538">
                  <a:extLst>
                    <a:ext uri="{FF2B5EF4-FFF2-40B4-BE49-F238E27FC236}">
                      <a16:creationId xmlns:a16="http://schemas.microsoft.com/office/drawing/2014/main" id="{CA63E87E-1FFD-48C1-BFD2-4567A27FB1B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21180000">
                  <a:off x="1384" y="1570"/>
                  <a:ext cx="136" cy="136"/>
                </a:xfrm>
                <a:prstGeom prst="ellipse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2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32283" name="Freeform 539">
                  <a:extLst>
                    <a:ext uri="{FF2B5EF4-FFF2-40B4-BE49-F238E27FC236}">
                      <a16:creationId xmlns:a16="http://schemas.microsoft.com/office/drawing/2014/main" id="{2BD3D64A-28C0-4FB6-B4B5-5D25F557671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8848849">
                  <a:off x="1042" y="1790"/>
                  <a:ext cx="258" cy="105"/>
                </a:xfrm>
                <a:custGeom>
                  <a:avLst/>
                  <a:gdLst>
                    <a:gd name="T0" fmla="*/ 0 w 258"/>
                    <a:gd name="T1" fmla="*/ 0 h 105"/>
                    <a:gd name="T2" fmla="*/ 72 w 258"/>
                    <a:gd name="T3" fmla="*/ 18 h 105"/>
                    <a:gd name="T4" fmla="*/ 129 w 258"/>
                    <a:gd name="T5" fmla="*/ 24 h 105"/>
                    <a:gd name="T6" fmla="*/ 192 w 258"/>
                    <a:gd name="T7" fmla="*/ 18 h 105"/>
                    <a:gd name="T8" fmla="*/ 258 w 258"/>
                    <a:gd name="T9" fmla="*/ 0 h 105"/>
                    <a:gd name="T10" fmla="*/ 258 w 258"/>
                    <a:gd name="T11" fmla="*/ 102 h 105"/>
                    <a:gd name="T12" fmla="*/ 198 w 258"/>
                    <a:gd name="T13" fmla="*/ 90 h 105"/>
                    <a:gd name="T14" fmla="*/ 133 w 258"/>
                    <a:gd name="T15" fmla="*/ 85 h 105"/>
                    <a:gd name="T16" fmla="*/ 72 w 258"/>
                    <a:gd name="T17" fmla="*/ 87 h 105"/>
                    <a:gd name="T18" fmla="*/ 0 w 258"/>
                    <a:gd name="T19" fmla="*/ 105 h 105"/>
                    <a:gd name="T20" fmla="*/ 0 w 258"/>
                    <a:gd name="T21" fmla="*/ 0 h 1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58" h="105">
                      <a:moveTo>
                        <a:pt x="0" y="0"/>
                      </a:moveTo>
                      <a:lnTo>
                        <a:pt x="72" y="18"/>
                      </a:lnTo>
                      <a:lnTo>
                        <a:pt x="129" y="24"/>
                      </a:lnTo>
                      <a:lnTo>
                        <a:pt x="192" y="18"/>
                      </a:lnTo>
                      <a:lnTo>
                        <a:pt x="258" y="0"/>
                      </a:lnTo>
                      <a:lnTo>
                        <a:pt x="258" y="102"/>
                      </a:lnTo>
                      <a:lnTo>
                        <a:pt x="198" y="90"/>
                      </a:lnTo>
                      <a:lnTo>
                        <a:pt x="133" y="85"/>
                      </a:lnTo>
                      <a:lnTo>
                        <a:pt x="72" y="87"/>
                      </a:lnTo>
                      <a:lnTo>
                        <a:pt x="0" y="10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2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 cmpd="sng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r-HR"/>
                </a:p>
              </p:txBody>
            </p:sp>
            <p:sp>
              <p:nvSpPr>
                <p:cNvPr id="32284" name="Oval 540">
                  <a:extLst>
                    <a:ext uri="{FF2B5EF4-FFF2-40B4-BE49-F238E27FC236}">
                      <a16:creationId xmlns:a16="http://schemas.microsoft.com/office/drawing/2014/main" id="{CFFFE033-5E6B-4941-8A35-1F9B792DA1F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21180000">
                  <a:off x="1178" y="1700"/>
                  <a:ext cx="136" cy="136"/>
                </a:xfrm>
                <a:prstGeom prst="ellipse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2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32285" name="Freeform 541">
                  <a:extLst>
                    <a:ext uri="{FF2B5EF4-FFF2-40B4-BE49-F238E27FC236}">
                      <a16:creationId xmlns:a16="http://schemas.microsoft.com/office/drawing/2014/main" id="{ED0F60FC-8575-4CE9-A32A-1F7DAE4609A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8240000">
                  <a:off x="861" y="2009"/>
                  <a:ext cx="258" cy="105"/>
                </a:xfrm>
                <a:custGeom>
                  <a:avLst/>
                  <a:gdLst>
                    <a:gd name="T0" fmla="*/ 0 w 258"/>
                    <a:gd name="T1" fmla="*/ 0 h 105"/>
                    <a:gd name="T2" fmla="*/ 72 w 258"/>
                    <a:gd name="T3" fmla="*/ 18 h 105"/>
                    <a:gd name="T4" fmla="*/ 129 w 258"/>
                    <a:gd name="T5" fmla="*/ 24 h 105"/>
                    <a:gd name="T6" fmla="*/ 192 w 258"/>
                    <a:gd name="T7" fmla="*/ 18 h 105"/>
                    <a:gd name="T8" fmla="*/ 258 w 258"/>
                    <a:gd name="T9" fmla="*/ 0 h 105"/>
                    <a:gd name="T10" fmla="*/ 258 w 258"/>
                    <a:gd name="T11" fmla="*/ 102 h 105"/>
                    <a:gd name="T12" fmla="*/ 198 w 258"/>
                    <a:gd name="T13" fmla="*/ 90 h 105"/>
                    <a:gd name="T14" fmla="*/ 133 w 258"/>
                    <a:gd name="T15" fmla="*/ 85 h 105"/>
                    <a:gd name="T16" fmla="*/ 72 w 258"/>
                    <a:gd name="T17" fmla="*/ 87 h 105"/>
                    <a:gd name="T18" fmla="*/ 0 w 258"/>
                    <a:gd name="T19" fmla="*/ 105 h 105"/>
                    <a:gd name="T20" fmla="*/ 0 w 258"/>
                    <a:gd name="T21" fmla="*/ 0 h 1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58" h="105">
                      <a:moveTo>
                        <a:pt x="0" y="0"/>
                      </a:moveTo>
                      <a:lnTo>
                        <a:pt x="72" y="18"/>
                      </a:lnTo>
                      <a:lnTo>
                        <a:pt x="129" y="24"/>
                      </a:lnTo>
                      <a:lnTo>
                        <a:pt x="192" y="18"/>
                      </a:lnTo>
                      <a:lnTo>
                        <a:pt x="258" y="0"/>
                      </a:lnTo>
                      <a:lnTo>
                        <a:pt x="258" y="102"/>
                      </a:lnTo>
                      <a:lnTo>
                        <a:pt x="198" y="90"/>
                      </a:lnTo>
                      <a:lnTo>
                        <a:pt x="133" y="85"/>
                      </a:lnTo>
                      <a:lnTo>
                        <a:pt x="72" y="87"/>
                      </a:lnTo>
                      <a:lnTo>
                        <a:pt x="0" y="10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2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 cmpd="sng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r-HR"/>
                </a:p>
              </p:txBody>
            </p:sp>
            <p:sp>
              <p:nvSpPr>
                <p:cNvPr id="32286" name="Freeform 542">
                  <a:extLst>
                    <a:ext uri="{FF2B5EF4-FFF2-40B4-BE49-F238E27FC236}">
                      <a16:creationId xmlns:a16="http://schemas.microsoft.com/office/drawing/2014/main" id="{1B375E07-267C-411B-BB51-78F6F4C3EB8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-47983499">
                  <a:off x="794" y="2191"/>
                  <a:ext cx="258" cy="105"/>
                </a:xfrm>
                <a:custGeom>
                  <a:avLst/>
                  <a:gdLst>
                    <a:gd name="T0" fmla="*/ 0 w 258"/>
                    <a:gd name="T1" fmla="*/ 0 h 105"/>
                    <a:gd name="T2" fmla="*/ 72 w 258"/>
                    <a:gd name="T3" fmla="*/ 18 h 105"/>
                    <a:gd name="T4" fmla="*/ 129 w 258"/>
                    <a:gd name="T5" fmla="*/ 24 h 105"/>
                    <a:gd name="T6" fmla="*/ 192 w 258"/>
                    <a:gd name="T7" fmla="*/ 18 h 105"/>
                    <a:gd name="T8" fmla="*/ 258 w 258"/>
                    <a:gd name="T9" fmla="*/ 0 h 105"/>
                    <a:gd name="T10" fmla="*/ 258 w 258"/>
                    <a:gd name="T11" fmla="*/ 102 h 105"/>
                    <a:gd name="T12" fmla="*/ 198 w 258"/>
                    <a:gd name="T13" fmla="*/ 90 h 105"/>
                    <a:gd name="T14" fmla="*/ 133 w 258"/>
                    <a:gd name="T15" fmla="*/ 85 h 105"/>
                    <a:gd name="T16" fmla="*/ 72 w 258"/>
                    <a:gd name="T17" fmla="*/ 87 h 105"/>
                    <a:gd name="T18" fmla="*/ 0 w 258"/>
                    <a:gd name="T19" fmla="*/ 105 h 105"/>
                    <a:gd name="T20" fmla="*/ 0 w 258"/>
                    <a:gd name="T21" fmla="*/ 0 h 1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58" h="105">
                      <a:moveTo>
                        <a:pt x="0" y="0"/>
                      </a:moveTo>
                      <a:lnTo>
                        <a:pt x="72" y="18"/>
                      </a:lnTo>
                      <a:lnTo>
                        <a:pt x="129" y="24"/>
                      </a:lnTo>
                      <a:lnTo>
                        <a:pt x="192" y="18"/>
                      </a:lnTo>
                      <a:lnTo>
                        <a:pt x="258" y="0"/>
                      </a:lnTo>
                      <a:lnTo>
                        <a:pt x="258" y="102"/>
                      </a:lnTo>
                      <a:lnTo>
                        <a:pt x="198" y="90"/>
                      </a:lnTo>
                      <a:lnTo>
                        <a:pt x="133" y="85"/>
                      </a:lnTo>
                      <a:lnTo>
                        <a:pt x="72" y="87"/>
                      </a:lnTo>
                      <a:lnTo>
                        <a:pt x="0" y="10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2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 cmpd="sng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r-HR"/>
                </a:p>
              </p:txBody>
            </p:sp>
            <p:sp>
              <p:nvSpPr>
                <p:cNvPr id="32287" name="Oval 543">
                  <a:extLst>
                    <a:ext uri="{FF2B5EF4-FFF2-40B4-BE49-F238E27FC236}">
                      <a16:creationId xmlns:a16="http://schemas.microsoft.com/office/drawing/2014/main" id="{C3EE16CE-C7A1-48CC-93CA-1F0436E732BA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 rot="21180000">
                  <a:off x="885" y="2069"/>
                  <a:ext cx="136" cy="136"/>
                </a:xfrm>
                <a:prstGeom prst="ellipse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2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32288" name="Oval 544">
                  <a:extLst>
                    <a:ext uri="{FF2B5EF4-FFF2-40B4-BE49-F238E27FC236}">
                      <a16:creationId xmlns:a16="http://schemas.microsoft.com/office/drawing/2014/main" id="{F2244120-EB6A-42FD-B168-B389ADF999C2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 rot="21180000">
                  <a:off x="1008" y="1865"/>
                  <a:ext cx="136" cy="136"/>
                </a:xfrm>
                <a:prstGeom prst="ellipse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2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32289" name="Freeform 545">
                  <a:extLst>
                    <a:ext uri="{FF2B5EF4-FFF2-40B4-BE49-F238E27FC236}">
                      <a16:creationId xmlns:a16="http://schemas.microsoft.com/office/drawing/2014/main" id="{40620A91-B1D1-46CD-9CBA-B7D45196462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-8032576">
                  <a:off x="1066" y="3098"/>
                  <a:ext cx="258" cy="105"/>
                </a:xfrm>
                <a:custGeom>
                  <a:avLst/>
                  <a:gdLst>
                    <a:gd name="T0" fmla="*/ 0 w 258"/>
                    <a:gd name="T1" fmla="*/ 0 h 105"/>
                    <a:gd name="T2" fmla="*/ 72 w 258"/>
                    <a:gd name="T3" fmla="*/ 18 h 105"/>
                    <a:gd name="T4" fmla="*/ 129 w 258"/>
                    <a:gd name="T5" fmla="*/ 24 h 105"/>
                    <a:gd name="T6" fmla="*/ 192 w 258"/>
                    <a:gd name="T7" fmla="*/ 18 h 105"/>
                    <a:gd name="T8" fmla="*/ 258 w 258"/>
                    <a:gd name="T9" fmla="*/ 0 h 105"/>
                    <a:gd name="T10" fmla="*/ 258 w 258"/>
                    <a:gd name="T11" fmla="*/ 102 h 105"/>
                    <a:gd name="T12" fmla="*/ 198 w 258"/>
                    <a:gd name="T13" fmla="*/ 90 h 105"/>
                    <a:gd name="T14" fmla="*/ 133 w 258"/>
                    <a:gd name="T15" fmla="*/ 85 h 105"/>
                    <a:gd name="T16" fmla="*/ 72 w 258"/>
                    <a:gd name="T17" fmla="*/ 87 h 105"/>
                    <a:gd name="T18" fmla="*/ 0 w 258"/>
                    <a:gd name="T19" fmla="*/ 105 h 105"/>
                    <a:gd name="T20" fmla="*/ 0 w 258"/>
                    <a:gd name="T21" fmla="*/ 0 h 1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58" h="105">
                      <a:moveTo>
                        <a:pt x="0" y="0"/>
                      </a:moveTo>
                      <a:lnTo>
                        <a:pt x="72" y="18"/>
                      </a:lnTo>
                      <a:lnTo>
                        <a:pt x="129" y="24"/>
                      </a:lnTo>
                      <a:lnTo>
                        <a:pt x="192" y="18"/>
                      </a:lnTo>
                      <a:lnTo>
                        <a:pt x="258" y="0"/>
                      </a:lnTo>
                      <a:lnTo>
                        <a:pt x="258" y="102"/>
                      </a:lnTo>
                      <a:lnTo>
                        <a:pt x="198" y="90"/>
                      </a:lnTo>
                      <a:lnTo>
                        <a:pt x="133" y="85"/>
                      </a:lnTo>
                      <a:lnTo>
                        <a:pt x="72" y="87"/>
                      </a:lnTo>
                      <a:lnTo>
                        <a:pt x="0" y="10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2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 cmpd="sng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r-HR"/>
                </a:p>
              </p:txBody>
            </p:sp>
            <p:sp>
              <p:nvSpPr>
                <p:cNvPr id="32290" name="Freeform 546">
                  <a:extLst>
                    <a:ext uri="{FF2B5EF4-FFF2-40B4-BE49-F238E27FC236}">
                      <a16:creationId xmlns:a16="http://schemas.microsoft.com/office/drawing/2014/main" id="{91DB1BF5-7EBC-426E-805C-980FF7278E3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2480000">
                  <a:off x="1247" y="3249"/>
                  <a:ext cx="258" cy="105"/>
                </a:xfrm>
                <a:custGeom>
                  <a:avLst/>
                  <a:gdLst>
                    <a:gd name="T0" fmla="*/ 0 w 258"/>
                    <a:gd name="T1" fmla="*/ 0 h 105"/>
                    <a:gd name="T2" fmla="*/ 72 w 258"/>
                    <a:gd name="T3" fmla="*/ 18 h 105"/>
                    <a:gd name="T4" fmla="*/ 129 w 258"/>
                    <a:gd name="T5" fmla="*/ 24 h 105"/>
                    <a:gd name="T6" fmla="*/ 192 w 258"/>
                    <a:gd name="T7" fmla="*/ 18 h 105"/>
                    <a:gd name="T8" fmla="*/ 258 w 258"/>
                    <a:gd name="T9" fmla="*/ 0 h 105"/>
                    <a:gd name="T10" fmla="*/ 258 w 258"/>
                    <a:gd name="T11" fmla="*/ 102 h 105"/>
                    <a:gd name="T12" fmla="*/ 198 w 258"/>
                    <a:gd name="T13" fmla="*/ 90 h 105"/>
                    <a:gd name="T14" fmla="*/ 133 w 258"/>
                    <a:gd name="T15" fmla="*/ 85 h 105"/>
                    <a:gd name="T16" fmla="*/ 72 w 258"/>
                    <a:gd name="T17" fmla="*/ 87 h 105"/>
                    <a:gd name="T18" fmla="*/ 0 w 258"/>
                    <a:gd name="T19" fmla="*/ 105 h 105"/>
                    <a:gd name="T20" fmla="*/ 0 w 258"/>
                    <a:gd name="T21" fmla="*/ 0 h 1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58" h="105">
                      <a:moveTo>
                        <a:pt x="0" y="0"/>
                      </a:moveTo>
                      <a:lnTo>
                        <a:pt x="72" y="18"/>
                      </a:lnTo>
                      <a:lnTo>
                        <a:pt x="129" y="24"/>
                      </a:lnTo>
                      <a:lnTo>
                        <a:pt x="192" y="18"/>
                      </a:lnTo>
                      <a:lnTo>
                        <a:pt x="258" y="0"/>
                      </a:lnTo>
                      <a:lnTo>
                        <a:pt x="258" y="102"/>
                      </a:lnTo>
                      <a:lnTo>
                        <a:pt x="198" y="90"/>
                      </a:lnTo>
                      <a:lnTo>
                        <a:pt x="133" y="85"/>
                      </a:lnTo>
                      <a:lnTo>
                        <a:pt x="72" y="87"/>
                      </a:lnTo>
                      <a:lnTo>
                        <a:pt x="0" y="10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2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 cmpd="sng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r-HR"/>
                </a:p>
              </p:txBody>
            </p:sp>
            <p:sp>
              <p:nvSpPr>
                <p:cNvPr id="32291" name="Freeform 547">
                  <a:extLst>
                    <a:ext uri="{FF2B5EF4-FFF2-40B4-BE49-F238E27FC236}">
                      <a16:creationId xmlns:a16="http://schemas.microsoft.com/office/drawing/2014/main" id="{85A6C570-0600-4C8B-AA3B-16338CC2507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-28955343">
                  <a:off x="899" y="2916"/>
                  <a:ext cx="258" cy="105"/>
                </a:xfrm>
                <a:custGeom>
                  <a:avLst/>
                  <a:gdLst>
                    <a:gd name="T0" fmla="*/ 0 w 258"/>
                    <a:gd name="T1" fmla="*/ 0 h 105"/>
                    <a:gd name="T2" fmla="*/ 72 w 258"/>
                    <a:gd name="T3" fmla="*/ 18 h 105"/>
                    <a:gd name="T4" fmla="*/ 129 w 258"/>
                    <a:gd name="T5" fmla="*/ 24 h 105"/>
                    <a:gd name="T6" fmla="*/ 192 w 258"/>
                    <a:gd name="T7" fmla="*/ 18 h 105"/>
                    <a:gd name="T8" fmla="*/ 258 w 258"/>
                    <a:gd name="T9" fmla="*/ 0 h 105"/>
                    <a:gd name="T10" fmla="*/ 258 w 258"/>
                    <a:gd name="T11" fmla="*/ 102 h 105"/>
                    <a:gd name="T12" fmla="*/ 198 w 258"/>
                    <a:gd name="T13" fmla="*/ 90 h 105"/>
                    <a:gd name="T14" fmla="*/ 133 w 258"/>
                    <a:gd name="T15" fmla="*/ 85 h 105"/>
                    <a:gd name="T16" fmla="*/ 72 w 258"/>
                    <a:gd name="T17" fmla="*/ 87 h 105"/>
                    <a:gd name="T18" fmla="*/ 0 w 258"/>
                    <a:gd name="T19" fmla="*/ 105 h 105"/>
                    <a:gd name="T20" fmla="*/ 0 w 258"/>
                    <a:gd name="T21" fmla="*/ 0 h 1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58" h="105">
                      <a:moveTo>
                        <a:pt x="0" y="0"/>
                      </a:moveTo>
                      <a:lnTo>
                        <a:pt x="72" y="18"/>
                      </a:lnTo>
                      <a:lnTo>
                        <a:pt x="129" y="24"/>
                      </a:lnTo>
                      <a:lnTo>
                        <a:pt x="192" y="18"/>
                      </a:lnTo>
                      <a:lnTo>
                        <a:pt x="258" y="0"/>
                      </a:lnTo>
                      <a:lnTo>
                        <a:pt x="258" y="102"/>
                      </a:lnTo>
                      <a:lnTo>
                        <a:pt x="198" y="90"/>
                      </a:lnTo>
                      <a:lnTo>
                        <a:pt x="133" y="85"/>
                      </a:lnTo>
                      <a:lnTo>
                        <a:pt x="72" y="87"/>
                      </a:lnTo>
                      <a:lnTo>
                        <a:pt x="0" y="10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2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 cmpd="sng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r-HR"/>
                </a:p>
              </p:txBody>
            </p:sp>
            <p:sp>
              <p:nvSpPr>
                <p:cNvPr id="32292" name="Oval 548">
                  <a:extLst>
                    <a:ext uri="{FF2B5EF4-FFF2-40B4-BE49-F238E27FC236}">
                      <a16:creationId xmlns:a16="http://schemas.microsoft.com/office/drawing/2014/main" id="{2DCA2AFF-01B6-4640-B8F0-DE444D39CC7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480000">
                  <a:off x="1199" y="3158"/>
                  <a:ext cx="136" cy="136"/>
                </a:xfrm>
                <a:prstGeom prst="ellipse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2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32293" name="Freeform 549">
                  <a:extLst>
                    <a:ext uri="{FF2B5EF4-FFF2-40B4-BE49-F238E27FC236}">
                      <a16:creationId xmlns:a16="http://schemas.microsoft.com/office/drawing/2014/main" id="{927CAB05-5068-4B71-876B-88579F93DDE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5143869">
                  <a:off x="816" y="2735"/>
                  <a:ext cx="258" cy="105"/>
                </a:xfrm>
                <a:custGeom>
                  <a:avLst/>
                  <a:gdLst>
                    <a:gd name="T0" fmla="*/ 0 w 258"/>
                    <a:gd name="T1" fmla="*/ 0 h 105"/>
                    <a:gd name="T2" fmla="*/ 72 w 258"/>
                    <a:gd name="T3" fmla="*/ 18 h 105"/>
                    <a:gd name="T4" fmla="*/ 129 w 258"/>
                    <a:gd name="T5" fmla="*/ 24 h 105"/>
                    <a:gd name="T6" fmla="*/ 192 w 258"/>
                    <a:gd name="T7" fmla="*/ 18 h 105"/>
                    <a:gd name="T8" fmla="*/ 258 w 258"/>
                    <a:gd name="T9" fmla="*/ 0 h 105"/>
                    <a:gd name="T10" fmla="*/ 258 w 258"/>
                    <a:gd name="T11" fmla="*/ 102 h 105"/>
                    <a:gd name="T12" fmla="*/ 198 w 258"/>
                    <a:gd name="T13" fmla="*/ 90 h 105"/>
                    <a:gd name="T14" fmla="*/ 133 w 258"/>
                    <a:gd name="T15" fmla="*/ 85 h 105"/>
                    <a:gd name="T16" fmla="*/ 72 w 258"/>
                    <a:gd name="T17" fmla="*/ 87 h 105"/>
                    <a:gd name="T18" fmla="*/ 0 w 258"/>
                    <a:gd name="T19" fmla="*/ 105 h 105"/>
                    <a:gd name="T20" fmla="*/ 0 w 258"/>
                    <a:gd name="T21" fmla="*/ 0 h 1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58" h="105">
                      <a:moveTo>
                        <a:pt x="0" y="0"/>
                      </a:moveTo>
                      <a:lnTo>
                        <a:pt x="72" y="18"/>
                      </a:lnTo>
                      <a:lnTo>
                        <a:pt x="129" y="24"/>
                      </a:lnTo>
                      <a:lnTo>
                        <a:pt x="192" y="18"/>
                      </a:lnTo>
                      <a:lnTo>
                        <a:pt x="258" y="0"/>
                      </a:lnTo>
                      <a:lnTo>
                        <a:pt x="258" y="102"/>
                      </a:lnTo>
                      <a:lnTo>
                        <a:pt x="198" y="90"/>
                      </a:lnTo>
                      <a:lnTo>
                        <a:pt x="133" y="85"/>
                      </a:lnTo>
                      <a:lnTo>
                        <a:pt x="72" y="87"/>
                      </a:lnTo>
                      <a:lnTo>
                        <a:pt x="0" y="10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2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 cmpd="sng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r-HR"/>
                </a:p>
              </p:txBody>
            </p:sp>
            <p:sp>
              <p:nvSpPr>
                <p:cNvPr id="32294" name="Freeform 550">
                  <a:extLst>
                    <a:ext uri="{FF2B5EF4-FFF2-40B4-BE49-F238E27FC236}">
                      <a16:creationId xmlns:a16="http://schemas.microsoft.com/office/drawing/2014/main" id="{D98063B5-42FE-440C-B757-947F542CEDC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6200000">
                  <a:off x="770" y="2463"/>
                  <a:ext cx="258" cy="105"/>
                </a:xfrm>
                <a:custGeom>
                  <a:avLst/>
                  <a:gdLst>
                    <a:gd name="T0" fmla="*/ 0 w 258"/>
                    <a:gd name="T1" fmla="*/ 0 h 105"/>
                    <a:gd name="T2" fmla="*/ 72 w 258"/>
                    <a:gd name="T3" fmla="*/ 18 h 105"/>
                    <a:gd name="T4" fmla="*/ 129 w 258"/>
                    <a:gd name="T5" fmla="*/ 24 h 105"/>
                    <a:gd name="T6" fmla="*/ 192 w 258"/>
                    <a:gd name="T7" fmla="*/ 18 h 105"/>
                    <a:gd name="T8" fmla="*/ 258 w 258"/>
                    <a:gd name="T9" fmla="*/ 0 h 105"/>
                    <a:gd name="T10" fmla="*/ 258 w 258"/>
                    <a:gd name="T11" fmla="*/ 102 h 105"/>
                    <a:gd name="T12" fmla="*/ 198 w 258"/>
                    <a:gd name="T13" fmla="*/ 90 h 105"/>
                    <a:gd name="T14" fmla="*/ 133 w 258"/>
                    <a:gd name="T15" fmla="*/ 85 h 105"/>
                    <a:gd name="T16" fmla="*/ 72 w 258"/>
                    <a:gd name="T17" fmla="*/ 87 h 105"/>
                    <a:gd name="T18" fmla="*/ 0 w 258"/>
                    <a:gd name="T19" fmla="*/ 105 h 105"/>
                    <a:gd name="T20" fmla="*/ 0 w 258"/>
                    <a:gd name="T21" fmla="*/ 0 h 1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58" h="105">
                      <a:moveTo>
                        <a:pt x="0" y="0"/>
                      </a:moveTo>
                      <a:lnTo>
                        <a:pt x="72" y="18"/>
                      </a:lnTo>
                      <a:lnTo>
                        <a:pt x="129" y="24"/>
                      </a:lnTo>
                      <a:lnTo>
                        <a:pt x="192" y="18"/>
                      </a:lnTo>
                      <a:lnTo>
                        <a:pt x="258" y="0"/>
                      </a:lnTo>
                      <a:lnTo>
                        <a:pt x="258" y="102"/>
                      </a:lnTo>
                      <a:lnTo>
                        <a:pt x="198" y="90"/>
                      </a:lnTo>
                      <a:lnTo>
                        <a:pt x="133" y="85"/>
                      </a:lnTo>
                      <a:lnTo>
                        <a:pt x="72" y="87"/>
                      </a:lnTo>
                      <a:lnTo>
                        <a:pt x="0" y="10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2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 cmpd="sng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r-HR"/>
                </a:p>
              </p:txBody>
            </p:sp>
            <p:sp>
              <p:nvSpPr>
                <p:cNvPr id="32295" name="Oval 551">
                  <a:extLst>
                    <a:ext uri="{FF2B5EF4-FFF2-40B4-BE49-F238E27FC236}">
                      <a16:creationId xmlns:a16="http://schemas.microsoft.com/office/drawing/2014/main" id="{9802F6B9-B79A-449C-A47D-A6D175998D9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480000">
                  <a:off x="904" y="2795"/>
                  <a:ext cx="136" cy="136"/>
                </a:xfrm>
                <a:prstGeom prst="ellipse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2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32296" name="Oval 552">
                  <a:extLst>
                    <a:ext uri="{FF2B5EF4-FFF2-40B4-BE49-F238E27FC236}">
                      <a16:creationId xmlns:a16="http://schemas.microsoft.com/office/drawing/2014/main" id="{23EB1394-4450-42D9-895E-0DD0C347ECA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480000">
                  <a:off x="836" y="2568"/>
                  <a:ext cx="136" cy="136"/>
                </a:xfrm>
                <a:prstGeom prst="ellipse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2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32297" name="Oval 553">
                  <a:extLst>
                    <a:ext uri="{FF2B5EF4-FFF2-40B4-BE49-F238E27FC236}">
                      <a16:creationId xmlns:a16="http://schemas.microsoft.com/office/drawing/2014/main" id="{F5250341-E743-4E18-BA10-3838E6D6C4E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480000">
                  <a:off x="1020" y="2976"/>
                  <a:ext cx="136" cy="136"/>
                </a:xfrm>
                <a:prstGeom prst="ellipse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2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32298" name="Oval 554">
                  <a:extLst>
                    <a:ext uri="{FF2B5EF4-FFF2-40B4-BE49-F238E27FC236}">
                      <a16:creationId xmlns:a16="http://schemas.microsoft.com/office/drawing/2014/main" id="{7676B3D0-483B-406A-928D-2B59CAF2AD5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21180000">
                  <a:off x="839" y="2296"/>
                  <a:ext cx="136" cy="136"/>
                </a:xfrm>
                <a:prstGeom prst="ellipse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2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32299" name="Freeform 555">
                  <a:extLst>
                    <a:ext uri="{FF2B5EF4-FFF2-40B4-BE49-F238E27FC236}">
                      <a16:creationId xmlns:a16="http://schemas.microsoft.com/office/drawing/2014/main" id="{1F3AFD71-6158-4914-A571-0CB8E0B4E13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058253">
                  <a:off x="1474" y="3346"/>
                  <a:ext cx="258" cy="105"/>
                </a:xfrm>
                <a:custGeom>
                  <a:avLst/>
                  <a:gdLst>
                    <a:gd name="T0" fmla="*/ 0 w 258"/>
                    <a:gd name="T1" fmla="*/ 0 h 105"/>
                    <a:gd name="T2" fmla="*/ 72 w 258"/>
                    <a:gd name="T3" fmla="*/ 18 h 105"/>
                    <a:gd name="T4" fmla="*/ 129 w 258"/>
                    <a:gd name="T5" fmla="*/ 24 h 105"/>
                    <a:gd name="T6" fmla="*/ 192 w 258"/>
                    <a:gd name="T7" fmla="*/ 18 h 105"/>
                    <a:gd name="T8" fmla="*/ 258 w 258"/>
                    <a:gd name="T9" fmla="*/ 0 h 105"/>
                    <a:gd name="T10" fmla="*/ 258 w 258"/>
                    <a:gd name="T11" fmla="*/ 102 h 105"/>
                    <a:gd name="T12" fmla="*/ 198 w 258"/>
                    <a:gd name="T13" fmla="*/ 90 h 105"/>
                    <a:gd name="T14" fmla="*/ 133 w 258"/>
                    <a:gd name="T15" fmla="*/ 85 h 105"/>
                    <a:gd name="T16" fmla="*/ 72 w 258"/>
                    <a:gd name="T17" fmla="*/ 87 h 105"/>
                    <a:gd name="T18" fmla="*/ 0 w 258"/>
                    <a:gd name="T19" fmla="*/ 105 h 105"/>
                    <a:gd name="T20" fmla="*/ 0 w 258"/>
                    <a:gd name="T21" fmla="*/ 0 h 1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58" h="105">
                      <a:moveTo>
                        <a:pt x="0" y="0"/>
                      </a:moveTo>
                      <a:lnTo>
                        <a:pt x="72" y="18"/>
                      </a:lnTo>
                      <a:lnTo>
                        <a:pt x="129" y="24"/>
                      </a:lnTo>
                      <a:lnTo>
                        <a:pt x="192" y="18"/>
                      </a:lnTo>
                      <a:lnTo>
                        <a:pt x="258" y="0"/>
                      </a:lnTo>
                      <a:lnTo>
                        <a:pt x="258" y="102"/>
                      </a:lnTo>
                      <a:lnTo>
                        <a:pt x="198" y="90"/>
                      </a:lnTo>
                      <a:lnTo>
                        <a:pt x="133" y="85"/>
                      </a:lnTo>
                      <a:lnTo>
                        <a:pt x="72" y="87"/>
                      </a:lnTo>
                      <a:lnTo>
                        <a:pt x="0" y="10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2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 cmpd="sng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r-HR"/>
                </a:p>
              </p:txBody>
            </p:sp>
            <p:sp>
              <p:nvSpPr>
                <p:cNvPr id="32300" name="Freeform 556">
                  <a:extLst>
                    <a:ext uri="{FF2B5EF4-FFF2-40B4-BE49-F238E27FC236}">
                      <a16:creationId xmlns:a16="http://schemas.microsoft.com/office/drawing/2014/main" id="{AF840B92-629E-4C82-B139-6766F934963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21540000">
                  <a:off x="1655" y="1541"/>
                  <a:ext cx="258" cy="105"/>
                </a:xfrm>
                <a:custGeom>
                  <a:avLst/>
                  <a:gdLst>
                    <a:gd name="T0" fmla="*/ 0 w 258"/>
                    <a:gd name="T1" fmla="*/ 0 h 105"/>
                    <a:gd name="T2" fmla="*/ 72 w 258"/>
                    <a:gd name="T3" fmla="*/ 18 h 105"/>
                    <a:gd name="T4" fmla="*/ 129 w 258"/>
                    <a:gd name="T5" fmla="*/ 24 h 105"/>
                    <a:gd name="T6" fmla="*/ 192 w 258"/>
                    <a:gd name="T7" fmla="*/ 18 h 105"/>
                    <a:gd name="T8" fmla="*/ 258 w 258"/>
                    <a:gd name="T9" fmla="*/ 0 h 105"/>
                    <a:gd name="T10" fmla="*/ 258 w 258"/>
                    <a:gd name="T11" fmla="*/ 102 h 105"/>
                    <a:gd name="T12" fmla="*/ 198 w 258"/>
                    <a:gd name="T13" fmla="*/ 90 h 105"/>
                    <a:gd name="T14" fmla="*/ 133 w 258"/>
                    <a:gd name="T15" fmla="*/ 85 h 105"/>
                    <a:gd name="T16" fmla="*/ 72 w 258"/>
                    <a:gd name="T17" fmla="*/ 87 h 105"/>
                    <a:gd name="T18" fmla="*/ 0 w 258"/>
                    <a:gd name="T19" fmla="*/ 105 h 105"/>
                    <a:gd name="T20" fmla="*/ 0 w 258"/>
                    <a:gd name="T21" fmla="*/ 0 h 1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58" h="105">
                      <a:moveTo>
                        <a:pt x="0" y="0"/>
                      </a:moveTo>
                      <a:lnTo>
                        <a:pt x="72" y="18"/>
                      </a:lnTo>
                      <a:lnTo>
                        <a:pt x="129" y="24"/>
                      </a:lnTo>
                      <a:lnTo>
                        <a:pt x="192" y="18"/>
                      </a:lnTo>
                      <a:lnTo>
                        <a:pt x="258" y="0"/>
                      </a:lnTo>
                      <a:lnTo>
                        <a:pt x="258" y="102"/>
                      </a:lnTo>
                      <a:lnTo>
                        <a:pt x="198" y="90"/>
                      </a:lnTo>
                      <a:lnTo>
                        <a:pt x="133" y="85"/>
                      </a:lnTo>
                      <a:lnTo>
                        <a:pt x="72" y="87"/>
                      </a:lnTo>
                      <a:lnTo>
                        <a:pt x="0" y="10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2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 cmpd="sng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r-HR"/>
                </a:p>
              </p:txBody>
            </p:sp>
            <p:sp>
              <p:nvSpPr>
                <p:cNvPr id="32301" name="Oval 557">
                  <a:extLst>
                    <a:ext uri="{FF2B5EF4-FFF2-40B4-BE49-F238E27FC236}">
                      <a16:creationId xmlns:a16="http://schemas.microsoft.com/office/drawing/2014/main" id="{CD5CA146-71C2-49AA-8441-F6EB5E3C027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480000">
                  <a:off x="1405" y="3287"/>
                  <a:ext cx="136" cy="136"/>
                </a:xfrm>
                <a:prstGeom prst="ellipse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2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32302" name="Oval 558">
                  <a:extLst>
                    <a:ext uri="{FF2B5EF4-FFF2-40B4-BE49-F238E27FC236}">
                      <a16:creationId xmlns:a16="http://schemas.microsoft.com/office/drawing/2014/main" id="{92058EA3-4307-474D-A77F-A8CC1013E6A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480000">
                  <a:off x="1632" y="3355"/>
                  <a:ext cx="136" cy="136"/>
                </a:xfrm>
                <a:prstGeom prst="ellipse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2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32303" name="Oval 559">
                  <a:extLst>
                    <a:ext uri="{FF2B5EF4-FFF2-40B4-BE49-F238E27FC236}">
                      <a16:creationId xmlns:a16="http://schemas.microsoft.com/office/drawing/2014/main" id="{2FE7510B-4A91-4E0C-B680-BBC1CBC21C0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21180000">
                  <a:off x="1610" y="1526"/>
                  <a:ext cx="135" cy="135"/>
                </a:xfrm>
                <a:prstGeom prst="ellipse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2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32304" name="Oval 560">
                  <a:extLst>
                    <a:ext uri="{FF2B5EF4-FFF2-40B4-BE49-F238E27FC236}">
                      <a16:creationId xmlns:a16="http://schemas.microsoft.com/office/drawing/2014/main" id="{D4AC05DB-02C1-4AA2-82D2-C3748A6F777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21180000">
                  <a:off x="1858" y="1521"/>
                  <a:ext cx="136" cy="136"/>
                </a:xfrm>
                <a:prstGeom prst="ellipse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2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</p:grpSp>
        </p:grpSp>
        <p:grpSp>
          <p:nvGrpSpPr>
            <p:cNvPr id="32305" name="Group 561">
              <a:extLst>
                <a:ext uri="{FF2B5EF4-FFF2-40B4-BE49-F238E27FC236}">
                  <a16:creationId xmlns:a16="http://schemas.microsoft.com/office/drawing/2014/main" id="{539063BB-58F5-40B5-825F-53C4873DDA0C}"/>
                </a:ext>
              </a:extLst>
            </p:cNvPr>
            <p:cNvGrpSpPr>
              <a:grpSpLocks/>
            </p:cNvGrpSpPr>
            <p:nvPr/>
          </p:nvGrpSpPr>
          <p:grpSpPr bwMode="auto">
            <a:xfrm rot="-187081">
              <a:off x="3964" y="2115"/>
              <a:ext cx="573" cy="109"/>
              <a:chOff x="1858" y="1522"/>
              <a:chExt cx="2173" cy="414"/>
            </a:xfrm>
          </p:grpSpPr>
          <p:sp>
            <p:nvSpPr>
              <p:cNvPr id="32306" name="Freeform 562">
                <a:extLst>
                  <a:ext uri="{FF2B5EF4-FFF2-40B4-BE49-F238E27FC236}">
                    <a16:creationId xmlns:a16="http://schemas.microsoft.com/office/drawing/2014/main" id="{C2F5DC42-3C26-4A1F-A4F5-3F6F503224E8}"/>
                  </a:ext>
                </a:extLst>
              </p:cNvPr>
              <p:cNvSpPr>
                <a:spLocks/>
              </p:cNvSpPr>
              <p:nvPr/>
            </p:nvSpPr>
            <p:spPr bwMode="auto">
              <a:xfrm rot="379835">
                <a:off x="3212" y="1790"/>
                <a:ext cx="258" cy="105"/>
              </a:xfrm>
              <a:custGeom>
                <a:avLst/>
                <a:gdLst>
                  <a:gd name="T0" fmla="*/ 0 w 258"/>
                  <a:gd name="T1" fmla="*/ 0 h 105"/>
                  <a:gd name="T2" fmla="*/ 72 w 258"/>
                  <a:gd name="T3" fmla="*/ 18 h 105"/>
                  <a:gd name="T4" fmla="*/ 129 w 258"/>
                  <a:gd name="T5" fmla="*/ 24 h 105"/>
                  <a:gd name="T6" fmla="*/ 192 w 258"/>
                  <a:gd name="T7" fmla="*/ 18 h 105"/>
                  <a:gd name="T8" fmla="*/ 258 w 258"/>
                  <a:gd name="T9" fmla="*/ 0 h 105"/>
                  <a:gd name="T10" fmla="*/ 258 w 258"/>
                  <a:gd name="T11" fmla="*/ 102 h 105"/>
                  <a:gd name="T12" fmla="*/ 198 w 258"/>
                  <a:gd name="T13" fmla="*/ 90 h 105"/>
                  <a:gd name="T14" fmla="*/ 133 w 258"/>
                  <a:gd name="T15" fmla="*/ 85 h 105"/>
                  <a:gd name="T16" fmla="*/ 72 w 258"/>
                  <a:gd name="T17" fmla="*/ 87 h 105"/>
                  <a:gd name="T18" fmla="*/ 0 w 258"/>
                  <a:gd name="T19" fmla="*/ 105 h 105"/>
                  <a:gd name="T20" fmla="*/ 0 w 258"/>
                  <a:gd name="T21" fmla="*/ 0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58" h="105">
                    <a:moveTo>
                      <a:pt x="0" y="0"/>
                    </a:moveTo>
                    <a:lnTo>
                      <a:pt x="72" y="18"/>
                    </a:lnTo>
                    <a:lnTo>
                      <a:pt x="129" y="24"/>
                    </a:lnTo>
                    <a:lnTo>
                      <a:pt x="192" y="18"/>
                    </a:lnTo>
                    <a:lnTo>
                      <a:pt x="258" y="0"/>
                    </a:lnTo>
                    <a:lnTo>
                      <a:pt x="258" y="102"/>
                    </a:lnTo>
                    <a:lnTo>
                      <a:pt x="198" y="90"/>
                    </a:lnTo>
                    <a:lnTo>
                      <a:pt x="133" y="85"/>
                    </a:lnTo>
                    <a:lnTo>
                      <a:pt x="72" y="87"/>
                    </a:lnTo>
                    <a:lnTo>
                      <a:pt x="0" y="10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32307" name="Freeform 563">
                <a:extLst>
                  <a:ext uri="{FF2B5EF4-FFF2-40B4-BE49-F238E27FC236}">
                    <a16:creationId xmlns:a16="http://schemas.microsoft.com/office/drawing/2014/main" id="{A996A5F9-432E-4A53-9E22-CFDEB308E9E9}"/>
                  </a:ext>
                </a:extLst>
              </p:cNvPr>
              <p:cNvSpPr>
                <a:spLocks/>
              </p:cNvSpPr>
              <p:nvPr/>
            </p:nvSpPr>
            <p:spPr bwMode="auto">
              <a:xfrm rot="480000">
                <a:off x="2433" y="1659"/>
                <a:ext cx="258" cy="105"/>
              </a:xfrm>
              <a:custGeom>
                <a:avLst/>
                <a:gdLst>
                  <a:gd name="T0" fmla="*/ 0 w 258"/>
                  <a:gd name="T1" fmla="*/ 0 h 105"/>
                  <a:gd name="T2" fmla="*/ 72 w 258"/>
                  <a:gd name="T3" fmla="*/ 18 h 105"/>
                  <a:gd name="T4" fmla="*/ 129 w 258"/>
                  <a:gd name="T5" fmla="*/ 24 h 105"/>
                  <a:gd name="T6" fmla="*/ 192 w 258"/>
                  <a:gd name="T7" fmla="*/ 18 h 105"/>
                  <a:gd name="T8" fmla="*/ 258 w 258"/>
                  <a:gd name="T9" fmla="*/ 0 h 105"/>
                  <a:gd name="T10" fmla="*/ 258 w 258"/>
                  <a:gd name="T11" fmla="*/ 102 h 105"/>
                  <a:gd name="T12" fmla="*/ 198 w 258"/>
                  <a:gd name="T13" fmla="*/ 90 h 105"/>
                  <a:gd name="T14" fmla="*/ 133 w 258"/>
                  <a:gd name="T15" fmla="*/ 85 h 105"/>
                  <a:gd name="T16" fmla="*/ 72 w 258"/>
                  <a:gd name="T17" fmla="*/ 87 h 105"/>
                  <a:gd name="T18" fmla="*/ 0 w 258"/>
                  <a:gd name="T19" fmla="*/ 105 h 105"/>
                  <a:gd name="T20" fmla="*/ 0 w 258"/>
                  <a:gd name="T21" fmla="*/ 0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58" h="105">
                    <a:moveTo>
                      <a:pt x="0" y="0"/>
                    </a:moveTo>
                    <a:lnTo>
                      <a:pt x="72" y="18"/>
                    </a:lnTo>
                    <a:lnTo>
                      <a:pt x="129" y="24"/>
                    </a:lnTo>
                    <a:lnTo>
                      <a:pt x="192" y="18"/>
                    </a:lnTo>
                    <a:lnTo>
                      <a:pt x="258" y="0"/>
                    </a:lnTo>
                    <a:lnTo>
                      <a:pt x="258" y="102"/>
                    </a:lnTo>
                    <a:lnTo>
                      <a:pt x="198" y="90"/>
                    </a:lnTo>
                    <a:lnTo>
                      <a:pt x="133" y="85"/>
                    </a:lnTo>
                    <a:lnTo>
                      <a:pt x="72" y="87"/>
                    </a:lnTo>
                    <a:lnTo>
                      <a:pt x="0" y="10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32308" name="Freeform 564">
                <a:extLst>
                  <a:ext uri="{FF2B5EF4-FFF2-40B4-BE49-F238E27FC236}">
                    <a16:creationId xmlns:a16="http://schemas.microsoft.com/office/drawing/2014/main" id="{15A56586-2FC9-4BE0-B4A7-4EB71D3FE906}"/>
                  </a:ext>
                </a:extLst>
              </p:cNvPr>
              <p:cNvSpPr>
                <a:spLocks/>
              </p:cNvSpPr>
              <p:nvPr/>
            </p:nvSpPr>
            <p:spPr bwMode="auto">
              <a:xfrm rot="674382">
                <a:off x="2166" y="1614"/>
                <a:ext cx="258" cy="105"/>
              </a:xfrm>
              <a:custGeom>
                <a:avLst/>
                <a:gdLst>
                  <a:gd name="T0" fmla="*/ 0 w 258"/>
                  <a:gd name="T1" fmla="*/ 0 h 105"/>
                  <a:gd name="T2" fmla="*/ 72 w 258"/>
                  <a:gd name="T3" fmla="*/ 18 h 105"/>
                  <a:gd name="T4" fmla="*/ 129 w 258"/>
                  <a:gd name="T5" fmla="*/ 24 h 105"/>
                  <a:gd name="T6" fmla="*/ 192 w 258"/>
                  <a:gd name="T7" fmla="*/ 18 h 105"/>
                  <a:gd name="T8" fmla="*/ 258 w 258"/>
                  <a:gd name="T9" fmla="*/ 0 h 105"/>
                  <a:gd name="T10" fmla="*/ 258 w 258"/>
                  <a:gd name="T11" fmla="*/ 102 h 105"/>
                  <a:gd name="T12" fmla="*/ 198 w 258"/>
                  <a:gd name="T13" fmla="*/ 90 h 105"/>
                  <a:gd name="T14" fmla="*/ 133 w 258"/>
                  <a:gd name="T15" fmla="*/ 85 h 105"/>
                  <a:gd name="T16" fmla="*/ 72 w 258"/>
                  <a:gd name="T17" fmla="*/ 87 h 105"/>
                  <a:gd name="T18" fmla="*/ 0 w 258"/>
                  <a:gd name="T19" fmla="*/ 105 h 105"/>
                  <a:gd name="T20" fmla="*/ 0 w 258"/>
                  <a:gd name="T21" fmla="*/ 0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58" h="105">
                    <a:moveTo>
                      <a:pt x="0" y="0"/>
                    </a:moveTo>
                    <a:lnTo>
                      <a:pt x="72" y="18"/>
                    </a:lnTo>
                    <a:lnTo>
                      <a:pt x="129" y="24"/>
                    </a:lnTo>
                    <a:lnTo>
                      <a:pt x="192" y="18"/>
                    </a:lnTo>
                    <a:lnTo>
                      <a:pt x="258" y="0"/>
                    </a:lnTo>
                    <a:lnTo>
                      <a:pt x="258" y="102"/>
                    </a:lnTo>
                    <a:lnTo>
                      <a:pt x="198" y="90"/>
                    </a:lnTo>
                    <a:lnTo>
                      <a:pt x="133" y="85"/>
                    </a:lnTo>
                    <a:lnTo>
                      <a:pt x="72" y="87"/>
                    </a:lnTo>
                    <a:lnTo>
                      <a:pt x="0" y="10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32309" name="Freeform 565">
                <a:extLst>
                  <a:ext uri="{FF2B5EF4-FFF2-40B4-BE49-F238E27FC236}">
                    <a16:creationId xmlns:a16="http://schemas.microsoft.com/office/drawing/2014/main" id="{9516931A-9F38-43C0-97B4-86186E75C279}"/>
                  </a:ext>
                </a:extLst>
              </p:cNvPr>
              <p:cNvSpPr>
                <a:spLocks/>
              </p:cNvSpPr>
              <p:nvPr/>
            </p:nvSpPr>
            <p:spPr bwMode="auto">
              <a:xfrm rot="540000">
                <a:off x="1901" y="1555"/>
                <a:ext cx="258" cy="105"/>
              </a:xfrm>
              <a:custGeom>
                <a:avLst/>
                <a:gdLst>
                  <a:gd name="T0" fmla="*/ 0 w 258"/>
                  <a:gd name="T1" fmla="*/ 0 h 105"/>
                  <a:gd name="T2" fmla="*/ 72 w 258"/>
                  <a:gd name="T3" fmla="*/ 18 h 105"/>
                  <a:gd name="T4" fmla="*/ 129 w 258"/>
                  <a:gd name="T5" fmla="*/ 24 h 105"/>
                  <a:gd name="T6" fmla="*/ 192 w 258"/>
                  <a:gd name="T7" fmla="*/ 18 h 105"/>
                  <a:gd name="T8" fmla="*/ 258 w 258"/>
                  <a:gd name="T9" fmla="*/ 0 h 105"/>
                  <a:gd name="T10" fmla="*/ 258 w 258"/>
                  <a:gd name="T11" fmla="*/ 102 h 105"/>
                  <a:gd name="T12" fmla="*/ 198 w 258"/>
                  <a:gd name="T13" fmla="*/ 90 h 105"/>
                  <a:gd name="T14" fmla="*/ 133 w 258"/>
                  <a:gd name="T15" fmla="*/ 85 h 105"/>
                  <a:gd name="T16" fmla="*/ 72 w 258"/>
                  <a:gd name="T17" fmla="*/ 87 h 105"/>
                  <a:gd name="T18" fmla="*/ 0 w 258"/>
                  <a:gd name="T19" fmla="*/ 105 h 105"/>
                  <a:gd name="T20" fmla="*/ 0 w 258"/>
                  <a:gd name="T21" fmla="*/ 0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58" h="105">
                    <a:moveTo>
                      <a:pt x="0" y="0"/>
                    </a:moveTo>
                    <a:lnTo>
                      <a:pt x="72" y="18"/>
                    </a:lnTo>
                    <a:lnTo>
                      <a:pt x="129" y="24"/>
                    </a:lnTo>
                    <a:lnTo>
                      <a:pt x="192" y="18"/>
                    </a:lnTo>
                    <a:lnTo>
                      <a:pt x="258" y="0"/>
                    </a:lnTo>
                    <a:lnTo>
                      <a:pt x="258" y="102"/>
                    </a:lnTo>
                    <a:lnTo>
                      <a:pt x="198" y="90"/>
                    </a:lnTo>
                    <a:lnTo>
                      <a:pt x="133" y="85"/>
                    </a:lnTo>
                    <a:lnTo>
                      <a:pt x="72" y="87"/>
                    </a:lnTo>
                    <a:lnTo>
                      <a:pt x="0" y="10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32310" name="Oval 566">
                <a:extLst>
                  <a:ext uri="{FF2B5EF4-FFF2-40B4-BE49-F238E27FC236}">
                    <a16:creationId xmlns:a16="http://schemas.microsoft.com/office/drawing/2014/main" id="{F3C234E2-1C43-4CC8-9936-3DF88A67A34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480000">
                <a:off x="2104" y="1560"/>
                <a:ext cx="136" cy="136"/>
              </a:xfrm>
              <a:prstGeom prst="ellipse">
                <a:avLst/>
              </a:prstGeom>
              <a:solidFill>
                <a:schemeClr val="bg2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32311" name="Oval 567">
                <a:extLst>
                  <a:ext uri="{FF2B5EF4-FFF2-40B4-BE49-F238E27FC236}">
                    <a16:creationId xmlns:a16="http://schemas.microsoft.com/office/drawing/2014/main" id="{9C67E2A3-7A10-47EF-930F-0F9DBCD850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480000">
                <a:off x="1858" y="1522"/>
                <a:ext cx="136" cy="136"/>
              </a:xfrm>
              <a:prstGeom prst="ellipse">
                <a:avLst/>
              </a:prstGeom>
              <a:solidFill>
                <a:schemeClr val="bg2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32312" name="Oval 568">
                <a:extLst>
                  <a:ext uri="{FF2B5EF4-FFF2-40B4-BE49-F238E27FC236}">
                    <a16:creationId xmlns:a16="http://schemas.microsoft.com/office/drawing/2014/main" id="{227E04DF-8C1F-4BBF-BF9A-FE0A2F042B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480000">
                <a:off x="2370" y="1616"/>
                <a:ext cx="136" cy="136"/>
              </a:xfrm>
              <a:prstGeom prst="ellipse">
                <a:avLst/>
              </a:prstGeom>
              <a:solidFill>
                <a:schemeClr val="bg2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32313" name="Freeform 569">
                <a:extLst>
                  <a:ext uri="{FF2B5EF4-FFF2-40B4-BE49-F238E27FC236}">
                    <a16:creationId xmlns:a16="http://schemas.microsoft.com/office/drawing/2014/main" id="{5FAE15EB-6CC8-4501-B7B8-AD9D8FEF277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29" y="1806"/>
                <a:ext cx="258" cy="105"/>
              </a:xfrm>
              <a:custGeom>
                <a:avLst/>
                <a:gdLst>
                  <a:gd name="T0" fmla="*/ 0 w 258"/>
                  <a:gd name="T1" fmla="*/ 0 h 105"/>
                  <a:gd name="T2" fmla="*/ 72 w 258"/>
                  <a:gd name="T3" fmla="*/ 18 h 105"/>
                  <a:gd name="T4" fmla="*/ 129 w 258"/>
                  <a:gd name="T5" fmla="*/ 24 h 105"/>
                  <a:gd name="T6" fmla="*/ 192 w 258"/>
                  <a:gd name="T7" fmla="*/ 18 h 105"/>
                  <a:gd name="T8" fmla="*/ 258 w 258"/>
                  <a:gd name="T9" fmla="*/ 0 h 105"/>
                  <a:gd name="T10" fmla="*/ 258 w 258"/>
                  <a:gd name="T11" fmla="*/ 102 h 105"/>
                  <a:gd name="T12" fmla="*/ 198 w 258"/>
                  <a:gd name="T13" fmla="*/ 90 h 105"/>
                  <a:gd name="T14" fmla="*/ 133 w 258"/>
                  <a:gd name="T15" fmla="*/ 85 h 105"/>
                  <a:gd name="T16" fmla="*/ 72 w 258"/>
                  <a:gd name="T17" fmla="*/ 87 h 105"/>
                  <a:gd name="T18" fmla="*/ 0 w 258"/>
                  <a:gd name="T19" fmla="*/ 105 h 105"/>
                  <a:gd name="T20" fmla="*/ 0 w 258"/>
                  <a:gd name="T21" fmla="*/ 0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58" h="105">
                    <a:moveTo>
                      <a:pt x="0" y="0"/>
                    </a:moveTo>
                    <a:lnTo>
                      <a:pt x="72" y="18"/>
                    </a:lnTo>
                    <a:lnTo>
                      <a:pt x="129" y="24"/>
                    </a:lnTo>
                    <a:lnTo>
                      <a:pt x="192" y="18"/>
                    </a:lnTo>
                    <a:lnTo>
                      <a:pt x="258" y="0"/>
                    </a:lnTo>
                    <a:lnTo>
                      <a:pt x="258" y="102"/>
                    </a:lnTo>
                    <a:lnTo>
                      <a:pt x="198" y="90"/>
                    </a:lnTo>
                    <a:lnTo>
                      <a:pt x="133" y="85"/>
                    </a:lnTo>
                    <a:lnTo>
                      <a:pt x="72" y="87"/>
                    </a:lnTo>
                    <a:lnTo>
                      <a:pt x="0" y="10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32314" name="Freeform 570">
                <a:extLst>
                  <a:ext uri="{FF2B5EF4-FFF2-40B4-BE49-F238E27FC236}">
                    <a16:creationId xmlns:a16="http://schemas.microsoft.com/office/drawing/2014/main" id="{FFA04F07-3DD5-45A8-AD64-9F46F4AC094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96" y="1813"/>
                <a:ext cx="258" cy="105"/>
              </a:xfrm>
              <a:custGeom>
                <a:avLst/>
                <a:gdLst>
                  <a:gd name="T0" fmla="*/ 0 w 258"/>
                  <a:gd name="T1" fmla="*/ 0 h 105"/>
                  <a:gd name="T2" fmla="*/ 72 w 258"/>
                  <a:gd name="T3" fmla="*/ 18 h 105"/>
                  <a:gd name="T4" fmla="*/ 129 w 258"/>
                  <a:gd name="T5" fmla="*/ 24 h 105"/>
                  <a:gd name="T6" fmla="*/ 192 w 258"/>
                  <a:gd name="T7" fmla="*/ 18 h 105"/>
                  <a:gd name="T8" fmla="*/ 258 w 258"/>
                  <a:gd name="T9" fmla="*/ 0 h 105"/>
                  <a:gd name="T10" fmla="*/ 258 w 258"/>
                  <a:gd name="T11" fmla="*/ 102 h 105"/>
                  <a:gd name="T12" fmla="*/ 198 w 258"/>
                  <a:gd name="T13" fmla="*/ 90 h 105"/>
                  <a:gd name="T14" fmla="*/ 133 w 258"/>
                  <a:gd name="T15" fmla="*/ 85 h 105"/>
                  <a:gd name="T16" fmla="*/ 72 w 258"/>
                  <a:gd name="T17" fmla="*/ 87 h 105"/>
                  <a:gd name="T18" fmla="*/ 0 w 258"/>
                  <a:gd name="T19" fmla="*/ 105 h 105"/>
                  <a:gd name="T20" fmla="*/ 0 w 258"/>
                  <a:gd name="T21" fmla="*/ 0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58" h="105">
                    <a:moveTo>
                      <a:pt x="0" y="0"/>
                    </a:moveTo>
                    <a:lnTo>
                      <a:pt x="72" y="18"/>
                    </a:lnTo>
                    <a:lnTo>
                      <a:pt x="129" y="24"/>
                    </a:lnTo>
                    <a:lnTo>
                      <a:pt x="192" y="18"/>
                    </a:lnTo>
                    <a:lnTo>
                      <a:pt x="258" y="0"/>
                    </a:lnTo>
                    <a:lnTo>
                      <a:pt x="258" y="102"/>
                    </a:lnTo>
                    <a:lnTo>
                      <a:pt x="198" y="90"/>
                    </a:lnTo>
                    <a:lnTo>
                      <a:pt x="133" y="85"/>
                    </a:lnTo>
                    <a:lnTo>
                      <a:pt x="72" y="87"/>
                    </a:lnTo>
                    <a:lnTo>
                      <a:pt x="0" y="10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32315" name="Oval 571">
                <a:extLst>
                  <a:ext uri="{FF2B5EF4-FFF2-40B4-BE49-F238E27FC236}">
                    <a16:creationId xmlns:a16="http://schemas.microsoft.com/office/drawing/2014/main" id="{6F0A126C-0A6C-46A5-9530-F1F295F8BD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480000">
                <a:off x="3630" y="1797"/>
                <a:ext cx="136" cy="136"/>
              </a:xfrm>
              <a:prstGeom prst="ellipse">
                <a:avLst/>
              </a:prstGeom>
              <a:solidFill>
                <a:schemeClr val="bg2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32316" name="Oval 572">
                <a:extLst>
                  <a:ext uri="{FF2B5EF4-FFF2-40B4-BE49-F238E27FC236}">
                    <a16:creationId xmlns:a16="http://schemas.microsoft.com/office/drawing/2014/main" id="{372A47F3-95C4-4F38-998C-DF1C026E9D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480000">
                <a:off x="3402" y="1781"/>
                <a:ext cx="136" cy="136"/>
              </a:xfrm>
              <a:prstGeom prst="ellipse">
                <a:avLst/>
              </a:prstGeom>
              <a:solidFill>
                <a:schemeClr val="bg2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32317" name="Oval 573">
                <a:extLst>
                  <a:ext uri="{FF2B5EF4-FFF2-40B4-BE49-F238E27FC236}">
                    <a16:creationId xmlns:a16="http://schemas.microsoft.com/office/drawing/2014/main" id="{AF166050-E5CE-46A3-AEC4-6DE90D13CB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480000">
                <a:off x="3895" y="1800"/>
                <a:ext cx="136" cy="136"/>
              </a:xfrm>
              <a:prstGeom prst="ellipse">
                <a:avLst/>
              </a:prstGeom>
              <a:solidFill>
                <a:schemeClr val="bg2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32318" name="Freeform 574">
                <a:extLst>
                  <a:ext uri="{FF2B5EF4-FFF2-40B4-BE49-F238E27FC236}">
                    <a16:creationId xmlns:a16="http://schemas.microsoft.com/office/drawing/2014/main" id="{AB548D8D-EEEA-4423-9C6A-13BF5A30F65D}"/>
                  </a:ext>
                </a:extLst>
              </p:cNvPr>
              <p:cNvSpPr>
                <a:spLocks/>
              </p:cNvSpPr>
              <p:nvPr/>
            </p:nvSpPr>
            <p:spPr bwMode="auto">
              <a:xfrm rot="480000">
                <a:off x="2699" y="1700"/>
                <a:ext cx="258" cy="105"/>
              </a:xfrm>
              <a:custGeom>
                <a:avLst/>
                <a:gdLst>
                  <a:gd name="T0" fmla="*/ 0 w 258"/>
                  <a:gd name="T1" fmla="*/ 0 h 105"/>
                  <a:gd name="T2" fmla="*/ 72 w 258"/>
                  <a:gd name="T3" fmla="*/ 18 h 105"/>
                  <a:gd name="T4" fmla="*/ 129 w 258"/>
                  <a:gd name="T5" fmla="*/ 24 h 105"/>
                  <a:gd name="T6" fmla="*/ 192 w 258"/>
                  <a:gd name="T7" fmla="*/ 18 h 105"/>
                  <a:gd name="T8" fmla="*/ 258 w 258"/>
                  <a:gd name="T9" fmla="*/ 0 h 105"/>
                  <a:gd name="T10" fmla="*/ 258 w 258"/>
                  <a:gd name="T11" fmla="*/ 102 h 105"/>
                  <a:gd name="T12" fmla="*/ 198 w 258"/>
                  <a:gd name="T13" fmla="*/ 90 h 105"/>
                  <a:gd name="T14" fmla="*/ 133 w 258"/>
                  <a:gd name="T15" fmla="*/ 85 h 105"/>
                  <a:gd name="T16" fmla="*/ 72 w 258"/>
                  <a:gd name="T17" fmla="*/ 87 h 105"/>
                  <a:gd name="T18" fmla="*/ 0 w 258"/>
                  <a:gd name="T19" fmla="*/ 105 h 105"/>
                  <a:gd name="T20" fmla="*/ 0 w 258"/>
                  <a:gd name="T21" fmla="*/ 0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58" h="105">
                    <a:moveTo>
                      <a:pt x="0" y="0"/>
                    </a:moveTo>
                    <a:lnTo>
                      <a:pt x="72" y="18"/>
                    </a:lnTo>
                    <a:lnTo>
                      <a:pt x="129" y="24"/>
                    </a:lnTo>
                    <a:lnTo>
                      <a:pt x="192" y="18"/>
                    </a:lnTo>
                    <a:lnTo>
                      <a:pt x="258" y="0"/>
                    </a:lnTo>
                    <a:lnTo>
                      <a:pt x="258" y="102"/>
                    </a:lnTo>
                    <a:lnTo>
                      <a:pt x="198" y="90"/>
                    </a:lnTo>
                    <a:lnTo>
                      <a:pt x="133" y="85"/>
                    </a:lnTo>
                    <a:lnTo>
                      <a:pt x="72" y="87"/>
                    </a:lnTo>
                    <a:lnTo>
                      <a:pt x="0" y="10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32319" name="Freeform 575">
                <a:extLst>
                  <a:ext uri="{FF2B5EF4-FFF2-40B4-BE49-F238E27FC236}">
                    <a16:creationId xmlns:a16="http://schemas.microsoft.com/office/drawing/2014/main" id="{6D22D747-3C8B-477E-89F7-E08FE58949D0}"/>
                  </a:ext>
                </a:extLst>
              </p:cNvPr>
              <p:cNvSpPr>
                <a:spLocks/>
              </p:cNvSpPr>
              <p:nvPr/>
            </p:nvSpPr>
            <p:spPr bwMode="auto">
              <a:xfrm rot="480000">
                <a:off x="2966" y="1750"/>
                <a:ext cx="258" cy="105"/>
              </a:xfrm>
              <a:custGeom>
                <a:avLst/>
                <a:gdLst>
                  <a:gd name="T0" fmla="*/ 0 w 258"/>
                  <a:gd name="T1" fmla="*/ 0 h 105"/>
                  <a:gd name="T2" fmla="*/ 72 w 258"/>
                  <a:gd name="T3" fmla="*/ 18 h 105"/>
                  <a:gd name="T4" fmla="*/ 129 w 258"/>
                  <a:gd name="T5" fmla="*/ 24 h 105"/>
                  <a:gd name="T6" fmla="*/ 192 w 258"/>
                  <a:gd name="T7" fmla="*/ 18 h 105"/>
                  <a:gd name="T8" fmla="*/ 258 w 258"/>
                  <a:gd name="T9" fmla="*/ 0 h 105"/>
                  <a:gd name="T10" fmla="*/ 258 w 258"/>
                  <a:gd name="T11" fmla="*/ 102 h 105"/>
                  <a:gd name="T12" fmla="*/ 198 w 258"/>
                  <a:gd name="T13" fmla="*/ 90 h 105"/>
                  <a:gd name="T14" fmla="*/ 133 w 258"/>
                  <a:gd name="T15" fmla="*/ 85 h 105"/>
                  <a:gd name="T16" fmla="*/ 72 w 258"/>
                  <a:gd name="T17" fmla="*/ 87 h 105"/>
                  <a:gd name="T18" fmla="*/ 0 w 258"/>
                  <a:gd name="T19" fmla="*/ 105 h 105"/>
                  <a:gd name="T20" fmla="*/ 0 w 258"/>
                  <a:gd name="T21" fmla="*/ 0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58" h="105">
                    <a:moveTo>
                      <a:pt x="0" y="0"/>
                    </a:moveTo>
                    <a:lnTo>
                      <a:pt x="72" y="18"/>
                    </a:lnTo>
                    <a:lnTo>
                      <a:pt x="129" y="24"/>
                    </a:lnTo>
                    <a:lnTo>
                      <a:pt x="192" y="18"/>
                    </a:lnTo>
                    <a:lnTo>
                      <a:pt x="258" y="0"/>
                    </a:lnTo>
                    <a:lnTo>
                      <a:pt x="258" y="102"/>
                    </a:lnTo>
                    <a:lnTo>
                      <a:pt x="198" y="90"/>
                    </a:lnTo>
                    <a:lnTo>
                      <a:pt x="133" y="85"/>
                    </a:lnTo>
                    <a:lnTo>
                      <a:pt x="72" y="87"/>
                    </a:lnTo>
                    <a:lnTo>
                      <a:pt x="0" y="10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32320" name="Oval 576">
                <a:extLst>
                  <a:ext uri="{FF2B5EF4-FFF2-40B4-BE49-F238E27FC236}">
                    <a16:creationId xmlns:a16="http://schemas.microsoft.com/office/drawing/2014/main" id="{C7B7A408-308D-4663-8002-F2EDFF4E26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480000">
                <a:off x="2900" y="1706"/>
                <a:ext cx="136" cy="136"/>
              </a:xfrm>
              <a:prstGeom prst="ellipse">
                <a:avLst/>
              </a:prstGeom>
              <a:solidFill>
                <a:schemeClr val="bg2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32321" name="Oval 577">
                <a:extLst>
                  <a:ext uri="{FF2B5EF4-FFF2-40B4-BE49-F238E27FC236}">
                    <a16:creationId xmlns:a16="http://schemas.microsoft.com/office/drawing/2014/main" id="{B0160EB0-2299-440A-9651-5157706C6B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480000">
                <a:off x="2634" y="1661"/>
                <a:ext cx="136" cy="136"/>
              </a:xfrm>
              <a:prstGeom prst="ellipse">
                <a:avLst/>
              </a:prstGeom>
              <a:solidFill>
                <a:schemeClr val="bg2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32322" name="Oval 578">
                <a:extLst>
                  <a:ext uri="{FF2B5EF4-FFF2-40B4-BE49-F238E27FC236}">
                    <a16:creationId xmlns:a16="http://schemas.microsoft.com/office/drawing/2014/main" id="{80B1EC9C-B324-4795-B047-FF0265D92D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480000">
                <a:off x="3165" y="1752"/>
                <a:ext cx="136" cy="136"/>
              </a:xfrm>
              <a:prstGeom prst="ellipse">
                <a:avLst/>
              </a:prstGeom>
              <a:solidFill>
                <a:schemeClr val="bg2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</p:grpSp>
      </p:grpSp>
      <p:sp>
        <p:nvSpPr>
          <p:cNvPr id="32323" name="AutoShape 579">
            <a:hlinkClick r:id="" action="ppaction://customshow?id=5&amp;return=true">
              <a:snd r:embed="rId2" name="click.wav"/>
            </a:hlinkClick>
            <a:hlinkHover r:id="" action="ppaction://noaction" highlightClick="1">
              <a:snd r:embed="rId4" name="arrow.wav"/>
            </a:hlinkHover>
            <a:extLst>
              <a:ext uri="{FF2B5EF4-FFF2-40B4-BE49-F238E27FC236}">
                <a16:creationId xmlns:a16="http://schemas.microsoft.com/office/drawing/2014/main" id="{C0B1BA11-6E9A-42DA-89A2-D5F10FC27A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6100" y="3141663"/>
            <a:ext cx="1871663" cy="1296987"/>
          </a:xfrm>
          <a:prstGeom prst="roundRect">
            <a:avLst>
              <a:gd name="adj" fmla="val 9917"/>
            </a:avLst>
          </a:prstGeom>
          <a:pattFill prst="dotGrid">
            <a:fgClr>
              <a:srgbClr val="000000">
                <a:alpha val="20000"/>
              </a:srgbClr>
            </a:fgClr>
            <a:bgClr>
              <a:schemeClr val="bg1">
                <a:alpha val="20000"/>
              </a:schemeClr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kx="3284103" algn="bl" rotWithShape="0">
                    <a:srgbClr val="99FF33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32324" name="AutoShape 580">
            <a:hlinkClick r:id="" action="ppaction://noaction">
              <a:snd r:embed="rId2" name="click.wav"/>
            </a:hlinkClick>
            <a:extLst>
              <a:ext uri="{FF2B5EF4-FFF2-40B4-BE49-F238E27FC236}">
                <a16:creationId xmlns:a16="http://schemas.microsoft.com/office/drawing/2014/main" id="{52FCDC17-14EC-47E9-ADAA-82C4117024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8888" y="4868863"/>
            <a:ext cx="1871662" cy="1296987"/>
          </a:xfrm>
          <a:prstGeom prst="roundRect">
            <a:avLst>
              <a:gd name="adj" fmla="val 10894"/>
            </a:avLst>
          </a:prstGeom>
          <a:solidFill>
            <a:schemeClr val="bg1"/>
          </a:solidFill>
          <a:ln w="9525">
            <a:solidFill>
              <a:schemeClr val="accent2"/>
            </a:solidFill>
            <a:round/>
            <a:headEnd/>
            <a:tailEnd/>
          </a:ln>
          <a:effectLst>
            <a:prstShdw prst="shdw11">
              <a:srgbClr val="666699">
                <a:alpha val="59000"/>
              </a:srgbClr>
            </a:prstShdw>
          </a:effectLst>
        </p:spPr>
        <p:txBody>
          <a:bodyPr wrap="none" anchor="ctr"/>
          <a:lstStyle/>
          <a:p>
            <a:endParaRPr lang="hr-HR"/>
          </a:p>
        </p:txBody>
      </p:sp>
      <p:sp>
        <p:nvSpPr>
          <p:cNvPr id="32325" name="AutoShape 581">
            <a:extLst>
              <a:ext uri="{FF2B5EF4-FFF2-40B4-BE49-F238E27FC236}">
                <a16:creationId xmlns:a16="http://schemas.microsoft.com/office/drawing/2014/main" id="{B8D6A9C7-E6CA-4343-BD58-C6F1446954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8888" y="5876925"/>
            <a:ext cx="1944687" cy="288925"/>
          </a:xfrm>
          <a:prstGeom prst="roundRect">
            <a:avLst>
              <a:gd name="adj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prstDash val="dash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FFFF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b"/>
          <a:lstStyle/>
          <a:p>
            <a:pPr algn="ctr"/>
            <a:r>
              <a:rPr lang="hr-HR" altLang="sr-Latn-RS" sz="1400" b="1">
                <a:latin typeface="Tahoma" panose="020B0604030504040204" pitchFamily="34" charset="0"/>
              </a:rPr>
              <a:t>Zupčasta letva</a:t>
            </a:r>
          </a:p>
        </p:txBody>
      </p:sp>
      <p:grpSp>
        <p:nvGrpSpPr>
          <p:cNvPr id="32326" name="Group 582">
            <a:extLst>
              <a:ext uri="{FF2B5EF4-FFF2-40B4-BE49-F238E27FC236}">
                <a16:creationId xmlns:a16="http://schemas.microsoft.com/office/drawing/2014/main" id="{3F3FDEA7-C8DB-41B5-B6CD-7D3B67F74A31}"/>
              </a:ext>
            </a:extLst>
          </p:cNvPr>
          <p:cNvGrpSpPr>
            <a:grpSpLocks/>
          </p:cNvGrpSpPr>
          <p:nvPr/>
        </p:nvGrpSpPr>
        <p:grpSpPr bwMode="auto">
          <a:xfrm>
            <a:off x="1330325" y="5100638"/>
            <a:ext cx="1728788" cy="696912"/>
            <a:chOff x="3470" y="3521"/>
            <a:chExt cx="1225" cy="494"/>
          </a:xfrm>
        </p:grpSpPr>
        <p:grpSp>
          <p:nvGrpSpPr>
            <p:cNvPr id="32327" name="Group 583">
              <a:extLst>
                <a:ext uri="{FF2B5EF4-FFF2-40B4-BE49-F238E27FC236}">
                  <a16:creationId xmlns:a16="http://schemas.microsoft.com/office/drawing/2014/main" id="{243C2188-B913-4A8C-95F5-39258145453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781" y="3521"/>
              <a:ext cx="386" cy="387"/>
              <a:chOff x="2654" y="2026"/>
              <a:chExt cx="1224" cy="1224"/>
            </a:xfrm>
          </p:grpSpPr>
          <p:sp>
            <p:nvSpPr>
              <p:cNvPr id="32328" name="Freeform 584">
                <a:extLst>
                  <a:ext uri="{FF2B5EF4-FFF2-40B4-BE49-F238E27FC236}">
                    <a16:creationId xmlns:a16="http://schemas.microsoft.com/office/drawing/2014/main" id="{D362E043-A553-4F63-B579-B78F6B5A1F2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54" y="2026"/>
                <a:ext cx="1224" cy="1224"/>
              </a:xfrm>
              <a:custGeom>
                <a:avLst/>
                <a:gdLst>
                  <a:gd name="T0" fmla="*/ 500 w 1224"/>
                  <a:gd name="T1" fmla="*/ 8 h 1224"/>
                  <a:gd name="T2" fmla="*/ 572 w 1224"/>
                  <a:gd name="T3" fmla="*/ 0 h 1224"/>
                  <a:gd name="T4" fmla="*/ 636 w 1224"/>
                  <a:gd name="T5" fmla="*/ 176 h 1224"/>
                  <a:gd name="T6" fmla="*/ 764 w 1224"/>
                  <a:gd name="T7" fmla="*/ 200 h 1224"/>
                  <a:gd name="T8" fmla="*/ 884 w 1224"/>
                  <a:gd name="T9" fmla="*/ 64 h 1224"/>
                  <a:gd name="T10" fmla="*/ 972 w 1224"/>
                  <a:gd name="T11" fmla="*/ 112 h 1224"/>
                  <a:gd name="T12" fmla="*/ 1024 w 1224"/>
                  <a:gd name="T13" fmla="*/ 152 h 1224"/>
                  <a:gd name="T14" fmla="*/ 940 w 1224"/>
                  <a:gd name="T15" fmla="*/ 328 h 1224"/>
                  <a:gd name="T16" fmla="*/ 1004 w 1224"/>
                  <a:gd name="T17" fmla="*/ 416 h 1224"/>
                  <a:gd name="T18" fmla="*/ 1196 w 1224"/>
                  <a:gd name="T19" fmla="*/ 420 h 1224"/>
                  <a:gd name="T20" fmla="*/ 1216 w 1224"/>
                  <a:gd name="T21" fmla="*/ 488 h 1224"/>
                  <a:gd name="T22" fmla="*/ 1224 w 1224"/>
                  <a:gd name="T23" fmla="*/ 564 h 1224"/>
                  <a:gd name="T24" fmla="*/ 1048 w 1224"/>
                  <a:gd name="T25" fmla="*/ 644 h 1224"/>
                  <a:gd name="T26" fmla="*/ 1024 w 1224"/>
                  <a:gd name="T27" fmla="*/ 748 h 1224"/>
                  <a:gd name="T28" fmla="*/ 1156 w 1224"/>
                  <a:gd name="T29" fmla="*/ 888 h 1224"/>
                  <a:gd name="T30" fmla="*/ 1132 w 1224"/>
                  <a:gd name="T31" fmla="*/ 948 h 1224"/>
                  <a:gd name="T32" fmla="*/ 1080 w 1224"/>
                  <a:gd name="T33" fmla="*/ 1012 h 1224"/>
                  <a:gd name="T34" fmla="*/ 904 w 1224"/>
                  <a:gd name="T35" fmla="*/ 940 h 1224"/>
                  <a:gd name="T36" fmla="*/ 804 w 1224"/>
                  <a:gd name="T37" fmla="*/ 1000 h 1224"/>
                  <a:gd name="T38" fmla="*/ 812 w 1224"/>
                  <a:gd name="T39" fmla="*/ 1192 h 1224"/>
                  <a:gd name="T40" fmla="*/ 732 w 1224"/>
                  <a:gd name="T41" fmla="*/ 1220 h 1224"/>
                  <a:gd name="T42" fmla="*/ 656 w 1224"/>
                  <a:gd name="T43" fmla="*/ 1224 h 1224"/>
                  <a:gd name="T44" fmla="*/ 588 w 1224"/>
                  <a:gd name="T45" fmla="*/ 1044 h 1224"/>
                  <a:gd name="T46" fmla="*/ 472 w 1224"/>
                  <a:gd name="T47" fmla="*/ 1024 h 1224"/>
                  <a:gd name="T48" fmla="*/ 340 w 1224"/>
                  <a:gd name="T49" fmla="*/ 1156 h 1224"/>
                  <a:gd name="T50" fmla="*/ 272 w 1224"/>
                  <a:gd name="T51" fmla="*/ 1120 h 1224"/>
                  <a:gd name="T52" fmla="*/ 212 w 1224"/>
                  <a:gd name="T53" fmla="*/ 1072 h 1224"/>
                  <a:gd name="T54" fmla="*/ 288 w 1224"/>
                  <a:gd name="T55" fmla="*/ 896 h 1224"/>
                  <a:gd name="T56" fmla="*/ 224 w 1224"/>
                  <a:gd name="T57" fmla="*/ 808 h 1224"/>
                  <a:gd name="T58" fmla="*/ 32 w 1224"/>
                  <a:gd name="T59" fmla="*/ 804 h 1224"/>
                  <a:gd name="T60" fmla="*/ 12 w 1224"/>
                  <a:gd name="T61" fmla="*/ 728 h 1224"/>
                  <a:gd name="T62" fmla="*/ 0 w 1224"/>
                  <a:gd name="T63" fmla="*/ 660 h 1224"/>
                  <a:gd name="T64" fmla="*/ 184 w 1224"/>
                  <a:gd name="T65" fmla="*/ 584 h 1224"/>
                  <a:gd name="T66" fmla="*/ 200 w 1224"/>
                  <a:gd name="T67" fmla="*/ 476 h 1224"/>
                  <a:gd name="T68" fmla="*/ 68 w 1224"/>
                  <a:gd name="T69" fmla="*/ 336 h 1224"/>
                  <a:gd name="T70" fmla="*/ 108 w 1224"/>
                  <a:gd name="T71" fmla="*/ 260 h 1224"/>
                  <a:gd name="T72" fmla="*/ 152 w 1224"/>
                  <a:gd name="T73" fmla="*/ 208 h 1224"/>
                  <a:gd name="T74" fmla="*/ 332 w 1224"/>
                  <a:gd name="T75" fmla="*/ 284 h 1224"/>
                  <a:gd name="T76" fmla="*/ 416 w 1224"/>
                  <a:gd name="T77" fmla="*/ 224 h 1224"/>
                  <a:gd name="T78" fmla="*/ 424 w 1224"/>
                  <a:gd name="T79" fmla="*/ 32 h 1224"/>
                  <a:gd name="T80" fmla="*/ 500 w 1224"/>
                  <a:gd name="T81" fmla="*/ 8 h 12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1224" h="1224">
                    <a:moveTo>
                      <a:pt x="500" y="8"/>
                    </a:moveTo>
                    <a:lnTo>
                      <a:pt x="572" y="0"/>
                    </a:lnTo>
                    <a:lnTo>
                      <a:pt x="636" y="176"/>
                    </a:lnTo>
                    <a:lnTo>
                      <a:pt x="764" y="200"/>
                    </a:lnTo>
                    <a:lnTo>
                      <a:pt x="884" y="64"/>
                    </a:lnTo>
                    <a:lnTo>
                      <a:pt x="972" y="112"/>
                    </a:lnTo>
                    <a:lnTo>
                      <a:pt x="1024" y="152"/>
                    </a:lnTo>
                    <a:lnTo>
                      <a:pt x="940" y="328"/>
                    </a:lnTo>
                    <a:lnTo>
                      <a:pt x="1004" y="416"/>
                    </a:lnTo>
                    <a:lnTo>
                      <a:pt x="1196" y="420"/>
                    </a:lnTo>
                    <a:lnTo>
                      <a:pt x="1216" y="488"/>
                    </a:lnTo>
                    <a:lnTo>
                      <a:pt x="1224" y="564"/>
                    </a:lnTo>
                    <a:lnTo>
                      <a:pt x="1048" y="644"/>
                    </a:lnTo>
                    <a:lnTo>
                      <a:pt x="1024" y="748"/>
                    </a:lnTo>
                    <a:lnTo>
                      <a:pt x="1156" y="888"/>
                    </a:lnTo>
                    <a:lnTo>
                      <a:pt x="1132" y="948"/>
                    </a:lnTo>
                    <a:lnTo>
                      <a:pt x="1080" y="1012"/>
                    </a:lnTo>
                    <a:lnTo>
                      <a:pt x="904" y="940"/>
                    </a:lnTo>
                    <a:lnTo>
                      <a:pt x="804" y="1000"/>
                    </a:lnTo>
                    <a:lnTo>
                      <a:pt x="812" y="1192"/>
                    </a:lnTo>
                    <a:lnTo>
                      <a:pt x="732" y="1220"/>
                    </a:lnTo>
                    <a:lnTo>
                      <a:pt x="656" y="1224"/>
                    </a:lnTo>
                    <a:lnTo>
                      <a:pt x="588" y="1044"/>
                    </a:lnTo>
                    <a:lnTo>
                      <a:pt x="472" y="1024"/>
                    </a:lnTo>
                    <a:lnTo>
                      <a:pt x="340" y="1156"/>
                    </a:lnTo>
                    <a:lnTo>
                      <a:pt x="272" y="1120"/>
                    </a:lnTo>
                    <a:lnTo>
                      <a:pt x="212" y="1072"/>
                    </a:lnTo>
                    <a:lnTo>
                      <a:pt x="288" y="896"/>
                    </a:lnTo>
                    <a:lnTo>
                      <a:pt x="224" y="808"/>
                    </a:lnTo>
                    <a:lnTo>
                      <a:pt x="32" y="804"/>
                    </a:lnTo>
                    <a:lnTo>
                      <a:pt x="12" y="728"/>
                    </a:lnTo>
                    <a:lnTo>
                      <a:pt x="0" y="660"/>
                    </a:lnTo>
                    <a:lnTo>
                      <a:pt x="184" y="584"/>
                    </a:lnTo>
                    <a:lnTo>
                      <a:pt x="200" y="476"/>
                    </a:lnTo>
                    <a:lnTo>
                      <a:pt x="68" y="336"/>
                    </a:lnTo>
                    <a:lnTo>
                      <a:pt x="108" y="260"/>
                    </a:lnTo>
                    <a:lnTo>
                      <a:pt x="152" y="208"/>
                    </a:lnTo>
                    <a:lnTo>
                      <a:pt x="332" y="284"/>
                    </a:lnTo>
                    <a:lnTo>
                      <a:pt x="416" y="224"/>
                    </a:lnTo>
                    <a:lnTo>
                      <a:pt x="424" y="32"/>
                    </a:lnTo>
                    <a:lnTo>
                      <a:pt x="500" y="8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996633"/>
                  </a:gs>
                  <a:gs pos="100000">
                    <a:srgbClr val="996633">
                      <a:gamma/>
                      <a:shade val="61176"/>
                      <a:invGamma/>
                    </a:srgbClr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outerShdw dist="28398" dir="1593903" algn="ctr" rotWithShape="0">
                  <a:schemeClr val="bg2"/>
                </a:outerShdw>
              </a:effec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32329" name="Oval 585">
                <a:extLst>
                  <a:ext uri="{FF2B5EF4-FFF2-40B4-BE49-F238E27FC236}">
                    <a16:creationId xmlns:a16="http://schemas.microsoft.com/office/drawing/2014/main" id="{D275D6AA-BEF5-4D8B-855C-5BEFB1B8004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98" y="2568"/>
                <a:ext cx="136" cy="136"/>
              </a:xfrm>
              <a:prstGeom prst="ellipse">
                <a:avLst/>
              </a:prstGeom>
              <a:gradFill rotWithShape="1">
                <a:gsLst>
                  <a:gs pos="0">
                    <a:srgbClr val="B2B2B2">
                      <a:gamma/>
                      <a:shade val="46275"/>
                      <a:invGamma/>
                    </a:srgbClr>
                  </a:gs>
                  <a:gs pos="100000">
                    <a:srgbClr val="B2B2B2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outerShdw dist="28398" dir="1593903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endParaRPr lang="hr-HR"/>
              </a:p>
            </p:txBody>
          </p:sp>
        </p:grpSp>
        <p:grpSp>
          <p:nvGrpSpPr>
            <p:cNvPr id="32330" name="Group 586">
              <a:extLst>
                <a:ext uri="{FF2B5EF4-FFF2-40B4-BE49-F238E27FC236}">
                  <a16:creationId xmlns:a16="http://schemas.microsoft.com/office/drawing/2014/main" id="{DCE46A08-08B3-4C8E-8176-E116104F1CB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70" y="3865"/>
              <a:ext cx="1225" cy="150"/>
              <a:chOff x="2608" y="2568"/>
              <a:chExt cx="1292" cy="158"/>
            </a:xfrm>
          </p:grpSpPr>
          <p:sp>
            <p:nvSpPr>
              <p:cNvPr id="32331" name="AutoShape 587">
                <a:extLst>
                  <a:ext uri="{FF2B5EF4-FFF2-40B4-BE49-F238E27FC236}">
                    <a16:creationId xmlns:a16="http://schemas.microsoft.com/office/drawing/2014/main" id="{06538E79-2FE8-47F8-8D49-B0268A6AA62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2610" y="2568"/>
                <a:ext cx="98" cy="105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996633">
                      <a:gamma/>
                      <a:shade val="46275"/>
                      <a:invGamma/>
                    </a:srgbClr>
                  </a:gs>
                  <a:gs pos="50000">
                    <a:srgbClr val="996633"/>
                  </a:gs>
                  <a:gs pos="100000">
                    <a:srgbClr val="996633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28398" dir="1593903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32332" name="AutoShape 588">
                <a:extLst>
                  <a:ext uri="{FF2B5EF4-FFF2-40B4-BE49-F238E27FC236}">
                    <a16:creationId xmlns:a16="http://schemas.microsoft.com/office/drawing/2014/main" id="{D3DB6BF0-B65A-4C8E-851C-87B17CE8174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2759" y="2568"/>
                <a:ext cx="97" cy="105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996633">
                      <a:gamma/>
                      <a:shade val="46275"/>
                      <a:invGamma/>
                    </a:srgbClr>
                  </a:gs>
                  <a:gs pos="50000">
                    <a:srgbClr val="996633"/>
                  </a:gs>
                  <a:gs pos="100000">
                    <a:srgbClr val="996633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28398" dir="1593903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32333" name="AutoShape 589">
                <a:extLst>
                  <a:ext uri="{FF2B5EF4-FFF2-40B4-BE49-F238E27FC236}">
                    <a16:creationId xmlns:a16="http://schemas.microsoft.com/office/drawing/2014/main" id="{08080DC8-53DB-4BDF-A4FD-5A127DEE89C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2907" y="2568"/>
                <a:ext cx="98" cy="105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996633">
                      <a:gamma/>
                      <a:shade val="46275"/>
                      <a:invGamma/>
                    </a:srgbClr>
                  </a:gs>
                  <a:gs pos="50000">
                    <a:srgbClr val="996633"/>
                  </a:gs>
                  <a:gs pos="100000">
                    <a:srgbClr val="996633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28398" dir="1593903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32334" name="AutoShape 590">
                <a:extLst>
                  <a:ext uri="{FF2B5EF4-FFF2-40B4-BE49-F238E27FC236}">
                    <a16:creationId xmlns:a16="http://schemas.microsoft.com/office/drawing/2014/main" id="{0C09EDC4-683E-4014-8EDD-E8E151DF750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3055" y="2568"/>
                <a:ext cx="98" cy="105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996633">
                      <a:gamma/>
                      <a:shade val="46275"/>
                      <a:invGamma/>
                    </a:srgbClr>
                  </a:gs>
                  <a:gs pos="50000">
                    <a:srgbClr val="996633"/>
                  </a:gs>
                  <a:gs pos="100000">
                    <a:srgbClr val="996633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32335" name="AutoShape 591">
                <a:extLst>
                  <a:ext uri="{FF2B5EF4-FFF2-40B4-BE49-F238E27FC236}">
                    <a16:creationId xmlns:a16="http://schemas.microsoft.com/office/drawing/2014/main" id="{439AF066-F874-430A-8F89-0A373D8B91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3204" y="2568"/>
                <a:ext cx="97" cy="105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996633">
                      <a:gamma/>
                      <a:shade val="46275"/>
                      <a:invGamma/>
                    </a:srgbClr>
                  </a:gs>
                  <a:gs pos="50000">
                    <a:srgbClr val="996633"/>
                  </a:gs>
                  <a:gs pos="100000">
                    <a:srgbClr val="996633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28398" dir="1593903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32336" name="AutoShape 592">
                <a:extLst>
                  <a:ext uri="{FF2B5EF4-FFF2-40B4-BE49-F238E27FC236}">
                    <a16:creationId xmlns:a16="http://schemas.microsoft.com/office/drawing/2014/main" id="{8EF7AF3E-6845-4683-B8F1-636BA085A9F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3501" y="2568"/>
                <a:ext cx="97" cy="105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996633">
                      <a:gamma/>
                      <a:shade val="46275"/>
                      <a:invGamma/>
                    </a:srgbClr>
                  </a:gs>
                  <a:gs pos="50000">
                    <a:srgbClr val="996633"/>
                  </a:gs>
                  <a:gs pos="100000">
                    <a:srgbClr val="996633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28398" dir="1593903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32337" name="AutoShape 593">
                <a:extLst>
                  <a:ext uri="{FF2B5EF4-FFF2-40B4-BE49-F238E27FC236}">
                    <a16:creationId xmlns:a16="http://schemas.microsoft.com/office/drawing/2014/main" id="{D4FFF971-1A98-4A10-B8D2-583A6B9AAF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3649" y="2568"/>
                <a:ext cx="97" cy="105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996633">
                      <a:gamma/>
                      <a:shade val="46275"/>
                      <a:invGamma/>
                    </a:srgbClr>
                  </a:gs>
                  <a:gs pos="50000">
                    <a:srgbClr val="996633"/>
                  </a:gs>
                  <a:gs pos="100000">
                    <a:srgbClr val="996633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28398" dir="1593903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32338" name="AutoShape 594">
                <a:extLst>
                  <a:ext uri="{FF2B5EF4-FFF2-40B4-BE49-F238E27FC236}">
                    <a16:creationId xmlns:a16="http://schemas.microsoft.com/office/drawing/2014/main" id="{994F701E-8672-46CF-AA82-E6042187D6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3797" y="2568"/>
                <a:ext cx="98" cy="105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996633">
                      <a:gamma/>
                      <a:shade val="46275"/>
                      <a:invGamma/>
                    </a:srgbClr>
                  </a:gs>
                  <a:gs pos="50000">
                    <a:srgbClr val="996633"/>
                  </a:gs>
                  <a:gs pos="100000">
                    <a:srgbClr val="996633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28398" dir="1593903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32339" name="AutoShape 595">
                <a:extLst>
                  <a:ext uri="{FF2B5EF4-FFF2-40B4-BE49-F238E27FC236}">
                    <a16:creationId xmlns:a16="http://schemas.microsoft.com/office/drawing/2014/main" id="{FA185BD3-0BF1-4A01-A7AD-1569F1E76F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3352" y="2568"/>
                <a:ext cx="98" cy="105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996633">
                      <a:gamma/>
                      <a:shade val="46275"/>
                      <a:invGamma/>
                    </a:srgbClr>
                  </a:gs>
                  <a:gs pos="50000">
                    <a:srgbClr val="996633"/>
                  </a:gs>
                  <a:gs pos="100000">
                    <a:srgbClr val="996633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28398" dir="1593903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32340" name="Rectangle 596">
                <a:extLst>
                  <a:ext uri="{FF2B5EF4-FFF2-40B4-BE49-F238E27FC236}">
                    <a16:creationId xmlns:a16="http://schemas.microsoft.com/office/drawing/2014/main" id="{BDEACD8B-5033-4EAB-80D5-26D3EC6EDC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08" y="2641"/>
                <a:ext cx="1292" cy="85"/>
              </a:xfrm>
              <a:prstGeom prst="rect">
                <a:avLst/>
              </a:prstGeom>
              <a:gradFill rotWithShape="1">
                <a:gsLst>
                  <a:gs pos="0">
                    <a:srgbClr val="996633">
                      <a:gamma/>
                      <a:shade val="46275"/>
                      <a:invGamma/>
                    </a:srgbClr>
                  </a:gs>
                  <a:gs pos="50000">
                    <a:srgbClr val="996633"/>
                  </a:gs>
                  <a:gs pos="100000">
                    <a:srgbClr val="996633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7961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endParaRPr lang="hr-HR"/>
              </a:p>
            </p:txBody>
          </p:sp>
        </p:grpSp>
      </p:grpSp>
      <p:sp>
        <p:nvSpPr>
          <p:cNvPr id="32341" name="AutoShape 597">
            <a:hlinkClick r:id="" action="ppaction://customshow?id=1&amp;return=true">
              <a:snd r:embed="rId2" name="click.wav"/>
            </a:hlinkClick>
            <a:hlinkHover r:id="" action="ppaction://noaction" highlightClick="1">
              <a:snd r:embed="rId4" name="arrow.wav"/>
            </a:hlinkHover>
            <a:extLst>
              <a:ext uri="{FF2B5EF4-FFF2-40B4-BE49-F238E27FC236}">
                <a16:creationId xmlns:a16="http://schemas.microsoft.com/office/drawing/2014/main" id="{AD0E9B01-D767-44BB-9D72-B5B917657A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8888" y="4868863"/>
            <a:ext cx="1871662" cy="1296987"/>
          </a:xfrm>
          <a:prstGeom prst="roundRect">
            <a:avLst>
              <a:gd name="adj" fmla="val 9917"/>
            </a:avLst>
          </a:prstGeom>
          <a:pattFill prst="dotGrid">
            <a:fgClr>
              <a:srgbClr val="000000">
                <a:alpha val="20000"/>
              </a:srgbClr>
            </a:fgClr>
            <a:bgClr>
              <a:schemeClr val="bg1">
                <a:alpha val="20000"/>
              </a:schemeClr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kx="3284103" algn="bl" rotWithShape="0">
                    <a:srgbClr val="99FF33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32342" name="Line 598">
            <a:extLst>
              <a:ext uri="{FF2B5EF4-FFF2-40B4-BE49-F238E27FC236}">
                <a16:creationId xmlns:a16="http://schemas.microsoft.com/office/drawing/2014/main" id="{10A4F5C4-74ED-4E0B-8E4D-C19AFC8767FE}"/>
              </a:ext>
            </a:extLst>
          </p:cNvPr>
          <p:cNvSpPr>
            <a:spLocks noChangeShapeType="1"/>
          </p:cNvSpPr>
          <p:nvPr/>
        </p:nvSpPr>
        <p:spPr bwMode="auto">
          <a:xfrm>
            <a:off x="468313" y="2708275"/>
            <a:ext cx="6480175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32343" name="Line 599">
            <a:extLst>
              <a:ext uri="{FF2B5EF4-FFF2-40B4-BE49-F238E27FC236}">
                <a16:creationId xmlns:a16="http://schemas.microsoft.com/office/drawing/2014/main" id="{0972705C-57D6-47D7-8205-2BA6BB3625D4}"/>
              </a:ext>
            </a:extLst>
          </p:cNvPr>
          <p:cNvSpPr>
            <a:spLocks noChangeShapeType="1"/>
          </p:cNvSpPr>
          <p:nvPr/>
        </p:nvSpPr>
        <p:spPr bwMode="auto">
          <a:xfrm>
            <a:off x="6227763" y="1268413"/>
            <a:ext cx="0" cy="5113337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32344" name="Line 600">
            <a:extLst>
              <a:ext uri="{FF2B5EF4-FFF2-40B4-BE49-F238E27FC236}">
                <a16:creationId xmlns:a16="http://schemas.microsoft.com/office/drawing/2014/main" id="{26BCD387-C3BB-4127-9221-07AECFC68584}"/>
              </a:ext>
            </a:extLst>
          </p:cNvPr>
          <p:cNvSpPr>
            <a:spLocks noChangeShapeType="1"/>
          </p:cNvSpPr>
          <p:nvPr/>
        </p:nvSpPr>
        <p:spPr bwMode="auto">
          <a:xfrm>
            <a:off x="539750" y="4440238"/>
            <a:ext cx="6408738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32345" name="Line 601">
            <a:extLst>
              <a:ext uri="{FF2B5EF4-FFF2-40B4-BE49-F238E27FC236}">
                <a16:creationId xmlns:a16="http://schemas.microsoft.com/office/drawing/2014/main" id="{CFD51CC6-2384-44EA-9620-2DF41D7B47FB}"/>
              </a:ext>
            </a:extLst>
          </p:cNvPr>
          <p:cNvSpPr>
            <a:spLocks noChangeShapeType="1"/>
          </p:cNvSpPr>
          <p:nvPr/>
        </p:nvSpPr>
        <p:spPr bwMode="auto">
          <a:xfrm>
            <a:off x="468313" y="6165850"/>
            <a:ext cx="6480175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32347" name="AutoShape 603">
            <a:hlinkClick r:id="" action="ppaction://customshow?id=6&amp;return=true"/>
            <a:hlinkHover r:id="" action="ppaction://noaction" highlightClick="1">
              <a:snd r:embed="rId2" name="click.wav"/>
            </a:hlinkHover>
            <a:extLst>
              <a:ext uri="{FF2B5EF4-FFF2-40B4-BE49-F238E27FC236}">
                <a16:creationId xmlns:a16="http://schemas.microsoft.com/office/drawing/2014/main" id="{36F8FD87-DB54-4195-A52B-951E6DD80AB9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6731000" y="6272213"/>
            <a:ext cx="865188" cy="215900"/>
          </a:xfrm>
          <a:prstGeom prst="roundRect">
            <a:avLst>
              <a:gd name="adj" fmla="val 18384"/>
            </a:avLst>
          </a:prstGeom>
          <a:gradFill rotWithShape="1">
            <a:gsLst>
              <a:gs pos="0">
                <a:srgbClr val="DDDDDD"/>
              </a:gs>
              <a:gs pos="100000">
                <a:srgbClr val="DDDDDD">
                  <a:gamma/>
                  <a:shade val="69412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accent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pPr algn="ctr"/>
            <a:r>
              <a:rPr lang="hr-HR" altLang="sr-Latn-RS" sz="800" b="1">
                <a:latin typeface="Tahoma" panose="020B060403050404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Pogledaj sve  </a:t>
            </a:r>
          </a:p>
        </p:txBody>
      </p:sp>
      <p:sp>
        <p:nvSpPr>
          <p:cNvPr id="32348" name="AutoShape 604">
            <a:hlinkClick r:id="" action="ppaction://hlinkshowjump?jump=endshow"/>
            <a:hlinkHover r:id="" action="ppaction://noaction" highlightClick="1">
              <a:snd r:embed="rId2" name="click.wav"/>
            </a:hlinkHover>
            <a:extLst>
              <a:ext uri="{FF2B5EF4-FFF2-40B4-BE49-F238E27FC236}">
                <a16:creationId xmlns:a16="http://schemas.microsoft.com/office/drawing/2014/main" id="{FC6ADF79-8CDC-44F8-BF2D-2401E6741E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78738" y="6272213"/>
            <a:ext cx="565150" cy="2159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19050" algn="ctr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accent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lIns="36000" tIns="36000" rIns="36000" bIns="36000" anchor="ctr"/>
          <a:lstStyle/>
          <a:p>
            <a:pPr algn="ctr"/>
            <a:r>
              <a:rPr lang="hr-HR" altLang="sr-Latn-RS" sz="800" b="1">
                <a:latin typeface="Tahoma" panose="020B0604030504040204" pitchFamily="34" charset="0"/>
              </a:rPr>
              <a:t>Izlaz</a:t>
            </a:r>
          </a:p>
        </p:txBody>
      </p:sp>
    </p:spTree>
  </p:cSld>
  <p:clrMapOvr>
    <a:masterClrMapping/>
  </p:clrMapOvr>
  <p:transition advClick="0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46" name="Text Box 90">
            <a:extLst>
              <a:ext uri="{FF2B5EF4-FFF2-40B4-BE49-F238E27FC236}">
                <a16:creationId xmlns:a16="http://schemas.microsoft.com/office/drawing/2014/main" id="{6370B153-CCA3-48CD-B864-2806307A49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46900" y="4041775"/>
            <a:ext cx="179388" cy="215900"/>
          </a:xfrm>
          <a:prstGeom prst="rect">
            <a:avLst/>
          </a:prstGeom>
          <a:gradFill rotWithShape="1">
            <a:gsLst>
              <a:gs pos="0">
                <a:srgbClr val="B2B2B2">
                  <a:gamma/>
                  <a:shade val="76078"/>
                  <a:invGamma/>
                </a:srgbClr>
              </a:gs>
              <a:gs pos="50000">
                <a:srgbClr val="B2B2B2"/>
              </a:gs>
              <a:gs pos="100000">
                <a:srgbClr val="B2B2B2">
                  <a:gamma/>
                  <a:shade val="76078"/>
                  <a:invGamma/>
                </a:srgbClr>
              </a:gs>
            </a:gsLst>
            <a:lin ang="5400000" scaled="1"/>
          </a:gra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 anchorCtr="1"/>
          <a:lstStyle/>
          <a:p>
            <a:pPr algn="ctr">
              <a:spcBef>
                <a:spcPct val="50000"/>
              </a:spcBef>
            </a:pPr>
            <a:r>
              <a:rPr lang="hr-HR" altLang="sr-Latn-RS" sz="1400" b="1">
                <a:latin typeface="Tahoma" panose="020B0604030504040204" pitchFamily="34" charset="0"/>
              </a:rPr>
              <a:t>0</a:t>
            </a:r>
          </a:p>
        </p:txBody>
      </p:sp>
      <p:grpSp>
        <p:nvGrpSpPr>
          <p:cNvPr id="19547" name="Group 91">
            <a:extLst>
              <a:ext uri="{FF2B5EF4-FFF2-40B4-BE49-F238E27FC236}">
                <a16:creationId xmlns:a16="http://schemas.microsoft.com/office/drawing/2014/main" id="{6D271C0F-B31C-47BF-9F5B-8C399D5852F1}"/>
              </a:ext>
            </a:extLst>
          </p:cNvPr>
          <p:cNvGrpSpPr>
            <a:grpSpLocks/>
          </p:cNvGrpSpPr>
          <p:nvPr/>
        </p:nvGrpSpPr>
        <p:grpSpPr bwMode="auto">
          <a:xfrm>
            <a:off x="6945313" y="4257675"/>
            <a:ext cx="180975" cy="2159000"/>
            <a:chOff x="793" y="2704"/>
            <a:chExt cx="114" cy="1360"/>
          </a:xfrm>
        </p:grpSpPr>
        <p:sp>
          <p:nvSpPr>
            <p:cNvPr id="19548" name="Text Box 92">
              <a:extLst>
                <a:ext uri="{FF2B5EF4-FFF2-40B4-BE49-F238E27FC236}">
                  <a16:creationId xmlns:a16="http://schemas.microsoft.com/office/drawing/2014/main" id="{7C658A96-6333-43FF-B13B-9F83F7CFAE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2704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1</a:t>
              </a:r>
            </a:p>
          </p:txBody>
        </p:sp>
        <p:sp>
          <p:nvSpPr>
            <p:cNvPr id="19549" name="Text Box 93">
              <a:extLst>
                <a:ext uri="{FF2B5EF4-FFF2-40B4-BE49-F238E27FC236}">
                  <a16:creationId xmlns:a16="http://schemas.microsoft.com/office/drawing/2014/main" id="{253A8C64-7D96-4235-96BD-59D4DFBFFEA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3384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6</a:t>
              </a:r>
            </a:p>
          </p:txBody>
        </p:sp>
        <p:sp>
          <p:nvSpPr>
            <p:cNvPr id="19550" name="Text Box 94">
              <a:extLst>
                <a:ext uri="{FF2B5EF4-FFF2-40B4-BE49-F238E27FC236}">
                  <a16:creationId xmlns:a16="http://schemas.microsoft.com/office/drawing/2014/main" id="{D05C9202-02EC-45F4-9F58-A5C0DC07859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2976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3</a:t>
              </a:r>
            </a:p>
          </p:txBody>
        </p:sp>
        <p:sp>
          <p:nvSpPr>
            <p:cNvPr id="19551" name="Text Box 95">
              <a:extLst>
                <a:ext uri="{FF2B5EF4-FFF2-40B4-BE49-F238E27FC236}">
                  <a16:creationId xmlns:a16="http://schemas.microsoft.com/office/drawing/2014/main" id="{171E3320-CFA2-477A-91BB-25325D86C61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3112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4</a:t>
              </a:r>
            </a:p>
          </p:txBody>
        </p:sp>
        <p:sp>
          <p:nvSpPr>
            <p:cNvPr id="19552" name="Text Box 96">
              <a:extLst>
                <a:ext uri="{FF2B5EF4-FFF2-40B4-BE49-F238E27FC236}">
                  <a16:creationId xmlns:a16="http://schemas.microsoft.com/office/drawing/2014/main" id="{CB9693D9-A9B2-4D5D-B900-CA27912D523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3248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5</a:t>
              </a:r>
            </a:p>
          </p:txBody>
        </p:sp>
        <p:sp>
          <p:nvSpPr>
            <p:cNvPr id="19553" name="Text Box 97">
              <a:extLst>
                <a:ext uri="{FF2B5EF4-FFF2-40B4-BE49-F238E27FC236}">
                  <a16:creationId xmlns:a16="http://schemas.microsoft.com/office/drawing/2014/main" id="{09DDB735-8F14-4010-9388-8E78D946A5E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2840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2</a:t>
              </a:r>
            </a:p>
          </p:txBody>
        </p:sp>
        <p:sp>
          <p:nvSpPr>
            <p:cNvPr id="19554" name="Text Box 98">
              <a:extLst>
                <a:ext uri="{FF2B5EF4-FFF2-40B4-BE49-F238E27FC236}">
                  <a16:creationId xmlns:a16="http://schemas.microsoft.com/office/drawing/2014/main" id="{9FF2ED8F-8FFD-4EC4-BC2B-CFFB042BF1A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3520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7</a:t>
              </a:r>
            </a:p>
          </p:txBody>
        </p:sp>
        <p:sp>
          <p:nvSpPr>
            <p:cNvPr id="19555" name="Text Box 99">
              <a:extLst>
                <a:ext uri="{FF2B5EF4-FFF2-40B4-BE49-F238E27FC236}">
                  <a16:creationId xmlns:a16="http://schemas.microsoft.com/office/drawing/2014/main" id="{D2712388-D998-425E-B6FB-1C3C99C6ED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3656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8</a:t>
              </a:r>
            </a:p>
          </p:txBody>
        </p:sp>
        <p:sp>
          <p:nvSpPr>
            <p:cNvPr id="19556" name="Text Box 100">
              <a:extLst>
                <a:ext uri="{FF2B5EF4-FFF2-40B4-BE49-F238E27FC236}">
                  <a16:creationId xmlns:a16="http://schemas.microsoft.com/office/drawing/2014/main" id="{A84DE048-8AF9-4DD8-A343-B7878A87DBF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3" y="3792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9</a:t>
              </a:r>
            </a:p>
          </p:txBody>
        </p:sp>
        <p:sp>
          <p:nvSpPr>
            <p:cNvPr id="19557" name="Text Box 101">
              <a:extLst>
                <a:ext uri="{FF2B5EF4-FFF2-40B4-BE49-F238E27FC236}">
                  <a16:creationId xmlns:a16="http://schemas.microsoft.com/office/drawing/2014/main" id="{308435E2-1B5C-4377-A2E4-72A4966545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3928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0</a:t>
              </a:r>
            </a:p>
          </p:txBody>
        </p:sp>
      </p:grpSp>
      <p:grpSp>
        <p:nvGrpSpPr>
          <p:cNvPr id="19558" name="Group 102">
            <a:extLst>
              <a:ext uri="{FF2B5EF4-FFF2-40B4-BE49-F238E27FC236}">
                <a16:creationId xmlns:a16="http://schemas.microsoft.com/office/drawing/2014/main" id="{F06F61BB-3978-4770-BF72-D5C5A668993A}"/>
              </a:ext>
            </a:extLst>
          </p:cNvPr>
          <p:cNvGrpSpPr>
            <a:grpSpLocks/>
          </p:cNvGrpSpPr>
          <p:nvPr/>
        </p:nvGrpSpPr>
        <p:grpSpPr bwMode="auto">
          <a:xfrm>
            <a:off x="7124700" y="4041775"/>
            <a:ext cx="180975" cy="2374900"/>
            <a:chOff x="906" y="2614"/>
            <a:chExt cx="114" cy="1496"/>
          </a:xfrm>
        </p:grpSpPr>
        <p:sp>
          <p:nvSpPr>
            <p:cNvPr id="19559" name="Text Box 103">
              <a:extLst>
                <a:ext uri="{FF2B5EF4-FFF2-40B4-BE49-F238E27FC236}">
                  <a16:creationId xmlns:a16="http://schemas.microsoft.com/office/drawing/2014/main" id="{14996772-3741-4003-8686-4921A01592F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2614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0</a:t>
              </a:r>
            </a:p>
          </p:txBody>
        </p:sp>
        <p:sp>
          <p:nvSpPr>
            <p:cNvPr id="19560" name="Text Box 104">
              <a:extLst>
                <a:ext uri="{FF2B5EF4-FFF2-40B4-BE49-F238E27FC236}">
                  <a16:creationId xmlns:a16="http://schemas.microsoft.com/office/drawing/2014/main" id="{487A9FCB-2E39-4B16-AE59-0153322DFA9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2750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1</a:t>
              </a:r>
            </a:p>
          </p:txBody>
        </p:sp>
        <p:sp>
          <p:nvSpPr>
            <p:cNvPr id="19561" name="Text Box 105">
              <a:extLst>
                <a:ext uri="{FF2B5EF4-FFF2-40B4-BE49-F238E27FC236}">
                  <a16:creationId xmlns:a16="http://schemas.microsoft.com/office/drawing/2014/main" id="{1BF78520-AEA2-4F42-9B1F-AC15BC092BD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430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6</a:t>
              </a:r>
            </a:p>
          </p:txBody>
        </p:sp>
        <p:sp>
          <p:nvSpPr>
            <p:cNvPr id="19562" name="Text Box 106">
              <a:extLst>
                <a:ext uri="{FF2B5EF4-FFF2-40B4-BE49-F238E27FC236}">
                  <a16:creationId xmlns:a16="http://schemas.microsoft.com/office/drawing/2014/main" id="{3B48A222-1470-43C6-98A3-5D27455ECA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022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3</a:t>
              </a:r>
            </a:p>
          </p:txBody>
        </p:sp>
        <p:sp>
          <p:nvSpPr>
            <p:cNvPr id="19563" name="Text Box 107">
              <a:extLst>
                <a:ext uri="{FF2B5EF4-FFF2-40B4-BE49-F238E27FC236}">
                  <a16:creationId xmlns:a16="http://schemas.microsoft.com/office/drawing/2014/main" id="{C57EE6BB-DF13-4CB5-8579-4B626498F57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158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4</a:t>
              </a:r>
            </a:p>
          </p:txBody>
        </p:sp>
        <p:sp>
          <p:nvSpPr>
            <p:cNvPr id="19564" name="Text Box 108">
              <a:extLst>
                <a:ext uri="{FF2B5EF4-FFF2-40B4-BE49-F238E27FC236}">
                  <a16:creationId xmlns:a16="http://schemas.microsoft.com/office/drawing/2014/main" id="{A34156EF-A252-4486-A6D6-111F918E804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294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5</a:t>
              </a:r>
            </a:p>
          </p:txBody>
        </p:sp>
        <p:sp>
          <p:nvSpPr>
            <p:cNvPr id="19565" name="Text Box 109">
              <a:extLst>
                <a:ext uri="{FF2B5EF4-FFF2-40B4-BE49-F238E27FC236}">
                  <a16:creationId xmlns:a16="http://schemas.microsoft.com/office/drawing/2014/main" id="{BAB9D47C-8437-4951-87FB-A2C08333A9F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2886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2</a:t>
              </a:r>
            </a:p>
          </p:txBody>
        </p:sp>
        <p:sp>
          <p:nvSpPr>
            <p:cNvPr id="19566" name="Text Box 110">
              <a:extLst>
                <a:ext uri="{FF2B5EF4-FFF2-40B4-BE49-F238E27FC236}">
                  <a16:creationId xmlns:a16="http://schemas.microsoft.com/office/drawing/2014/main" id="{941A6792-300B-4414-A5ED-00FE1B37E9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566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7</a:t>
              </a:r>
            </a:p>
          </p:txBody>
        </p:sp>
        <p:sp>
          <p:nvSpPr>
            <p:cNvPr id="19567" name="Text Box 111">
              <a:extLst>
                <a:ext uri="{FF2B5EF4-FFF2-40B4-BE49-F238E27FC236}">
                  <a16:creationId xmlns:a16="http://schemas.microsoft.com/office/drawing/2014/main" id="{112F6F1E-267A-4ED2-91AE-F75E57C0DA8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702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8</a:t>
              </a:r>
            </a:p>
          </p:txBody>
        </p:sp>
        <p:sp>
          <p:nvSpPr>
            <p:cNvPr id="19568" name="Text Box 112">
              <a:extLst>
                <a:ext uri="{FF2B5EF4-FFF2-40B4-BE49-F238E27FC236}">
                  <a16:creationId xmlns:a16="http://schemas.microsoft.com/office/drawing/2014/main" id="{148F6566-2588-42C4-9844-2E12B44259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6" y="3838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9</a:t>
              </a:r>
            </a:p>
          </p:txBody>
        </p:sp>
        <p:sp>
          <p:nvSpPr>
            <p:cNvPr id="19569" name="Text Box 113">
              <a:extLst>
                <a:ext uri="{FF2B5EF4-FFF2-40B4-BE49-F238E27FC236}">
                  <a16:creationId xmlns:a16="http://schemas.microsoft.com/office/drawing/2014/main" id="{B80F9DF0-A481-4A20-AC9C-8D5379F5CC5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974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0</a:t>
              </a:r>
            </a:p>
          </p:txBody>
        </p:sp>
      </p:grpSp>
      <p:grpSp>
        <p:nvGrpSpPr>
          <p:cNvPr id="19570" name="Group 114">
            <a:extLst>
              <a:ext uri="{FF2B5EF4-FFF2-40B4-BE49-F238E27FC236}">
                <a16:creationId xmlns:a16="http://schemas.microsoft.com/office/drawing/2014/main" id="{001370CB-3E88-45A1-8CFD-A162E9C87500}"/>
              </a:ext>
            </a:extLst>
          </p:cNvPr>
          <p:cNvGrpSpPr>
            <a:grpSpLocks/>
          </p:cNvGrpSpPr>
          <p:nvPr/>
        </p:nvGrpSpPr>
        <p:grpSpPr bwMode="auto">
          <a:xfrm>
            <a:off x="6800850" y="1738313"/>
            <a:ext cx="579438" cy="4714875"/>
            <a:chOff x="1020" y="1117"/>
            <a:chExt cx="365" cy="2970"/>
          </a:xfrm>
        </p:grpSpPr>
        <p:sp>
          <p:nvSpPr>
            <p:cNvPr id="19571" name="Rectangle 115">
              <a:extLst>
                <a:ext uri="{FF2B5EF4-FFF2-40B4-BE49-F238E27FC236}">
                  <a16:creationId xmlns:a16="http://schemas.microsoft.com/office/drawing/2014/main" id="{BACF7345-9361-4791-83B3-FF3F0324DE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0" y="2704"/>
              <a:ext cx="365" cy="138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399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sr-Latn-RS" altLang="sr-Latn-RS"/>
            </a:p>
          </p:txBody>
        </p:sp>
        <p:sp>
          <p:nvSpPr>
            <p:cNvPr id="19572" name="Rectangle 116">
              <a:extLst>
                <a:ext uri="{FF2B5EF4-FFF2-40B4-BE49-F238E27FC236}">
                  <a16:creationId xmlns:a16="http://schemas.microsoft.com/office/drawing/2014/main" id="{9A830FDA-D9F0-4C9B-9A87-D5D8565E8C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2" y="1117"/>
              <a:ext cx="363" cy="145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399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9573" name="Rectangle 117">
              <a:extLst>
                <a:ext uri="{FF2B5EF4-FFF2-40B4-BE49-F238E27FC236}">
                  <a16:creationId xmlns:a16="http://schemas.microsoft.com/office/drawing/2014/main" id="{2E553ED4-6C63-489D-942F-A8B8AE6290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1" y="2568"/>
              <a:ext cx="227" cy="136"/>
            </a:xfrm>
            <a:prstGeom prst="rect">
              <a:avLst/>
            </a:prstGeom>
            <a:noFill/>
            <a:ln w="28575">
              <a:pattFill prst="narVert">
                <a:fgClr>
                  <a:schemeClr val="tx1"/>
                </a:fgClr>
                <a:bgClr>
                  <a:srgbClr val="FFFFFF"/>
                </a:bgClr>
              </a:patt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bg1">
                          <a:gamma/>
                          <a:shade val="83529"/>
                          <a:invGamma/>
                        </a:schemeClr>
                      </a:gs>
                      <a:gs pos="50000">
                        <a:schemeClr val="bg1">
                          <a:alpha val="11000"/>
                        </a:schemeClr>
                      </a:gs>
                      <a:gs pos="100000">
                        <a:schemeClr val="bg1">
                          <a:gamma/>
                          <a:shade val="83529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</p:grpSp>
      <p:sp>
        <p:nvSpPr>
          <p:cNvPr id="19517" name="Text Box 61">
            <a:extLst>
              <a:ext uri="{FF2B5EF4-FFF2-40B4-BE49-F238E27FC236}">
                <a16:creationId xmlns:a16="http://schemas.microsoft.com/office/drawing/2014/main" id="{4F0DD66A-51C3-44FB-83D6-C2E84DCB94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9763" y="4041775"/>
            <a:ext cx="179387" cy="215900"/>
          </a:xfrm>
          <a:prstGeom prst="rect">
            <a:avLst/>
          </a:prstGeom>
          <a:gradFill rotWithShape="1">
            <a:gsLst>
              <a:gs pos="0">
                <a:srgbClr val="B2B2B2">
                  <a:gamma/>
                  <a:shade val="76078"/>
                  <a:invGamma/>
                </a:srgbClr>
              </a:gs>
              <a:gs pos="50000">
                <a:srgbClr val="B2B2B2"/>
              </a:gs>
              <a:gs pos="100000">
                <a:srgbClr val="B2B2B2">
                  <a:gamma/>
                  <a:shade val="76078"/>
                  <a:invGamma/>
                </a:srgbClr>
              </a:gs>
            </a:gsLst>
            <a:lin ang="5400000" scaled="1"/>
          </a:gra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 anchorCtr="1"/>
          <a:lstStyle/>
          <a:p>
            <a:pPr algn="ctr">
              <a:spcBef>
                <a:spcPct val="50000"/>
              </a:spcBef>
            </a:pPr>
            <a:r>
              <a:rPr lang="hr-HR" altLang="sr-Latn-RS" sz="1400" b="1">
                <a:latin typeface="Tahoma" panose="020B0604030504040204" pitchFamily="34" charset="0"/>
              </a:rPr>
              <a:t>0</a:t>
            </a:r>
          </a:p>
        </p:txBody>
      </p:sp>
      <p:grpSp>
        <p:nvGrpSpPr>
          <p:cNvPr id="19518" name="Group 62">
            <a:extLst>
              <a:ext uri="{FF2B5EF4-FFF2-40B4-BE49-F238E27FC236}">
                <a16:creationId xmlns:a16="http://schemas.microsoft.com/office/drawing/2014/main" id="{A6AAAF62-27A6-4259-9B3E-5B88DBB9E984}"/>
              </a:ext>
            </a:extLst>
          </p:cNvPr>
          <p:cNvGrpSpPr>
            <a:grpSpLocks/>
          </p:cNvGrpSpPr>
          <p:nvPr/>
        </p:nvGrpSpPr>
        <p:grpSpPr bwMode="auto">
          <a:xfrm>
            <a:off x="1908175" y="4257675"/>
            <a:ext cx="180975" cy="2159000"/>
            <a:chOff x="793" y="2704"/>
            <a:chExt cx="114" cy="1360"/>
          </a:xfrm>
        </p:grpSpPr>
        <p:sp>
          <p:nvSpPr>
            <p:cNvPr id="19519" name="Text Box 63">
              <a:extLst>
                <a:ext uri="{FF2B5EF4-FFF2-40B4-BE49-F238E27FC236}">
                  <a16:creationId xmlns:a16="http://schemas.microsoft.com/office/drawing/2014/main" id="{7C280F1E-0F1A-4E56-A214-EA72422F37E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2704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1</a:t>
              </a:r>
            </a:p>
          </p:txBody>
        </p:sp>
        <p:sp>
          <p:nvSpPr>
            <p:cNvPr id="19520" name="Text Box 64">
              <a:extLst>
                <a:ext uri="{FF2B5EF4-FFF2-40B4-BE49-F238E27FC236}">
                  <a16:creationId xmlns:a16="http://schemas.microsoft.com/office/drawing/2014/main" id="{6AA4E622-AE67-47FB-92B1-58D40F5B63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3384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6</a:t>
              </a:r>
            </a:p>
          </p:txBody>
        </p:sp>
        <p:sp>
          <p:nvSpPr>
            <p:cNvPr id="19521" name="Text Box 65">
              <a:extLst>
                <a:ext uri="{FF2B5EF4-FFF2-40B4-BE49-F238E27FC236}">
                  <a16:creationId xmlns:a16="http://schemas.microsoft.com/office/drawing/2014/main" id="{EF5EB833-6B1E-41FF-90D6-0BF0BFE45E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2976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3</a:t>
              </a:r>
            </a:p>
          </p:txBody>
        </p:sp>
        <p:sp>
          <p:nvSpPr>
            <p:cNvPr id="19522" name="Text Box 66">
              <a:extLst>
                <a:ext uri="{FF2B5EF4-FFF2-40B4-BE49-F238E27FC236}">
                  <a16:creationId xmlns:a16="http://schemas.microsoft.com/office/drawing/2014/main" id="{5ECE452F-880D-422E-AAF9-6490EB501C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3112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4</a:t>
              </a:r>
            </a:p>
          </p:txBody>
        </p:sp>
        <p:sp>
          <p:nvSpPr>
            <p:cNvPr id="19523" name="Text Box 67">
              <a:extLst>
                <a:ext uri="{FF2B5EF4-FFF2-40B4-BE49-F238E27FC236}">
                  <a16:creationId xmlns:a16="http://schemas.microsoft.com/office/drawing/2014/main" id="{B3CD1571-4CAC-49C7-8740-09D9F121A0C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3248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5</a:t>
              </a:r>
            </a:p>
          </p:txBody>
        </p:sp>
        <p:sp>
          <p:nvSpPr>
            <p:cNvPr id="19524" name="Text Box 68">
              <a:extLst>
                <a:ext uri="{FF2B5EF4-FFF2-40B4-BE49-F238E27FC236}">
                  <a16:creationId xmlns:a16="http://schemas.microsoft.com/office/drawing/2014/main" id="{0B482B2F-F110-4BA4-990A-CF748223EA9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2840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2</a:t>
              </a:r>
            </a:p>
          </p:txBody>
        </p:sp>
        <p:sp>
          <p:nvSpPr>
            <p:cNvPr id="19525" name="Text Box 69">
              <a:extLst>
                <a:ext uri="{FF2B5EF4-FFF2-40B4-BE49-F238E27FC236}">
                  <a16:creationId xmlns:a16="http://schemas.microsoft.com/office/drawing/2014/main" id="{F4C773D5-012A-4F78-87DE-B5D6666A2F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3520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7</a:t>
              </a:r>
            </a:p>
          </p:txBody>
        </p:sp>
        <p:sp>
          <p:nvSpPr>
            <p:cNvPr id="19526" name="Text Box 70">
              <a:extLst>
                <a:ext uri="{FF2B5EF4-FFF2-40B4-BE49-F238E27FC236}">
                  <a16:creationId xmlns:a16="http://schemas.microsoft.com/office/drawing/2014/main" id="{A1F0C664-2B25-4217-8DF0-73E3D64B4DB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3656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8</a:t>
              </a:r>
            </a:p>
          </p:txBody>
        </p:sp>
        <p:sp>
          <p:nvSpPr>
            <p:cNvPr id="19527" name="Text Box 71">
              <a:extLst>
                <a:ext uri="{FF2B5EF4-FFF2-40B4-BE49-F238E27FC236}">
                  <a16:creationId xmlns:a16="http://schemas.microsoft.com/office/drawing/2014/main" id="{72D68C40-56E8-417D-A65F-998D3DD6B26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3" y="3792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9</a:t>
              </a:r>
            </a:p>
          </p:txBody>
        </p:sp>
        <p:sp>
          <p:nvSpPr>
            <p:cNvPr id="19528" name="Text Box 72">
              <a:extLst>
                <a:ext uri="{FF2B5EF4-FFF2-40B4-BE49-F238E27FC236}">
                  <a16:creationId xmlns:a16="http://schemas.microsoft.com/office/drawing/2014/main" id="{89E1D78C-5216-430D-A1E0-D22EC8DA51E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3928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0</a:t>
              </a:r>
            </a:p>
          </p:txBody>
        </p:sp>
      </p:grpSp>
      <p:grpSp>
        <p:nvGrpSpPr>
          <p:cNvPr id="19529" name="Group 73">
            <a:extLst>
              <a:ext uri="{FF2B5EF4-FFF2-40B4-BE49-F238E27FC236}">
                <a16:creationId xmlns:a16="http://schemas.microsoft.com/office/drawing/2014/main" id="{7D0EA3E1-3A76-42B6-AA62-CE50820E4D4D}"/>
              </a:ext>
            </a:extLst>
          </p:cNvPr>
          <p:cNvGrpSpPr>
            <a:grpSpLocks/>
          </p:cNvGrpSpPr>
          <p:nvPr/>
        </p:nvGrpSpPr>
        <p:grpSpPr bwMode="auto">
          <a:xfrm>
            <a:off x="2087563" y="4041775"/>
            <a:ext cx="180975" cy="2374900"/>
            <a:chOff x="906" y="2614"/>
            <a:chExt cx="114" cy="1496"/>
          </a:xfrm>
        </p:grpSpPr>
        <p:sp>
          <p:nvSpPr>
            <p:cNvPr id="19530" name="Text Box 74">
              <a:extLst>
                <a:ext uri="{FF2B5EF4-FFF2-40B4-BE49-F238E27FC236}">
                  <a16:creationId xmlns:a16="http://schemas.microsoft.com/office/drawing/2014/main" id="{F3647E25-F5EF-48AB-AC14-23BB6B52D50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2614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0</a:t>
              </a:r>
            </a:p>
          </p:txBody>
        </p:sp>
        <p:sp>
          <p:nvSpPr>
            <p:cNvPr id="19531" name="Text Box 75">
              <a:extLst>
                <a:ext uri="{FF2B5EF4-FFF2-40B4-BE49-F238E27FC236}">
                  <a16:creationId xmlns:a16="http://schemas.microsoft.com/office/drawing/2014/main" id="{D620D158-5456-49FA-BBC9-17651E46DB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2750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1</a:t>
              </a:r>
            </a:p>
          </p:txBody>
        </p:sp>
        <p:sp>
          <p:nvSpPr>
            <p:cNvPr id="19532" name="Text Box 76">
              <a:extLst>
                <a:ext uri="{FF2B5EF4-FFF2-40B4-BE49-F238E27FC236}">
                  <a16:creationId xmlns:a16="http://schemas.microsoft.com/office/drawing/2014/main" id="{953452AC-2D9F-4504-AF61-AB00BB34A4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430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6</a:t>
              </a:r>
            </a:p>
          </p:txBody>
        </p:sp>
        <p:sp>
          <p:nvSpPr>
            <p:cNvPr id="19533" name="Text Box 77">
              <a:extLst>
                <a:ext uri="{FF2B5EF4-FFF2-40B4-BE49-F238E27FC236}">
                  <a16:creationId xmlns:a16="http://schemas.microsoft.com/office/drawing/2014/main" id="{3B486505-FDB8-4772-A857-E357666E88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022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3</a:t>
              </a:r>
            </a:p>
          </p:txBody>
        </p:sp>
        <p:sp>
          <p:nvSpPr>
            <p:cNvPr id="19534" name="Text Box 78">
              <a:extLst>
                <a:ext uri="{FF2B5EF4-FFF2-40B4-BE49-F238E27FC236}">
                  <a16:creationId xmlns:a16="http://schemas.microsoft.com/office/drawing/2014/main" id="{816A580B-C3BB-47FC-AE7B-93B5426708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158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4</a:t>
              </a:r>
            </a:p>
          </p:txBody>
        </p:sp>
        <p:sp>
          <p:nvSpPr>
            <p:cNvPr id="19535" name="Text Box 79">
              <a:extLst>
                <a:ext uri="{FF2B5EF4-FFF2-40B4-BE49-F238E27FC236}">
                  <a16:creationId xmlns:a16="http://schemas.microsoft.com/office/drawing/2014/main" id="{E0C57427-C647-4DAA-8D94-0A18462CAB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294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5</a:t>
              </a:r>
            </a:p>
          </p:txBody>
        </p:sp>
        <p:sp>
          <p:nvSpPr>
            <p:cNvPr id="19536" name="Text Box 80">
              <a:extLst>
                <a:ext uri="{FF2B5EF4-FFF2-40B4-BE49-F238E27FC236}">
                  <a16:creationId xmlns:a16="http://schemas.microsoft.com/office/drawing/2014/main" id="{8CA398B2-8757-464B-ABBA-7B9D672A63E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2886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2</a:t>
              </a:r>
            </a:p>
          </p:txBody>
        </p:sp>
        <p:sp>
          <p:nvSpPr>
            <p:cNvPr id="19537" name="Text Box 81">
              <a:extLst>
                <a:ext uri="{FF2B5EF4-FFF2-40B4-BE49-F238E27FC236}">
                  <a16:creationId xmlns:a16="http://schemas.microsoft.com/office/drawing/2014/main" id="{894F0781-581B-42C4-9698-0E51701F6B2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566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7</a:t>
              </a:r>
            </a:p>
          </p:txBody>
        </p:sp>
        <p:sp>
          <p:nvSpPr>
            <p:cNvPr id="19538" name="Text Box 82">
              <a:extLst>
                <a:ext uri="{FF2B5EF4-FFF2-40B4-BE49-F238E27FC236}">
                  <a16:creationId xmlns:a16="http://schemas.microsoft.com/office/drawing/2014/main" id="{B28BC85C-7369-4A95-A202-21280B2DB4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702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8</a:t>
              </a:r>
            </a:p>
          </p:txBody>
        </p:sp>
        <p:sp>
          <p:nvSpPr>
            <p:cNvPr id="19539" name="Text Box 83">
              <a:extLst>
                <a:ext uri="{FF2B5EF4-FFF2-40B4-BE49-F238E27FC236}">
                  <a16:creationId xmlns:a16="http://schemas.microsoft.com/office/drawing/2014/main" id="{2949AEF6-25AB-499C-A9A5-F8FB3E03C2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6" y="3838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9</a:t>
              </a:r>
            </a:p>
          </p:txBody>
        </p:sp>
        <p:sp>
          <p:nvSpPr>
            <p:cNvPr id="19540" name="Text Box 84">
              <a:extLst>
                <a:ext uri="{FF2B5EF4-FFF2-40B4-BE49-F238E27FC236}">
                  <a16:creationId xmlns:a16="http://schemas.microsoft.com/office/drawing/2014/main" id="{2C5A0B48-8BE9-4398-90B6-A0A848E0B0E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974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0</a:t>
              </a:r>
            </a:p>
          </p:txBody>
        </p:sp>
      </p:grpSp>
      <p:grpSp>
        <p:nvGrpSpPr>
          <p:cNvPr id="19541" name="Group 85">
            <a:extLst>
              <a:ext uri="{FF2B5EF4-FFF2-40B4-BE49-F238E27FC236}">
                <a16:creationId xmlns:a16="http://schemas.microsoft.com/office/drawing/2014/main" id="{867DF0D5-1015-4EBE-929C-15E2B20C58FD}"/>
              </a:ext>
            </a:extLst>
          </p:cNvPr>
          <p:cNvGrpSpPr>
            <a:grpSpLocks/>
          </p:cNvGrpSpPr>
          <p:nvPr/>
        </p:nvGrpSpPr>
        <p:grpSpPr bwMode="auto">
          <a:xfrm>
            <a:off x="1763713" y="1738313"/>
            <a:ext cx="579437" cy="4714875"/>
            <a:chOff x="1020" y="1117"/>
            <a:chExt cx="365" cy="2970"/>
          </a:xfrm>
        </p:grpSpPr>
        <p:sp>
          <p:nvSpPr>
            <p:cNvPr id="19542" name="Rectangle 86">
              <a:extLst>
                <a:ext uri="{FF2B5EF4-FFF2-40B4-BE49-F238E27FC236}">
                  <a16:creationId xmlns:a16="http://schemas.microsoft.com/office/drawing/2014/main" id="{80A070A9-9099-48BA-B423-2531FF32BB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0" y="2704"/>
              <a:ext cx="365" cy="138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399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sr-Latn-RS" altLang="sr-Latn-RS"/>
            </a:p>
          </p:txBody>
        </p:sp>
        <p:sp>
          <p:nvSpPr>
            <p:cNvPr id="19543" name="Rectangle 87">
              <a:extLst>
                <a:ext uri="{FF2B5EF4-FFF2-40B4-BE49-F238E27FC236}">
                  <a16:creationId xmlns:a16="http://schemas.microsoft.com/office/drawing/2014/main" id="{43D1B44B-ECAB-47B4-B6C5-56237E9117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2" y="1117"/>
              <a:ext cx="363" cy="145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399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9544" name="Rectangle 88">
              <a:extLst>
                <a:ext uri="{FF2B5EF4-FFF2-40B4-BE49-F238E27FC236}">
                  <a16:creationId xmlns:a16="http://schemas.microsoft.com/office/drawing/2014/main" id="{B8851F30-18E3-4BAB-AAAF-AF5CC66796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1" y="2568"/>
              <a:ext cx="227" cy="136"/>
            </a:xfrm>
            <a:prstGeom prst="rect">
              <a:avLst/>
            </a:prstGeom>
            <a:noFill/>
            <a:ln w="28575">
              <a:pattFill prst="narVert">
                <a:fgClr>
                  <a:schemeClr val="tx1"/>
                </a:fgClr>
                <a:bgClr>
                  <a:srgbClr val="FFFFFF"/>
                </a:bgClr>
              </a:patt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bg1">
                          <a:gamma/>
                          <a:shade val="83529"/>
                          <a:invGamma/>
                        </a:schemeClr>
                      </a:gs>
                      <a:gs pos="50000">
                        <a:schemeClr val="bg1">
                          <a:alpha val="11000"/>
                        </a:schemeClr>
                      </a:gs>
                      <a:gs pos="100000">
                        <a:schemeClr val="bg1">
                          <a:gamma/>
                          <a:shade val="83529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</p:grpSp>
      <p:sp>
        <p:nvSpPr>
          <p:cNvPr id="19458" name="AutoShape 2">
            <a:hlinkClick r:id="" action="ppaction://noaction">
              <a:snd r:embed="rId2" name="click.wav"/>
            </a:hlinkClick>
            <a:hlinkHover r:id="" action="ppaction://noaction" highlightClick="1">
              <a:snd r:embed="rId3" name="arrow.wav"/>
            </a:hlinkHover>
            <a:extLst>
              <a:ext uri="{FF2B5EF4-FFF2-40B4-BE49-F238E27FC236}">
                <a16:creationId xmlns:a16="http://schemas.microsoft.com/office/drawing/2014/main" id="{D968EDEB-94B1-4D9C-89EE-B4E200B7349A}"/>
              </a:ext>
            </a:extLst>
          </p:cNvPr>
          <p:cNvSpPr>
            <a:spLocks noChangeArrowheads="1"/>
          </p:cNvSpPr>
          <p:nvPr/>
        </p:nvSpPr>
        <p:spPr bwMode="auto">
          <a:xfrm rot="-3845809">
            <a:off x="3779044" y="1988344"/>
            <a:ext cx="793750" cy="1655762"/>
          </a:xfrm>
          <a:custGeom>
            <a:avLst/>
            <a:gdLst>
              <a:gd name="G0" fmla="+- -2244518 0 0"/>
              <a:gd name="G1" fmla="+- -5319912 0 0"/>
              <a:gd name="G2" fmla="+- -2244518 0 -5319912"/>
              <a:gd name="G3" fmla="+- 10800 0 0"/>
              <a:gd name="G4" fmla="+- 0 0 -2244518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7254 0 0"/>
              <a:gd name="G9" fmla="+- 0 0 -5319912"/>
              <a:gd name="G10" fmla="+- 7254 0 2700"/>
              <a:gd name="G11" fmla="cos G10 -2244518"/>
              <a:gd name="G12" fmla="sin G10 -2244518"/>
              <a:gd name="G13" fmla="cos 13500 -2244518"/>
              <a:gd name="G14" fmla="sin 13500 -2244518"/>
              <a:gd name="G15" fmla="+- G11 10800 0"/>
              <a:gd name="G16" fmla="+- G12 10800 0"/>
              <a:gd name="G17" fmla="+- G13 10800 0"/>
              <a:gd name="G18" fmla="+- G14 10800 0"/>
              <a:gd name="G19" fmla="*/ 7254 1 2"/>
              <a:gd name="G20" fmla="+- G19 5400 0"/>
              <a:gd name="G21" fmla="cos G20 -2244518"/>
              <a:gd name="G22" fmla="sin G20 -2244518"/>
              <a:gd name="G23" fmla="+- G21 10800 0"/>
              <a:gd name="G24" fmla="+- G12 G23 G22"/>
              <a:gd name="G25" fmla="+- G22 G23 G11"/>
              <a:gd name="G26" fmla="cos 10800 -2244518"/>
              <a:gd name="G27" fmla="sin 10800 -2244518"/>
              <a:gd name="G28" fmla="cos 7254 -2244518"/>
              <a:gd name="G29" fmla="sin 7254 -2244518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5319912"/>
              <a:gd name="G36" fmla="sin G34 -5319912"/>
              <a:gd name="G37" fmla="+/ -5319912 -2244518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7254 G39"/>
              <a:gd name="G43" fmla="sin 7254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6569 w 21600"/>
              <a:gd name="T5" fmla="*/ 1669 h 21600"/>
              <a:gd name="T6" fmla="*/ 12184 w 21600"/>
              <a:gd name="T7" fmla="*/ 1879 h 21600"/>
              <a:gd name="T8" fmla="*/ 14674 w 21600"/>
              <a:gd name="T9" fmla="*/ 4667 h 21600"/>
              <a:gd name="T10" fmla="*/ 21959 w 21600"/>
              <a:gd name="T11" fmla="*/ 3202 h 21600"/>
              <a:gd name="T12" fmla="*/ 20779 w 21600"/>
              <a:gd name="T13" fmla="*/ 9416 h 21600"/>
              <a:gd name="T14" fmla="*/ 14564 w 21600"/>
              <a:gd name="T15" fmla="*/ 8237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6796" y="6717"/>
                </a:moveTo>
                <a:cubicBezTo>
                  <a:pt x="15665" y="5057"/>
                  <a:pt x="13897" y="3940"/>
                  <a:pt x="11912" y="3631"/>
                </a:cubicBezTo>
                <a:lnTo>
                  <a:pt x="12456" y="127"/>
                </a:lnTo>
                <a:cubicBezTo>
                  <a:pt x="15411" y="586"/>
                  <a:pt x="18044" y="2250"/>
                  <a:pt x="19727" y="4721"/>
                </a:cubicBezTo>
                <a:lnTo>
                  <a:pt x="21959" y="3202"/>
                </a:lnTo>
                <a:lnTo>
                  <a:pt x="20779" y="9416"/>
                </a:lnTo>
                <a:lnTo>
                  <a:pt x="14564" y="8237"/>
                </a:lnTo>
                <a:lnTo>
                  <a:pt x="16796" y="6717"/>
                </a:lnTo>
                <a:close/>
              </a:path>
            </a:pathLst>
          </a:custGeom>
          <a:gradFill rotWithShape="1">
            <a:gsLst>
              <a:gs pos="0">
                <a:srgbClr val="00CC00"/>
              </a:gs>
              <a:gs pos="50000">
                <a:srgbClr val="00CC00">
                  <a:gamma/>
                  <a:shade val="46275"/>
                  <a:invGamma/>
                </a:srgbClr>
              </a:gs>
              <a:gs pos="100000">
                <a:srgbClr val="00CC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endParaRPr lang="hr-HR"/>
          </a:p>
        </p:txBody>
      </p:sp>
      <p:grpSp>
        <p:nvGrpSpPr>
          <p:cNvPr id="19459" name="Group 3">
            <a:extLst>
              <a:ext uri="{FF2B5EF4-FFF2-40B4-BE49-F238E27FC236}">
                <a16:creationId xmlns:a16="http://schemas.microsoft.com/office/drawing/2014/main" id="{50284B92-E2D1-4630-8521-307C81400125}"/>
              </a:ext>
            </a:extLst>
          </p:cNvPr>
          <p:cNvGrpSpPr>
            <a:grpSpLocks/>
          </p:cNvGrpSpPr>
          <p:nvPr/>
        </p:nvGrpSpPr>
        <p:grpSpPr bwMode="auto">
          <a:xfrm>
            <a:off x="2411413" y="2709863"/>
            <a:ext cx="2914650" cy="2879725"/>
            <a:chOff x="748" y="1298"/>
            <a:chExt cx="1836" cy="1814"/>
          </a:xfrm>
        </p:grpSpPr>
        <p:grpSp>
          <p:nvGrpSpPr>
            <p:cNvPr id="19460" name="Group 4">
              <a:extLst>
                <a:ext uri="{FF2B5EF4-FFF2-40B4-BE49-F238E27FC236}">
                  <a16:creationId xmlns:a16="http://schemas.microsoft.com/office/drawing/2014/main" id="{020BE155-D024-4A47-9EFC-5539DF763DD2}"/>
                </a:ext>
              </a:extLst>
            </p:cNvPr>
            <p:cNvGrpSpPr>
              <a:grpSpLocks/>
            </p:cNvGrpSpPr>
            <p:nvPr/>
          </p:nvGrpSpPr>
          <p:grpSpPr bwMode="auto">
            <a:xfrm rot="10920000">
              <a:off x="748" y="1298"/>
              <a:ext cx="1814" cy="1814"/>
              <a:chOff x="748" y="1298"/>
              <a:chExt cx="1814" cy="1814"/>
            </a:xfrm>
          </p:grpSpPr>
          <p:sp>
            <p:nvSpPr>
              <p:cNvPr id="19461" name="Oval 5">
                <a:extLst>
                  <a:ext uri="{FF2B5EF4-FFF2-40B4-BE49-F238E27FC236}">
                    <a16:creationId xmlns:a16="http://schemas.microsoft.com/office/drawing/2014/main" id="{5A0A1058-C39D-40A2-B417-8DE8C823F8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8" y="1298"/>
                <a:ext cx="1814" cy="1814"/>
              </a:xfrm>
              <a:prstGeom prst="ellipse">
                <a:avLst/>
              </a:prstGeom>
              <a:gradFill rotWithShape="1">
                <a:gsLst>
                  <a:gs pos="0">
                    <a:srgbClr val="996633">
                      <a:gamma/>
                      <a:shade val="46275"/>
                      <a:invGamma/>
                    </a:srgbClr>
                  </a:gs>
                  <a:gs pos="100000">
                    <a:srgbClr val="996633"/>
                  </a:gs>
                </a:gsLst>
                <a:path path="shape">
                  <a:fillToRect l="50000" t="50000" r="50000" b="50000"/>
                </a:path>
              </a:gradFill>
              <a:ln w="635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19462" name="Oval 6">
                <a:extLst>
                  <a:ext uri="{FF2B5EF4-FFF2-40B4-BE49-F238E27FC236}">
                    <a16:creationId xmlns:a16="http://schemas.microsoft.com/office/drawing/2014/main" id="{45B73749-83E0-4FA8-8B65-9A6EB8E2161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65" y="2115"/>
                <a:ext cx="182" cy="182"/>
              </a:xfrm>
              <a:prstGeom prst="ellipse">
                <a:avLst/>
              </a:prstGeom>
              <a:gradFill rotWithShape="1">
                <a:gsLst>
                  <a:gs pos="0">
                    <a:srgbClr val="B2B2B2">
                      <a:gamma/>
                      <a:shade val="46275"/>
                      <a:invGamma/>
                    </a:srgbClr>
                  </a:gs>
                  <a:gs pos="100000">
                    <a:srgbClr val="B2B2B2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</p:grpSp>
        <p:sp>
          <p:nvSpPr>
            <p:cNvPr id="19463" name="Oval 7">
              <a:extLst>
                <a:ext uri="{FF2B5EF4-FFF2-40B4-BE49-F238E27FC236}">
                  <a16:creationId xmlns:a16="http://schemas.microsoft.com/office/drawing/2014/main" id="{5B027F87-ED1B-4660-B167-53B5B2D374B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920000">
              <a:off x="2539" y="2183"/>
              <a:ext cx="45" cy="45"/>
            </a:xfrm>
            <a:prstGeom prst="ellipse">
              <a:avLst/>
            </a:prstGeom>
            <a:solidFill>
              <a:srgbClr val="6699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635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</p:grpSp>
      <p:grpSp>
        <p:nvGrpSpPr>
          <p:cNvPr id="19464" name="Group 8">
            <a:extLst>
              <a:ext uri="{FF2B5EF4-FFF2-40B4-BE49-F238E27FC236}">
                <a16:creationId xmlns:a16="http://schemas.microsoft.com/office/drawing/2014/main" id="{D6473597-66EF-4BC1-8342-CADFE94DA358}"/>
              </a:ext>
            </a:extLst>
          </p:cNvPr>
          <p:cNvGrpSpPr>
            <a:grpSpLocks/>
          </p:cNvGrpSpPr>
          <p:nvPr/>
        </p:nvGrpSpPr>
        <p:grpSpPr bwMode="auto">
          <a:xfrm>
            <a:off x="5289550" y="3430588"/>
            <a:ext cx="1474788" cy="1439862"/>
            <a:chOff x="2562" y="1752"/>
            <a:chExt cx="929" cy="907"/>
          </a:xfrm>
        </p:grpSpPr>
        <p:grpSp>
          <p:nvGrpSpPr>
            <p:cNvPr id="19465" name="Group 9">
              <a:extLst>
                <a:ext uri="{FF2B5EF4-FFF2-40B4-BE49-F238E27FC236}">
                  <a16:creationId xmlns:a16="http://schemas.microsoft.com/office/drawing/2014/main" id="{93B90B8C-6162-48BE-B29B-20B3B66EC74B}"/>
                </a:ext>
              </a:extLst>
            </p:cNvPr>
            <p:cNvGrpSpPr>
              <a:grpSpLocks/>
            </p:cNvGrpSpPr>
            <p:nvPr/>
          </p:nvGrpSpPr>
          <p:grpSpPr bwMode="auto">
            <a:xfrm rot="219324">
              <a:off x="2584" y="1752"/>
              <a:ext cx="907" cy="907"/>
              <a:chOff x="3470" y="1797"/>
              <a:chExt cx="907" cy="907"/>
            </a:xfrm>
          </p:grpSpPr>
          <p:sp>
            <p:nvSpPr>
              <p:cNvPr id="19466" name="Oval 10">
                <a:extLst>
                  <a:ext uri="{FF2B5EF4-FFF2-40B4-BE49-F238E27FC236}">
                    <a16:creationId xmlns:a16="http://schemas.microsoft.com/office/drawing/2014/main" id="{DF2727B4-9E49-426B-A073-36CDED373ECB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3470" y="1797"/>
                <a:ext cx="907" cy="907"/>
              </a:xfrm>
              <a:prstGeom prst="ellipse">
                <a:avLst/>
              </a:prstGeom>
              <a:gradFill rotWithShape="1">
                <a:gsLst>
                  <a:gs pos="0">
                    <a:srgbClr val="996633">
                      <a:gamma/>
                      <a:shade val="46275"/>
                      <a:invGamma/>
                    </a:srgbClr>
                  </a:gs>
                  <a:gs pos="100000">
                    <a:srgbClr val="996633"/>
                  </a:gs>
                </a:gsLst>
                <a:path path="shape">
                  <a:fillToRect l="50000" t="50000" r="50000" b="50000"/>
                </a:path>
              </a:gradFill>
              <a:ln w="635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19467" name="Oval 11">
                <a:extLst>
                  <a:ext uri="{FF2B5EF4-FFF2-40B4-BE49-F238E27FC236}">
                    <a16:creationId xmlns:a16="http://schemas.microsoft.com/office/drawing/2014/main" id="{83D941F4-CAC3-4C1C-BA2D-CF78918080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33" y="2160"/>
                <a:ext cx="182" cy="182"/>
              </a:xfrm>
              <a:prstGeom prst="ellipse">
                <a:avLst/>
              </a:prstGeom>
              <a:gradFill rotWithShape="1">
                <a:gsLst>
                  <a:gs pos="0">
                    <a:srgbClr val="B2B2B2">
                      <a:gamma/>
                      <a:shade val="46275"/>
                      <a:invGamma/>
                    </a:srgbClr>
                  </a:gs>
                  <a:gs pos="100000">
                    <a:srgbClr val="B2B2B2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</p:grpSp>
        <p:sp>
          <p:nvSpPr>
            <p:cNvPr id="19468" name="Oval 12">
              <a:extLst>
                <a:ext uri="{FF2B5EF4-FFF2-40B4-BE49-F238E27FC236}">
                  <a16:creationId xmlns:a16="http://schemas.microsoft.com/office/drawing/2014/main" id="{FA0C6588-C192-4C28-98BD-D20EEF6777C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9324">
              <a:off x="2562" y="2183"/>
              <a:ext cx="45" cy="45"/>
            </a:xfrm>
            <a:prstGeom prst="ellipse">
              <a:avLst/>
            </a:prstGeom>
            <a:solidFill>
              <a:srgbClr val="6699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635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</p:grpSp>
      <p:grpSp>
        <p:nvGrpSpPr>
          <p:cNvPr id="19469" name="Group 13">
            <a:extLst>
              <a:ext uri="{FF2B5EF4-FFF2-40B4-BE49-F238E27FC236}">
                <a16:creationId xmlns:a16="http://schemas.microsoft.com/office/drawing/2014/main" id="{EB951AEF-8C6D-45FD-997B-4ACAFDF02386}"/>
              </a:ext>
            </a:extLst>
          </p:cNvPr>
          <p:cNvGrpSpPr>
            <a:grpSpLocks/>
          </p:cNvGrpSpPr>
          <p:nvPr/>
        </p:nvGrpSpPr>
        <p:grpSpPr bwMode="auto">
          <a:xfrm rot="10800000">
            <a:off x="3233738" y="3732213"/>
            <a:ext cx="1266825" cy="850900"/>
            <a:chOff x="1266" y="1933"/>
            <a:chExt cx="798" cy="536"/>
          </a:xfrm>
        </p:grpSpPr>
        <p:sp>
          <p:nvSpPr>
            <p:cNvPr id="19470" name="Arc 14">
              <a:extLst>
                <a:ext uri="{FF2B5EF4-FFF2-40B4-BE49-F238E27FC236}">
                  <a16:creationId xmlns:a16="http://schemas.microsoft.com/office/drawing/2014/main" id="{48AF4225-5847-477B-9DF5-EC0B91D2CF86}"/>
                </a:ext>
              </a:extLst>
            </p:cNvPr>
            <p:cNvSpPr>
              <a:spLocks/>
            </p:cNvSpPr>
            <p:nvPr/>
          </p:nvSpPr>
          <p:spPr bwMode="auto">
            <a:xfrm rot="12784627">
              <a:off x="1266" y="1939"/>
              <a:ext cx="363" cy="53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63 w 21600"/>
                <a:gd name="T1" fmla="*/ 0 h 31521"/>
                <a:gd name="T2" fmla="*/ 19187 w 21600"/>
                <a:gd name="T3" fmla="*/ 31521 h 31521"/>
                <a:gd name="T4" fmla="*/ 0 w 21600"/>
                <a:gd name="T5" fmla="*/ 21600 h 31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1521" fill="none" extrusionOk="0">
                  <a:moveTo>
                    <a:pt x="62" y="0"/>
                  </a:moveTo>
                  <a:cubicBezTo>
                    <a:pt x="11967" y="34"/>
                    <a:pt x="21600" y="9695"/>
                    <a:pt x="21600" y="21600"/>
                  </a:cubicBezTo>
                  <a:cubicBezTo>
                    <a:pt x="21600" y="25052"/>
                    <a:pt x="20772" y="28454"/>
                    <a:pt x="19186" y="31520"/>
                  </a:cubicBezTo>
                </a:path>
                <a:path w="21600" h="31521" stroke="0" extrusionOk="0">
                  <a:moveTo>
                    <a:pt x="62" y="0"/>
                  </a:moveTo>
                  <a:cubicBezTo>
                    <a:pt x="11967" y="34"/>
                    <a:pt x="21600" y="9695"/>
                    <a:pt x="21600" y="21600"/>
                  </a:cubicBezTo>
                  <a:cubicBezTo>
                    <a:pt x="21600" y="25052"/>
                    <a:pt x="20772" y="28454"/>
                    <a:pt x="19186" y="3152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chemeClr val="bg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33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13500000" algn="ctr" rotWithShape="0">
                      <a:schemeClr val="bg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9471" name="Arc 15">
              <a:extLst>
                <a:ext uri="{FF2B5EF4-FFF2-40B4-BE49-F238E27FC236}">
                  <a16:creationId xmlns:a16="http://schemas.microsoft.com/office/drawing/2014/main" id="{AA0CEA52-ACA0-411F-BD18-2585A2F31EB4}"/>
                </a:ext>
              </a:extLst>
            </p:cNvPr>
            <p:cNvSpPr>
              <a:spLocks/>
            </p:cNvSpPr>
            <p:nvPr/>
          </p:nvSpPr>
          <p:spPr bwMode="auto">
            <a:xfrm rot="8815373" flipH="1">
              <a:off x="1701" y="1933"/>
              <a:ext cx="363" cy="53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63 w 21600"/>
                <a:gd name="T1" fmla="*/ 0 h 31521"/>
                <a:gd name="T2" fmla="*/ 19187 w 21600"/>
                <a:gd name="T3" fmla="*/ 31521 h 31521"/>
                <a:gd name="T4" fmla="*/ 0 w 21600"/>
                <a:gd name="T5" fmla="*/ 21600 h 31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1521" fill="none" extrusionOk="0">
                  <a:moveTo>
                    <a:pt x="62" y="0"/>
                  </a:moveTo>
                  <a:cubicBezTo>
                    <a:pt x="11967" y="34"/>
                    <a:pt x="21600" y="9695"/>
                    <a:pt x="21600" y="21600"/>
                  </a:cubicBezTo>
                  <a:cubicBezTo>
                    <a:pt x="21600" y="25052"/>
                    <a:pt x="20772" y="28454"/>
                    <a:pt x="19186" y="31520"/>
                  </a:cubicBezTo>
                </a:path>
                <a:path w="21600" h="31521" stroke="0" extrusionOk="0">
                  <a:moveTo>
                    <a:pt x="62" y="0"/>
                  </a:moveTo>
                  <a:cubicBezTo>
                    <a:pt x="11967" y="34"/>
                    <a:pt x="21600" y="9695"/>
                    <a:pt x="21600" y="21600"/>
                  </a:cubicBezTo>
                  <a:cubicBezTo>
                    <a:pt x="21600" y="25052"/>
                    <a:pt x="20772" y="28454"/>
                    <a:pt x="19186" y="3152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3300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bg1"/>
                  </a:solidFill>
                  <a:round/>
                  <a:headEnd/>
                  <a:tailEnd type="stealth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</p:grpSp>
      <p:grpSp>
        <p:nvGrpSpPr>
          <p:cNvPr id="19472" name="Group 16">
            <a:extLst>
              <a:ext uri="{FF2B5EF4-FFF2-40B4-BE49-F238E27FC236}">
                <a16:creationId xmlns:a16="http://schemas.microsoft.com/office/drawing/2014/main" id="{3F15C088-346B-4FA0-836D-75AFEE9C2B1D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5508625" y="3862388"/>
            <a:ext cx="1011238" cy="444500"/>
            <a:chOff x="3606" y="2101"/>
            <a:chExt cx="637" cy="280"/>
          </a:xfrm>
        </p:grpSpPr>
        <p:sp>
          <p:nvSpPr>
            <p:cNvPr id="19473" name="Arc 17">
              <a:extLst>
                <a:ext uri="{FF2B5EF4-FFF2-40B4-BE49-F238E27FC236}">
                  <a16:creationId xmlns:a16="http://schemas.microsoft.com/office/drawing/2014/main" id="{DB0C8CDD-969B-4074-A556-01A6670A9610}"/>
                </a:ext>
              </a:extLst>
            </p:cNvPr>
            <p:cNvSpPr>
              <a:spLocks/>
            </p:cNvSpPr>
            <p:nvPr/>
          </p:nvSpPr>
          <p:spPr bwMode="auto">
            <a:xfrm rot="-8575203" flipH="1" flipV="1">
              <a:off x="3971" y="2101"/>
              <a:ext cx="272" cy="266"/>
            </a:xfrm>
            <a:custGeom>
              <a:avLst/>
              <a:gdLst>
                <a:gd name="G0" fmla="+- 0 0 0"/>
                <a:gd name="G1" fmla="+- 20417 0 0"/>
                <a:gd name="G2" fmla="+- 21600 0 0"/>
                <a:gd name="T0" fmla="*/ 7051 w 21600"/>
                <a:gd name="T1" fmla="*/ 0 h 21112"/>
                <a:gd name="T2" fmla="*/ 21589 w 21600"/>
                <a:gd name="T3" fmla="*/ 21112 h 21112"/>
                <a:gd name="T4" fmla="*/ 0 w 21600"/>
                <a:gd name="T5" fmla="*/ 20417 h 21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112" fill="none" extrusionOk="0">
                  <a:moveTo>
                    <a:pt x="7050" y="0"/>
                  </a:moveTo>
                  <a:cubicBezTo>
                    <a:pt x="15758" y="3007"/>
                    <a:pt x="21600" y="11205"/>
                    <a:pt x="21600" y="20417"/>
                  </a:cubicBezTo>
                  <a:cubicBezTo>
                    <a:pt x="21600" y="20648"/>
                    <a:pt x="21596" y="20880"/>
                    <a:pt x="21588" y="21111"/>
                  </a:cubicBezTo>
                </a:path>
                <a:path w="21600" h="21112" stroke="0" extrusionOk="0">
                  <a:moveTo>
                    <a:pt x="7050" y="0"/>
                  </a:moveTo>
                  <a:cubicBezTo>
                    <a:pt x="15758" y="3007"/>
                    <a:pt x="21600" y="11205"/>
                    <a:pt x="21600" y="20417"/>
                  </a:cubicBezTo>
                  <a:cubicBezTo>
                    <a:pt x="21600" y="20648"/>
                    <a:pt x="21596" y="20880"/>
                    <a:pt x="21588" y="21111"/>
                  </a:cubicBezTo>
                  <a:lnTo>
                    <a:pt x="0" y="20417"/>
                  </a:lnTo>
                  <a:close/>
                </a:path>
              </a:pathLst>
            </a:custGeom>
            <a:noFill/>
            <a:ln w="38100">
              <a:solidFill>
                <a:schemeClr val="bg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9474" name="Arc 18">
              <a:extLst>
                <a:ext uri="{FF2B5EF4-FFF2-40B4-BE49-F238E27FC236}">
                  <a16:creationId xmlns:a16="http://schemas.microsoft.com/office/drawing/2014/main" id="{A9332A9A-0808-42BA-A873-8B11331DCA84}"/>
                </a:ext>
              </a:extLst>
            </p:cNvPr>
            <p:cNvSpPr>
              <a:spLocks/>
            </p:cNvSpPr>
            <p:nvPr/>
          </p:nvSpPr>
          <p:spPr bwMode="auto">
            <a:xfrm rot="8575203" flipV="1">
              <a:off x="3606" y="2115"/>
              <a:ext cx="272" cy="266"/>
            </a:xfrm>
            <a:custGeom>
              <a:avLst/>
              <a:gdLst>
                <a:gd name="G0" fmla="+- 0 0 0"/>
                <a:gd name="G1" fmla="+- 20417 0 0"/>
                <a:gd name="G2" fmla="+- 21600 0 0"/>
                <a:gd name="T0" fmla="*/ 7051 w 21600"/>
                <a:gd name="T1" fmla="*/ 0 h 21112"/>
                <a:gd name="T2" fmla="*/ 21589 w 21600"/>
                <a:gd name="T3" fmla="*/ 21112 h 21112"/>
                <a:gd name="T4" fmla="*/ 0 w 21600"/>
                <a:gd name="T5" fmla="*/ 20417 h 21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112" fill="none" extrusionOk="0">
                  <a:moveTo>
                    <a:pt x="7050" y="0"/>
                  </a:moveTo>
                  <a:cubicBezTo>
                    <a:pt x="15758" y="3007"/>
                    <a:pt x="21600" y="11205"/>
                    <a:pt x="21600" y="20417"/>
                  </a:cubicBezTo>
                  <a:cubicBezTo>
                    <a:pt x="21600" y="20648"/>
                    <a:pt x="21596" y="20880"/>
                    <a:pt x="21588" y="21111"/>
                  </a:cubicBezTo>
                </a:path>
                <a:path w="21600" h="21112" stroke="0" extrusionOk="0">
                  <a:moveTo>
                    <a:pt x="7050" y="0"/>
                  </a:moveTo>
                  <a:cubicBezTo>
                    <a:pt x="15758" y="3007"/>
                    <a:pt x="21600" y="11205"/>
                    <a:pt x="21600" y="20417"/>
                  </a:cubicBezTo>
                  <a:cubicBezTo>
                    <a:pt x="21600" y="20648"/>
                    <a:pt x="21596" y="20880"/>
                    <a:pt x="21588" y="21111"/>
                  </a:cubicBezTo>
                  <a:lnTo>
                    <a:pt x="0" y="20417"/>
                  </a:lnTo>
                  <a:close/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bg1"/>
                  </a:solidFill>
                  <a:round/>
                  <a:headEnd/>
                  <a:tailEnd type="stealth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</p:grpSp>
      <p:sp>
        <p:nvSpPr>
          <p:cNvPr id="19475" name="AutoShape 19">
            <a:hlinkClick r:id="" action="ppaction://hlinkshowjump?jump=nextslide">
              <a:snd r:embed="rId2" name="click.wav"/>
            </a:hlinkClick>
            <a:hlinkHover r:id="" action="ppaction://noaction" highlightClick="1">
              <a:snd r:embed="rId3" name="arrow.wav"/>
            </a:hlinkHover>
            <a:extLst>
              <a:ext uri="{FF2B5EF4-FFF2-40B4-BE49-F238E27FC236}">
                <a16:creationId xmlns:a16="http://schemas.microsoft.com/office/drawing/2014/main" id="{058DE19F-8049-4BEB-A45E-1EBC336086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7538" y="2349500"/>
            <a:ext cx="504825" cy="215900"/>
          </a:xfrm>
          <a:prstGeom prst="roundRect">
            <a:avLst>
              <a:gd name="adj" fmla="val 10468"/>
            </a:avLst>
          </a:prstGeom>
          <a:gradFill rotWithShape="1">
            <a:gsLst>
              <a:gs pos="0">
                <a:srgbClr val="6699FF"/>
              </a:gs>
              <a:gs pos="100000">
                <a:srgbClr val="DDDDDD"/>
              </a:gs>
            </a:gsLst>
            <a:path path="rect">
              <a:fillToRect l="100000" b="100000"/>
            </a:path>
          </a:gra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hr-HR" altLang="sr-Latn-RS" sz="900" b="1" i="1">
                <a:latin typeface="Tahoma" panose="020B0604030504040204" pitchFamily="34" charset="0"/>
              </a:rPr>
              <a:t>Ubrzaj</a:t>
            </a:r>
          </a:p>
        </p:txBody>
      </p:sp>
      <p:sp>
        <p:nvSpPr>
          <p:cNvPr id="19476" name="Line 20">
            <a:extLst>
              <a:ext uri="{FF2B5EF4-FFF2-40B4-BE49-F238E27FC236}">
                <a16:creationId xmlns:a16="http://schemas.microsoft.com/office/drawing/2014/main" id="{71C39DCE-D0B3-4570-8247-117C259BE16D}"/>
              </a:ext>
            </a:extLst>
          </p:cNvPr>
          <p:cNvSpPr>
            <a:spLocks noChangeShapeType="1"/>
          </p:cNvSpPr>
          <p:nvPr/>
        </p:nvSpPr>
        <p:spPr bwMode="auto">
          <a:xfrm>
            <a:off x="2482850" y="6094413"/>
            <a:ext cx="42497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9477" name="AutoShape 21">
            <a:extLst>
              <a:ext uri="{FF2B5EF4-FFF2-40B4-BE49-F238E27FC236}">
                <a16:creationId xmlns:a16="http://schemas.microsoft.com/office/drawing/2014/main" id="{43975C78-91FD-4671-8E1D-0B45315555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1063" y="5876925"/>
            <a:ext cx="719137" cy="144463"/>
          </a:xfrm>
          <a:prstGeom prst="bracketPair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hr-HR" altLang="sr-Latn-RS" sz="1200">
                <a:latin typeface="Tahoma" panose="020B0604030504040204" pitchFamily="34" charset="0"/>
              </a:rPr>
              <a:t>10 </a:t>
            </a:r>
            <a:r>
              <a:rPr lang="hr-HR" altLang="sr-Latn-RS" sz="1200" baseline="30000">
                <a:latin typeface="Tahoma" panose="020B0604030504040204" pitchFamily="34" charset="0"/>
              </a:rPr>
              <a:t>o</a:t>
            </a:r>
            <a:r>
              <a:rPr lang="hr-HR" altLang="sr-Latn-RS" sz="1200">
                <a:latin typeface="Tahoma" panose="020B0604030504040204" pitchFamily="34" charset="0"/>
              </a:rPr>
              <a:t>/min</a:t>
            </a:r>
          </a:p>
        </p:txBody>
      </p:sp>
      <p:sp>
        <p:nvSpPr>
          <p:cNvPr id="19478" name="AutoShape 22">
            <a:extLst>
              <a:ext uri="{FF2B5EF4-FFF2-40B4-BE49-F238E27FC236}">
                <a16:creationId xmlns:a16="http://schemas.microsoft.com/office/drawing/2014/main" id="{9D34D5CD-DEED-4407-8898-F689BAFBB9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51500" y="5876925"/>
            <a:ext cx="719138" cy="144463"/>
          </a:xfrm>
          <a:prstGeom prst="bracketPair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hr-HR" altLang="sr-Latn-RS" sz="1200">
                <a:latin typeface="Tahoma" panose="020B0604030504040204" pitchFamily="34" charset="0"/>
              </a:rPr>
              <a:t>20 </a:t>
            </a:r>
            <a:r>
              <a:rPr lang="hr-HR" altLang="sr-Latn-RS" sz="1200" baseline="30000">
                <a:latin typeface="Tahoma" panose="020B0604030504040204" pitchFamily="34" charset="0"/>
              </a:rPr>
              <a:t>o</a:t>
            </a:r>
            <a:r>
              <a:rPr lang="hr-HR" altLang="sr-Latn-RS" sz="1200">
                <a:latin typeface="Tahoma" panose="020B0604030504040204" pitchFamily="34" charset="0"/>
              </a:rPr>
              <a:t>/min</a:t>
            </a:r>
          </a:p>
        </p:txBody>
      </p:sp>
      <p:sp>
        <p:nvSpPr>
          <p:cNvPr id="19479" name="Rectangle 23">
            <a:extLst>
              <a:ext uri="{FF2B5EF4-FFF2-40B4-BE49-F238E27FC236}">
                <a16:creationId xmlns:a16="http://schemas.microsoft.com/office/drawing/2014/main" id="{47B62C6E-7C3A-4C7C-B0A2-6826046C88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2275" y="1916113"/>
            <a:ext cx="6264275" cy="4465637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19480" name="Text Box 24">
            <a:extLst>
              <a:ext uri="{FF2B5EF4-FFF2-40B4-BE49-F238E27FC236}">
                <a16:creationId xmlns:a16="http://schemas.microsoft.com/office/drawing/2014/main" id="{E7D68267-CC3A-402A-9420-F53377A893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9250" y="1484313"/>
            <a:ext cx="5543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altLang="sr-Latn-RS" b="1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Prijenos gibanja - tarni</a:t>
            </a:r>
          </a:p>
        </p:txBody>
      </p:sp>
      <p:sp>
        <p:nvSpPr>
          <p:cNvPr id="19481" name="Oval 25">
            <a:extLst>
              <a:ext uri="{FF2B5EF4-FFF2-40B4-BE49-F238E27FC236}">
                <a16:creationId xmlns:a16="http://schemas.microsoft.com/office/drawing/2014/main" id="{3730263C-86AA-4B29-81DA-11056DF19C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2075" y="1552575"/>
            <a:ext cx="1619250" cy="1619250"/>
          </a:xfrm>
          <a:prstGeom prst="ellipse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grpSp>
        <p:nvGrpSpPr>
          <p:cNvPr id="19482" name="Group 26">
            <a:extLst>
              <a:ext uri="{FF2B5EF4-FFF2-40B4-BE49-F238E27FC236}">
                <a16:creationId xmlns:a16="http://schemas.microsoft.com/office/drawing/2014/main" id="{AA63B686-808B-4F6B-830C-5D0125B1F6A5}"/>
              </a:ext>
            </a:extLst>
          </p:cNvPr>
          <p:cNvGrpSpPr>
            <a:grpSpLocks/>
          </p:cNvGrpSpPr>
          <p:nvPr/>
        </p:nvGrpSpPr>
        <p:grpSpPr bwMode="auto">
          <a:xfrm>
            <a:off x="6297613" y="1412875"/>
            <a:ext cx="1874837" cy="1871663"/>
            <a:chOff x="340" y="847"/>
            <a:chExt cx="1181" cy="1179"/>
          </a:xfrm>
        </p:grpSpPr>
        <p:sp>
          <p:nvSpPr>
            <p:cNvPr id="19483" name="Line 27">
              <a:extLst>
                <a:ext uri="{FF2B5EF4-FFF2-40B4-BE49-F238E27FC236}">
                  <a16:creationId xmlns:a16="http://schemas.microsoft.com/office/drawing/2014/main" id="{FA87BEEA-E17B-4C1D-A437-706EDE1BC3CD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363" y="1457"/>
              <a:ext cx="113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9484" name="Line 28">
              <a:extLst>
                <a:ext uri="{FF2B5EF4-FFF2-40B4-BE49-F238E27FC236}">
                  <a16:creationId xmlns:a16="http://schemas.microsoft.com/office/drawing/2014/main" id="{9D7F4347-B3F1-4BCA-A675-C3065DAD4275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800000">
              <a:off x="342" y="1446"/>
              <a:ext cx="117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9485" name="Line 29">
              <a:extLst>
                <a:ext uri="{FF2B5EF4-FFF2-40B4-BE49-F238E27FC236}">
                  <a16:creationId xmlns:a16="http://schemas.microsoft.com/office/drawing/2014/main" id="{E5343360-7B72-428A-88BB-A632503BB516}"/>
                </a:ext>
              </a:extLst>
            </p:cNvPr>
            <p:cNvSpPr>
              <a:spLocks noChangeShapeType="1"/>
            </p:cNvSpPr>
            <p:nvPr/>
          </p:nvSpPr>
          <p:spPr bwMode="auto">
            <a:xfrm rot="3600000">
              <a:off x="339" y="1437"/>
              <a:ext cx="117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9486" name="Line 30">
              <a:extLst>
                <a:ext uri="{FF2B5EF4-FFF2-40B4-BE49-F238E27FC236}">
                  <a16:creationId xmlns:a16="http://schemas.microsoft.com/office/drawing/2014/main" id="{B1433D7B-BCF8-47C3-BFFC-E63C7E22B292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9800000">
              <a:off x="340" y="1445"/>
              <a:ext cx="117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9487" name="Line 31">
              <a:extLst>
                <a:ext uri="{FF2B5EF4-FFF2-40B4-BE49-F238E27FC236}">
                  <a16:creationId xmlns:a16="http://schemas.microsoft.com/office/drawing/2014/main" id="{1E67938D-50C0-4861-A973-336A9877911A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8000000">
              <a:off x="351" y="1437"/>
              <a:ext cx="117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9488" name="Line 32">
              <a:extLst>
                <a:ext uri="{FF2B5EF4-FFF2-40B4-BE49-F238E27FC236}">
                  <a16:creationId xmlns:a16="http://schemas.microsoft.com/office/drawing/2014/main" id="{52463CFE-4CA7-4EBC-8006-E9EC1213E69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4" y="1444"/>
              <a:ext cx="113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</p:grpSp>
      <p:pic>
        <p:nvPicPr>
          <p:cNvPr id="19489" name="Picture 33">
            <a:extLst>
              <a:ext uri="{FF2B5EF4-FFF2-40B4-BE49-F238E27FC236}">
                <a16:creationId xmlns:a16="http://schemas.microsoft.com/office/drawing/2014/main" id="{DB90DA2F-52FF-4B87-B244-39A4A2D351B3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3875" y="1697038"/>
            <a:ext cx="719138" cy="373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9490" name="Group 34">
            <a:extLst>
              <a:ext uri="{FF2B5EF4-FFF2-40B4-BE49-F238E27FC236}">
                <a16:creationId xmlns:a16="http://schemas.microsoft.com/office/drawing/2014/main" id="{E61E8ACF-DB0D-45D1-9439-EAEA574F8B8E}"/>
              </a:ext>
            </a:extLst>
          </p:cNvPr>
          <p:cNvGrpSpPr>
            <a:grpSpLocks/>
          </p:cNvGrpSpPr>
          <p:nvPr/>
        </p:nvGrpSpPr>
        <p:grpSpPr bwMode="auto">
          <a:xfrm>
            <a:off x="7196138" y="1625600"/>
            <a:ext cx="71437" cy="1468438"/>
            <a:chOff x="736" y="2342"/>
            <a:chExt cx="45" cy="925"/>
          </a:xfrm>
        </p:grpSpPr>
        <p:grpSp>
          <p:nvGrpSpPr>
            <p:cNvPr id="19491" name="Group 35">
              <a:extLst>
                <a:ext uri="{FF2B5EF4-FFF2-40B4-BE49-F238E27FC236}">
                  <a16:creationId xmlns:a16="http://schemas.microsoft.com/office/drawing/2014/main" id="{9C337F74-7A73-4280-AC40-62224684AAE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48" y="2342"/>
              <a:ext cx="25" cy="450"/>
              <a:chOff x="1442" y="1980"/>
              <a:chExt cx="25" cy="450"/>
            </a:xfrm>
          </p:grpSpPr>
          <p:sp>
            <p:nvSpPr>
              <p:cNvPr id="19492" name="Rectangle 36">
                <a:extLst>
                  <a:ext uri="{FF2B5EF4-FFF2-40B4-BE49-F238E27FC236}">
                    <a16:creationId xmlns:a16="http://schemas.microsoft.com/office/drawing/2014/main" id="{854CE78A-5AF4-4018-AE82-AF4DF56476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23291">
                <a:off x="1262" y="2227"/>
                <a:ext cx="383" cy="23"/>
              </a:xfrm>
              <a:prstGeom prst="rect">
                <a:avLst/>
              </a:prstGeom>
              <a:solidFill>
                <a:srgbClr val="CC3300"/>
              </a:solidFill>
              <a:ln w="9525">
                <a:solidFill>
                  <a:srgbClr val="CC33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19493" name="AutoShape 37">
                <a:extLst>
                  <a:ext uri="{FF2B5EF4-FFF2-40B4-BE49-F238E27FC236}">
                    <a16:creationId xmlns:a16="http://schemas.microsoft.com/office/drawing/2014/main" id="{CF404BE9-744B-4B66-940C-A1B1367411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623291">
                <a:off x="1444" y="1980"/>
                <a:ext cx="23" cy="68"/>
              </a:xfrm>
              <a:prstGeom prst="triangle">
                <a:avLst>
                  <a:gd name="adj" fmla="val 50000"/>
                </a:avLst>
              </a:prstGeom>
              <a:solidFill>
                <a:srgbClr val="CC3300"/>
              </a:solidFill>
              <a:ln w="9525">
                <a:solidFill>
                  <a:srgbClr val="CC33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19494" name="Line 38">
                <a:extLst>
                  <a:ext uri="{FF2B5EF4-FFF2-40B4-BE49-F238E27FC236}">
                    <a16:creationId xmlns:a16="http://schemas.microsoft.com/office/drawing/2014/main" id="{4265AD98-A2CD-4BB7-A28D-97D030B2E8D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6223291">
                <a:off x="1330" y="2194"/>
                <a:ext cx="249" cy="0"/>
              </a:xfrm>
              <a:prstGeom prst="line">
                <a:avLst/>
              </a:prstGeom>
              <a:noFill/>
              <a:ln w="28575">
                <a:solidFill>
                  <a:srgbClr val="FF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</p:grpSp>
        <p:grpSp>
          <p:nvGrpSpPr>
            <p:cNvPr id="19495" name="Group 39">
              <a:extLst>
                <a:ext uri="{FF2B5EF4-FFF2-40B4-BE49-F238E27FC236}">
                  <a16:creationId xmlns:a16="http://schemas.microsoft.com/office/drawing/2014/main" id="{67C28B60-ED66-46CF-B303-13F6B7BD54AC}"/>
                </a:ext>
              </a:extLst>
            </p:cNvPr>
            <p:cNvGrpSpPr>
              <a:grpSpLocks/>
            </p:cNvGrpSpPr>
            <p:nvPr/>
          </p:nvGrpSpPr>
          <p:grpSpPr bwMode="auto">
            <a:xfrm rot="10800000">
              <a:off x="743" y="2817"/>
              <a:ext cx="25" cy="450"/>
              <a:chOff x="1442" y="1980"/>
              <a:chExt cx="25" cy="450"/>
            </a:xfrm>
          </p:grpSpPr>
          <p:sp>
            <p:nvSpPr>
              <p:cNvPr id="19496" name="Rectangle 40">
                <a:extLst>
                  <a:ext uri="{FF2B5EF4-FFF2-40B4-BE49-F238E27FC236}">
                    <a16:creationId xmlns:a16="http://schemas.microsoft.com/office/drawing/2014/main" id="{C1B2781C-9DE4-49B6-9087-1B378803432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23291">
                <a:off x="1262" y="2227"/>
                <a:ext cx="383" cy="2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C3300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CC33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19497" name="AutoShape 41">
                <a:extLst>
                  <a:ext uri="{FF2B5EF4-FFF2-40B4-BE49-F238E27FC236}">
                    <a16:creationId xmlns:a16="http://schemas.microsoft.com/office/drawing/2014/main" id="{9A6BDDE8-659D-420B-892F-6B8465AA0B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623291">
                <a:off x="1444" y="1980"/>
                <a:ext cx="23" cy="68"/>
              </a:xfrm>
              <a:prstGeom prst="triangle">
                <a:avLst>
                  <a:gd name="adj" fmla="val 50000"/>
                </a:avLst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C3300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CC33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19498" name="Line 42">
                <a:extLst>
                  <a:ext uri="{FF2B5EF4-FFF2-40B4-BE49-F238E27FC236}">
                    <a16:creationId xmlns:a16="http://schemas.microsoft.com/office/drawing/2014/main" id="{CB773328-53AB-4151-81F6-9DE028D570F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6223291">
                <a:off x="1330" y="2194"/>
                <a:ext cx="249" cy="0"/>
              </a:xfrm>
              <a:prstGeom prst="line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rgbClr val="FFFF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</p:grpSp>
        <p:grpSp>
          <p:nvGrpSpPr>
            <p:cNvPr id="19499" name="Group 43">
              <a:extLst>
                <a:ext uri="{FF2B5EF4-FFF2-40B4-BE49-F238E27FC236}">
                  <a16:creationId xmlns:a16="http://schemas.microsoft.com/office/drawing/2014/main" id="{58F5EC24-F2F0-4609-AAB8-0228D853D82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36" y="2783"/>
              <a:ext cx="45" cy="45"/>
              <a:chOff x="1156" y="2704"/>
              <a:chExt cx="45" cy="45"/>
            </a:xfrm>
          </p:grpSpPr>
          <p:sp>
            <p:nvSpPr>
              <p:cNvPr id="19500" name="Oval 44">
                <a:extLst>
                  <a:ext uri="{FF2B5EF4-FFF2-40B4-BE49-F238E27FC236}">
                    <a16:creationId xmlns:a16="http://schemas.microsoft.com/office/drawing/2014/main" id="{50F13395-9596-4FB4-8BB6-35633AE12C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23291">
                <a:off x="1156" y="2704"/>
                <a:ext cx="45" cy="4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19501" name="Oval 45">
                <a:extLst>
                  <a:ext uri="{FF2B5EF4-FFF2-40B4-BE49-F238E27FC236}">
                    <a16:creationId xmlns:a16="http://schemas.microsoft.com/office/drawing/2014/main" id="{CC0062E8-79CC-4F63-8F82-164D78EE34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23291">
                <a:off x="1167" y="2715"/>
                <a:ext cx="23" cy="23"/>
              </a:xfrm>
              <a:prstGeom prst="ellipse">
                <a:avLst/>
              </a:prstGeom>
              <a:solidFill>
                <a:srgbClr val="B2B2B2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</p:grpSp>
      </p:grpSp>
      <p:sp>
        <p:nvSpPr>
          <p:cNvPr id="19502" name="Oval 46">
            <a:extLst>
              <a:ext uri="{FF2B5EF4-FFF2-40B4-BE49-F238E27FC236}">
                <a16:creationId xmlns:a16="http://schemas.microsoft.com/office/drawing/2014/main" id="{60A7E02F-A0DD-421F-8FA6-0EA5A0489C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2075" y="1552575"/>
            <a:ext cx="1619250" cy="1619250"/>
          </a:xfrm>
          <a:prstGeom prst="ellipse">
            <a:avLst/>
          </a:prstGeom>
          <a:gradFill rotWithShape="1">
            <a:gsLst>
              <a:gs pos="0">
                <a:srgbClr val="BDA4FA">
                  <a:alpha val="50999"/>
                </a:srgbClr>
              </a:gs>
              <a:gs pos="100000">
                <a:schemeClr val="bg1">
                  <a:alpha val="50999"/>
                </a:scheme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grpSp>
        <p:nvGrpSpPr>
          <p:cNvPr id="19503" name="Group 47">
            <a:extLst>
              <a:ext uri="{FF2B5EF4-FFF2-40B4-BE49-F238E27FC236}">
                <a16:creationId xmlns:a16="http://schemas.microsoft.com/office/drawing/2014/main" id="{0069E47C-3B99-4C99-9ADC-D43AB5EFFC69}"/>
              </a:ext>
            </a:extLst>
          </p:cNvPr>
          <p:cNvGrpSpPr>
            <a:grpSpLocks/>
          </p:cNvGrpSpPr>
          <p:nvPr/>
        </p:nvGrpSpPr>
        <p:grpSpPr bwMode="auto">
          <a:xfrm>
            <a:off x="6405563" y="1552575"/>
            <a:ext cx="1692275" cy="1663700"/>
            <a:chOff x="408" y="935"/>
            <a:chExt cx="1066" cy="1048"/>
          </a:xfrm>
        </p:grpSpPr>
        <p:sp>
          <p:nvSpPr>
            <p:cNvPr id="19504" name="Text Box 48">
              <a:extLst>
                <a:ext uri="{FF2B5EF4-FFF2-40B4-BE49-F238E27FC236}">
                  <a16:creationId xmlns:a16="http://schemas.microsoft.com/office/drawing/2014/main" id="{31B39BA1-6301-480A-8A6F-8DAE34A065B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1" y="935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0</a:t>
              </a:r>
            </a:p>
          </p:txBody>
        </p:sp>
        <p:sp>
          <p:nvSpPr>
            <p:cNvPr id="19505" name="Text Box 49">
              <a:extLst>
                <a:ext uri="{FF2B5EF4-FFF2-40B4-BE49-F238E27FC236}">
                  <a16:creationId xmlns:a16="http://schemas.microsoft.com/office/drawing/2014/main" id="{36B779B9-40DD-4CC4-AADF-0BF5AA477D5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4" y="1004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55</a:t>
              </a:r>
            </a:p>
          </p:txBody>
        </p:sp>
        <p:sp>
          <p:nvSpPr>
            <p:cNvPr id="19506" name="Text Box 50">
              <a:extLst>
                <a:ext uri="{FF2B5EF4-FFF2-40B4-BE49-F238E27FC236}">
                  <a16:creationId xmlns:a16="http://schemas.microsoft.com/office/drawing/2014/main" id="{7E0B390B-CC1F-4383-8AAB-078D0CCC56C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99" y="1011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5</a:t>
              </a:r>
            </a:p>
          </p:txBody>
        </p:sp>
        <p:sp>
          <p:nvSpPr>
            <p:cNvPr id="19507" name="Text Box 51">
              <a:extLst>
                <a:ext uri="{FF2B5EF4-FFF2-40B4-BE49-F238E27FC236}">
                  <a16:creationId xmlns:a16="http://schemas.microsoft.com/office/drawing/2014/main" id="{D3BA489F-940D-46C4-A6F9-6EEC931C24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58" y="1174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10</a:t>
              </a:r>
            </a:p>
          </p:txBody>
        </p:sp>
        <p:sp>
          <p:nvSpPr>
            <p:cNvPr id="19508" name="Text Box 52">
              <a:extLst>
                <a:ext uri="{FF2B5EF4-FFF2-40B4-BE49-F238E27FC236}">
                  <a16:creationId xmlns:a16="http://schemas.microsoft.com/office/drawing/2014/main" id="{5B92A7DA-9912-4A0E-8908-C3CC489040E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38" y="1412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15</a:t>
              </a:r>
            </a:p>
          </p:txBody>
        </p:sp>
        <p:sp>
          <p:nvSpPr>
            <p:cNvPr id="19509" name="Text Box 53">
              <a:extLst>
                <a:ext uri="{FF2B5EF4-FFF2-40B4-BE49-F238E27FC236}">
                  <a16:creationId xmlns:a16="http://schemas.microsoft.com/office/drawing/2014/main" id="{3E58807B-BB2E-482C-BDAA-E0FC8FBDB52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58" y="1646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20</a:t>
              </a:r>
            </a:p>
          </p:txBody>
        </p:sp>
        <p:sp>
          <p:nvSpPr>
            <p:cNvPr id="19510" name="Text Box 54">
              <a:extLst>
                <a:ext uri="{FF2B5EF4-FFF2-40B4-BE49-F238E27FC236}">
                  <a16:creationId xmlns:a16="http://schemas.microsoft.com/office/drawing/2014/main" id="{3D72F75D-1074-4F25-ADEA-5C9A38C4CF1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99" y="1820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25</a:t>
              </a:r>
            </a:p>
          </p:txBody>
        </p:sp>
        <p:sp>
          <p:nvSpPr>
            <p:cNvPr id="19511" name="Text Box 55">
              <a:extLst>
                <a:ext uri="{FF2B5EF4-FFF2-40B4-BE49-F238E27FC236}">
                  <a16:creationId xmlns:a16="http://schemas.microsoft.com/office/drawing/2014/main" id="{AF81C495-5B39-44E7-A4BD-AA55E87A7B0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1" y="1877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30</a:t>
              </a:r>
            </a:p>
          </p:txBody>
        </p:sp>
        <p:sp>
          <p:nvSpPr>
            <p:cNvPr id="19512" name="Text Box 56">
              <a:extLst>
                <a:ext uri="{FF2B5EF4-FFF2-40B4-BE49-F238E27FC236}">
                  <a16:creationId xmlns:a16="http://schemas.microsoft.com/office/drawing/2014/main" id="{F8105370-81FA-4D32-8D6E-677143EDDC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4" y="1813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35</a:t>
              </a:r>
            </a:p>
          </p:txBody>
        </p:sp>
        <p:sp>
          <p:nvSpPr>
            <p:cNvPr id="19513" name="Text Box 57">
              <a:extLst>
                <a:ext uri="{FF2B5EF4-FFF2-40B4-BE49-F238E27FC236}">
                  <a16:creationId xmlns:a16="http://schemas.microsoft.com/office/drawing/2014/main" id="{BFA2509A-76FC-4E49-A9D7-CD4502448AD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6" y="1639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40</a:t>
              </a:r>
            </a:p>
          </p:txBody>
        </p:sp>
        <p:sp>
          <p:nvSpPr>
            <p:cNvPr id="19514" name="Text Box 58">
              <a:extLst>
                <a:ext uri="{FF2B5EF4-FFF2-40B4-BE49-F238E27FC236}">
                  <a16:creationId xmlns:a16="http://schemas.microsoft.com/office/drawing/2014/main" id="{967C602A-966E-4B4F-AD12-CEF2258253F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8" y="1412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45</a:t>
              </a:r>
            </a:p>
          </p:txBody>
        </p:sp>
        <p:sp>
          <p:nvSpPr>
            <p:cNvPr id="19515" name="Text Box 59">
              <a:extLst>
                <a:ext uri="{FF2B5EF4-FFF2-40B4-BE49-F238E27FC236}">
                  <a16:creationId xmlns:a16="http://schemas.microsoft.com/office/drawing/2014/main" id="{40559D86-F79C-43FB-B8DD-55CF7ACC7C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6" y="1174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50</a:t>
              </a:r>
            </a:p>
          </p:txBody>
        </p:sp>
      </p:grpSp>
      <p:sp>
        <p:nvSpPr>
          <p:cNvPr id="19516" name="Text Box 60">
            <a:extLst>
              <a:ext uri="{FF2B5EF4-FFF2-40B4-BE49-F238E27FC236}">
                <a16:creationId xmlns:a16="http://schemas.microsoft.com/office/drawing/2014/main" id="{3275A9AF-6D26-4E9C-BA27-CE7F7B1858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6738" y="1919288"/>
            <a:ext cx="35274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altLang="sr-Latn-RS" sz="1000" b="1">
                <a:latin typeface="Tahoma" panose="020B0604030504040204" pitchFamily="34" charset="0"/>
              </a:rPr>
              <a:t>Klikni na strelicu za početak i prekid okretanja.</a:t>
            </a:r>
          </a:p>
        </p:txBody>
      </p:sp>
      <p:sp>
        <p:nvSpPr>
          <p:cNvPr id="19577" name="AutoShape 121">
            <a:hlinkClick r:id="" action="ppaction://hlinkshowjump?jump=previousslide"/>
            <a:hlinkHover r:id="" action="ppaction://noaction" highlightClick="1">
              <a:snd r:embed="rId2" name="click.wav"/>
            </a:hlinkHover>
            <a:extLst>
              <a:ext uri="{FF2B5EF4-FFF2-40B4-BE49-F238E27FC236}">
                <a16:creationId xmlns:a16="http://schemas.microsoft.com/office/drawing/2014/main" id="{140B8EA6-15A0-4E9D-BC2A-63DD63A3D25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092950" y="6272213"/>
            <a:ext cx="219075" cy="2159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DDDDDD"/>
              </a:gs>
              <a:gs pos="100000">
                <a:srgbClr val="DDDDDD">
                  <a:gamma/>
                  <a:shade val="69412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accent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pPr algn="ctr"/>
            <a:r>
              <a:rPr lang="hr-HR" altLang="sr-Latn-RS" sz="1000" b="1">
                <a:solidFill>
                  <a:srgbClr val="009900"/>
                </a:solidFill>
                <a:cs typeface="Arial" panose="020B0604020202020204" pitchFamily="34" charset="0"/>
                <a:sym typeface="Wingdings" panose="05000000000000000000" pitchFamily="2" charset="2"/>
              </a:rPr>
              <a:t></a:t>
            </a:r>
          </a:p>
        </p:txBody>
      </p:sp>
      <p:sp>
        <p:nvSpPr>
          <p:cNvPr id="19578" name="AutoShape 122">
            <a:hlinkClick r:id="" action="ppaction://hlinkshowjump?jump=nextslide"/>
            <a:hlinkHover r:id="" action="ppaction://noaction" highlightClick="1">
              <a:snd r:embed="rId2" name="click.wav"/>
            </a:hlinkHover>
            <a:extLst>
              <a:ext uri="{FF2B5EF4-FFF2-40B4-BE49-F238E27FC236}">
                <a16:creationId xmlns:a16="http://schemas.microsoft.com/office/drawing/2014/main" id="{6389D8F1-184D-484D-98FC-A2A652E40DDA}"/>
              </a:ext>
            </a:extLst>
          </p:cNvPr>
          <p:cNvSpPr>
            <a:spLocks noChangeAspect="1" noChangeArrowheads="1"/>
          </p:cNvSpPr>
          <p:nvPr/>
        </p:nvSpPr>
        <p:spPr bwMode="auto">
          <a:xfrm rot="10800000">
            <a:off x="7380288" y="6272213"/>
            <a:ext cx="219075" cy="2159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DDDDDD"/>
              </a:gs>
              <a:gs pos="100000">
                <a:srgbClr val="DDDDDD">
                  <a:gamma/>
                  <a:shade val="69412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accent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pPr algn="ctr"/>
            <a:r>
              <a:rPr lang="hr-HR" altLang="sr-Latn-RS" sz="1000" b="1">
                <a:solidFill>
                  <a:srgbClr val="009900"/>
                </a:solidFill>
                <a:cs typeface="Arial" panose="020B0604020202020204" pitchFamily="34" charset="0"/>
                <a:sym typeface="Wingdings" panose="05000000000000000000" pitchFamily="2" charset="2"/>
              </a:rPr>
              <a:t></a:t>
            </a:r>
          </a:p>
        </p:txBody>
      </p:sp>
      <p:sp>
        <p:nvSpPr>
          <p:cNvPr id="19579" name="AutoShape 123">
            <a:hlinkClick r:id="" action="ppaction://hlinkshowjump?jump=endshow"/>
            <a:hlinkHover r:id="" action="ppaction://noaction" highlightClick="1">
              <a:snd r:embed="rId2" name="click.wav"/>
            </a:hlinkHover>
            <a:extLst>
              <a:ext uri="{FF2B5EF4-FFF2-40B4-BE49-F238E27FC236}">
                <a16:creationId xmlns:a16="http://schemas.microsoft.com/office/drawing/2014/main" id="{6EA871C9-1B42-435F-98FB-3A8511AED6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78738" y="6272213"/>
            <a:ext cx="565150" cy="2159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19050" algn="ctr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accent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lIns="36000" tIns="36000" rIns="36000" bIns="36000" anchor="ctr"/>
          <a:lstStyle/>
          <a:p>
            <a:pPr algn="ctr"/>
            <a:r>
              <a:rPr lang="hr-HR" altLang="sr-Latn-RS" sz="800" b="1">
                <a:solidFill>
                  <a:schemeClr val="bg1"/>
                </a:solidFill>
                <a:latin typeface="Tahoma" panose="020B0604030504040204" pitchFamily="34" charset="0"/>
              </a:rPr>
              <a:t>Početak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4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6" dur="120000" fill="hold"/>
                                        <p:tgtEl>
                                          <p:spTgt spid="1949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" dur="100"/>
                                        <p:tgtEl>
                                          <p:spTgt spid="19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"/>
                                        <p:tgtEl>
                                          <p:spTgt spid="19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4" presetClass="path" presetSubtype="0" repeatCount="2000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0.00533 L 2.5E-6 -0.31481 " pathEditMode="relative" rAng="0" ptsTypes="AA">
                                      <p:cBhvr>
                                        <p:cTn id="14" dur="60000" fill="hold"/>
                                        <p:tgtEl>
                                          <p:spTgt spid="195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019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64" presetClass="path" presetSubtype="0" fill="hold" nodeType="withEffect">
                                  <p:stCondLst>
                                    <p:cond delay="54000"/>
                                  </p:stCondLst>
                                  <p:childTnLst>
                                    <p:animMotion origin="layout" path="M 5.55556E-7 7.40741E-7 L 5.55556E-7 -0.03148 " pathEditMode="relative" rAng="0" ptsTypes="AA">
                                      <p:cBhvr>
                                        <p:cTn id="16" dur="6000" fill="hold"/>
                                        <p:tgtEl>
                                          <p:spTgt spid="195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74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64" presetClass="path" presetSubtype="0" fill="hold" nodeType="withEffect">
                                  <p:stCondLst>
                                    <p:cond delay="54000"/>
                                  </p:stCondLst>
                                  <p:childTnLst>
                                    <p:animMotion origin="layout" path="M 5.55556E-7 -3.33333E-6 L 5.55556E-7 -0.03125 " pathEditMode="relative" rAng="0" ptsTypes="AA">
                                      <p:cBhvr>
                                        <p:cTn id="18" dur="6000" fill="hold"/>
                                        <p:tgtEl>
                                          <p:spTgt spid="195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74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64" presetClass="path" presetSubtype="0" fill="hold" nodeType="withEffect">
                                  <p:stCondLst>
                                    <p:cond delay="114000"/>
                                  </p:stCondLst>
                                  <p:childTnLst>
                                    <p:animMotion origin="layout" path="M 5.55556E-7 -0.03125 L 5.55556E-7 -0.0625 " pathEditMode="relative" rAng="0" ptsTypes="AA">
                                      <p:cBhvr>
                                        <p:cTn id="20" dur="6000" fill="hold"/>
                                        <p:tgtEl>
                                          <p:spTgt spid="195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74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64" presetClass="path" presetSubtype="0" fill="hold" nodeType="withEffect">
                                  <p:stCondLst>
                                    <p:cond delay="125000"/>
                                  </p:stCondLst>
                                  <p:childTnLst>
                                    <p:animMotion origin="layout" path="M 8.33333E-7 -0.01041 L 8.33333E-7 -0.31481 " pathEditMode="relative" rAng="0" ptsTypes="AA">
                                      <p:cBhvr>
                                        <p:cTn id="22" dur="1000" fill="hold"/>
                                        <p:tgtEl>
                                          <p:spTgt spid="195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231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64" presetClass="path" presetSubtype="0" repeatCount="4000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0.00533 L 2.5E-6 -0.31481 " pathEditMode="relative" rAng="0" ptsTypes="AA">
                                      <p:cBhvr>
                                        <p:cTn id="24" dur="30000" fill="hold"/>
                                        <p:tgtEl>
                                          <p:spTgt spid="195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019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64" presetClass="path" presetSubtype="0" fill="hold" nodeType="withEffect">
                                  <p:stCondLst>
                                    <p:cond delay="27000"/>
                                  </p:stCondLst>
                                  <p:childTnLst>
                                    <p:animMotion origin="layout" path="M 5.55556E-7 7.40741E-7 L 5.55556E-7 -0.03148 " pathEditMode="relative" rAng="0" ptsTypes="AA">
                                      <p:cBhvr>
                                        <p:cTn id="26" dur="3000" fill="hold"/>
                                        <p:tgtEl>
                                          <p:spTgt spid="195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74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64" presetClass="path" presetSubtype="0" fill="hold" nodeType="withEffect">
                                  <p:stCondLst>
                                    <p:cond delay="27000"/>
                                  </p:stCondLst>
                                  <p:childTnLst>
                                    <p:animMotion origin="layout" path="M 5.55556E-7 -3.33333E-6 L 5.55556E-7 -0.03125 " pathEditMode="relative" rAng="0" ptsTypes="AA">
                                      <p:cBhvr>
                                        <p:cTn id="28" dur="3000" fill="hold"/>
                                        <p:tgtEl>
                                          <p:spTgt spid="195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74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64" presetClass="path" presetSubtype="0" fill="hold" nodeType="withEffect">
                                  <p:stCondLst>
                                    <p:cond delay="57000"/>
                                  </p:stCondLst>
                                  <p:childTnLst>
                                    <p:animMotion origin="layout" path="M 5.55556E-7 -0.03125 L 5.55556E-7 -0.0625 " pathEditMode="relative" rAng="0" ptsTypes="AA">
                                      <p:cBhvr>
                                        <p:cTn id="30" dur="3000" fill="hold"/>
                                        <p:tgtEl>
                                          <p:spTgt spid="195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74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64" presetClass="path" presetSubtype="0" fill="hold" nodeType="withEffect">
                                  <p:stCondLst>
                                    <p:cond delay="87000"/>
                                  </p:stCondLst>
                                  <p:childTnLst>
                                    <p:animMotion origin="layout" path="M 5.55556E-7 -0.06273 L 5.55556E-7 -0.09444 " pathEditMode="relative" rAng="0" ptsTypes="AA">
                                      <p:cBhvr>
                                        <p:cTn id="32" dur="3000" fill="hold"/>
                                        <p:tgtEl>
                                          <p:spTgt spid="195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97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64" presetClass="path" presetSubtype="0" fill="hold" nodeType="withEffect">
                                  <p:stCondLst>
                                    <p:cond delay="117000"/>
                                  </p:stCondLst>
                                  <p:childTnLst>
                                    <p:animMotion origin="layout" path="M 5.55556E-7 -0.09467 L 5.55556E-7 -0.12592 " pathEditMode="relative" rAng="0" ptsTypes="AA">
                                      <p:cBhvr>
                                        <p:cTn id="34" dur="3000" fill="hold"/>
                                        <p:tgtEl>
                                          <p:spTgt spid="195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74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64" presetClass="path" presetSubtype="0" fill="hold" nodeType="withEffect">
                                  <p:stCondLst>
                                    <p:cond delay="125000"/>
                                  </p:stCondLst>
                                  <p:childTnLst>
                                    <p:animMotion origin="layout" path="M 8.33333E-7 -0.01041 L 8.33333E-7 -0.31481 " pathEditMode="relative" rAng="0" ptsTypes="AA">
                                      <p:cBhvr>
                                        <p:cTn id="36" dur="1000" fill="hold"/>
                                        <p:tgtEl>
                                          <p:spTgt spid="195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231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8" presetClass="emph" presetSubtype="0" repeatCount="40000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-21600000">
                                      <p:cBhvr>
                                        <p:cTn id="38" dur="30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9" presetID="8" presetClass="emph" presetSubtype="0" repeatCount="20000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40" dur="60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1" presetID="8" presetClass="emph" presetSubtype="0" repeatCount="20000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42" dur="6000" fill="hold"/>
                                        <p:tgtEl>
                                          <p:spTgt spid="194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3" presetID="8" presetClass="emph" presetSubtype="0" repeatCount="40000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-21600000">
                                      <p:cBhvr>
                                        <p:cTn id="44" dur="3000" fill="hold"/>
                                        <p:tgtEl>
                                          <p:spTgt spid="1947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"/>
                                        <p:tgtEl>
                                          <p:spTgt spid="19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458"/>
                  </p:tgtEl>
                </p:cond>
              </p:nextCondLst>
            </p:seq>
          </p:childTnLst>
        </p:cTn>
      </p:par>
    </p:tnLst>
    <p:bldLst>
      <p:bldP spid="1947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0" name="Text Box 60">
            <a:extLst>
              <a:ext uri="{FF2B5EF4-FFF2-40B4-BE49-F238E27FC236}">
                <a16:creationId xmlns:a16="http://schemas.microsoft.com/office/drawing/2014/main" id="{B8B9EE1E-EE34-4FBA-AF77-27F22BA836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9763" y="4003675"/>
            <a:ext cx="179387" cy="215900"/>
          </a:xfrm>
          <a:prstGeom prst="rect">
            <a:avLst/>
          </a:prstGeom>
          <a:gradFill rotWithShape="1">
            <a:gsLst>
              <a:gs pos="0">
                <a:srgbClr val="B2B2B2">
                  <a:gamma/>
                  <a:shade val="76078"/>
                  <a:invGamma/>
                </a:srgbClr>
              </a:gs>
              <a:gs pos="50000">
                <a:srgbClr val="B2B2B2"/>
              </a:gs>
              <a:gs pos="100000">
                <a:srgbClr val="B2B2B2">
                  <a:gamma/>
                  <a:shade val="76078"/>
                  <a:invGamma/>
                </a:srgbClr>
              </a:gs>
            </a:gsLst>
            <a:lin ang="5400000" scaled="1"/>
          </a:gra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 anchorCtr="1"/>
          <a:lstStyle/>
          <a:p>
            <a:pPr algn="ctr">
              <a:spcBef>
                <a:spcPct val="50000"/>
              </a:spcBef>
            </a:pPr>
            <a:r>
              <a:rPr lang="hr-HR" altLang="sr-Latn-RS" sz="1400" b="1">
                <a:latin typeface="Tahoma" panose="020B0604030504040204" pitchFamily="34" charset="0"/>
              </a:rPr>
              <a:t>0</a:t>
            </a:r>
          </a:p>
        </p:txBody>
      </p:sp>
      <p:grpSp>
        <p:nvGrpSpPr>
          <p:cNvPr id="20541" name="Group 61">
            <a:extLst>
              <a:ext uri="{FF2B5EF4-FFF2-40B4-BE49-F238E27FC236}">
                <a16:creationId xmlns:a16="http://schemas.microsoft.com/office/drawing/2014/main" id="{11CB5FAC-B503-4A9F-B42A-254145185F43}"/>
              </a:ext>
            </a:extLst>
          </p:cNvPr>
          <p:cNvGrpSpPr>
            <a:grpSpLocks/>
          </p:cNvGrpSpPr>
          <p:nvPr/>
        </p:nvGrpSpPr>
        <p:grpSpPr bwMode="auto">
          <a:xfrm>
            <a:off x="1908175" y="4219575"/>
            <a:ext cx="180975" cy="2159000"/>
            <a:chOff x="793" y="2704"/>
            <a:chExt cx="114" cy="1360"/>
          </a:xfrm>
        </p:grpSpPr>
        <p:sp>
          <p:nvSpPr>
            <p:cNvPr id="20542" name="Text Box 62">
              <a:extLst>
                <a:ext uri="{FF2B5EF4-FFF2-40B4-BE49-F238E27FC236}">
                  <a16:creationId xmlns:a16="http://schemas.microsoft.com/office/drawing/2014/main" id="{0D72A121-0355-4629-B688-59A1B18F39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2704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1</a:t>
              </a:r>
            </a:p>
          </p:txBody>
        </p:sp>
        <p:sp>
          <p:nvSpPr>
            <p:cNvPr id="20543" name="Text Box 63">
              <a:extLst>
                <a:ext uri="{FF2B5EF4-FFF2-40B4-BE49-F238E27FC236}">
                  <a16:creationId xmlns:a16="http://schemas.microsoft.com/office/drawing/2014/main" id="{35641535-7546-48F8-9E2C-F9A2921555A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3384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6</a:t>
              </a:r>
            </a:p>
          </p:txBody>
        </p:sp>
        <p:sp>
          <p:nvSpPr>
            <p:cNvPr id="20544" name="Text Box 64">
              <a:extLst>
                <a:ext uri="{FF2B5EF4-FFF2-40B4-BE49-F238E27FC236}">
                  <a16:creationId xmlns:a16="http://schemas.microsoft.com/office/drawing/2014/main" id="{516F4832-E42B-4561-AF54-7A4AE9EDAA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2976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3</a:t>
              </a:r>
            </a:p>
          </p:txBody>
        </p:sp>
        <p:sp>
          <p:nvSpPr>
            <p:cNvPr id="20545" name="Text Box 65">
              <a:extLst>
                <a:ext uri="{FF2B5EF4-FFF2-40B4-BE49-F238E27FC236}">
                  <a16:creationId xmlns:a16="http://schemas.microsoft.com/office/drawing/2014/main" id="{E0ADB1D0-CDFF-4D99-B15B-459E139B84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3112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4</a:t>
              </a:r>
            </a:p>
          </p:txBody>
        </p:sp>
        <p:sp>
          <p:nvSpPr>
            <p:cNvPr id="20546" name="Text Box 66">
              <a:extLst>
                <a:ext uri="{FF2B5EF4-FFF2-40B4-BE49-F238E27FC236}">
                  <a16:creationId xmlns:a16="http://schemas.microsoft.com/office/drawing/2014/main" id="{5F3E7D1D-2504-4BB5-85FD-AE0E45DDDAA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3248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5</a:t>
              </a:r>
            </a:p>
          </p:txBody>
        </p:sp>
        <p:sp>
          <p:nvSpPr>
            <p:cNvPr id="20547" name="Text Box 67">
              <a:extLst>
                <a:ext uri="{FF2B5EF4-FFF2-40B4-BE49-F238E27FC236}">
                  <a16:creationId xmlns:a16="http://schemas.microsoft.com/office/drawing/2014/main" id="{7F73DDAF-0A28-4864-92DC-CA8EA2022B6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2840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2</a:t>
              </a:r>
            </a:p>
          </p:txBody>
        </p:sp>
        <p:sp>
          <p:nvSpPr>
            <p:cNvPr id="20548" name="Text Box 68">
              <a:extLst>
                <a:ext uri="{FF2B5EF4-FFF2-40B4-BE49-F238E27FC236}">
                  <a16:creationId xmlns:a16="http://schemas.microsoft.com/office/drawing/2014/main" id="{04BE83C2-B6E1-40D8-AF7F-BBB77FAB6C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3520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7</a:t>
              </a:r>
            </a:p>
          </p:txBody>
        </p:sp>
        <p:sp>
          <p:nvSpPr>
            <p:cNvPr id="20549" name="Text Box 69">
              <a:extLst>
                <a:ext uri="{FF2B5EF4-FFF2-40B4-BE49-F238E27FC236}">
                  <a16:creationId xmlns:a16="http://schemas.microsoft.com/office/drawing/2014/main" id="{098143A0-06FD-4F7A-B8E1-4DB8B8A5762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3656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8</a:t>
              </a:r>
            </a:p>
          </p:txBody>
        </p:sp>
        <p:sp>
          <p:nvSpPr>
            <p:cNvPr id="20550" name="Text Box 70">
              <a:extLst>
                <a:ext uri="{FF2B5EF4-FFF2-40B4-BE49-F238E27FC236}">
                  <a16:creationId xmlns:a16="http://schemas.microsoft.com/office/drawing/2014/main" id="{68E13F4C-579E-48F1-9DF4-F3E7A40B1A2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3" y="3792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9</a:t>
              </a:r>
            </a:p>
          </p:txBody>
        </p:sp>
        <p:sp>
          <p:nvSpPr>
            <p:cNvPr id="20551" name="Text Box 71">
              <a:extLst>
                <a:ext uri="{FF2B5EF4-FFF2-40B4-BE49-F238E27FC236}">
                  <a16:creationId xmlns:a16="http://schemas.microsoft.com/office/drawing/2014/main" id="{D09711AD-7FE8-45AD-BE8E-E3E4F783E92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3928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0</a:t>
              </a:r>
            </a:p>
          </p:txBody>
        </p:sp>
      </p:grpSp>
      <p:grpSp>
        <p:nvGrpSpPr>
          <p:cNvPr id="20552" name="Group 72">
            <a:extLst>
              <a:ext uri="{FF2B5EF4-FFF2-40B4-BE49-F238E27FC236}">
                <a16:creationId xmlns:a16="http://schemas.microsoft.com/office/drawing/2014/main" id="{936D7D6F-DFE0-42B0-A3CA-566D4C34D82F}"/>
              </a:ext>
            </a:extLst>
          </p:cNvPr>
          <p:cNvGrpSpPr>
            <a:grpSpLocks/>
          </p:cNvGrpSpPr>
          <p:nvPr/>
        </p:nvGrpSpPr>
        <p:grpSpPr bwMode="auto">
          <a:xfrm>
            <a:off x="2087563" y="4003675"/>
            <a:ext cx="180975" cy="2374900"/>
            <a:chOff x="906" y="2614"/>
            <a:chExt cx="114" cy="1496"/>
          </a:xfrm>
        </p:grpSpPr>
        <p:sp>
          <p:nvSpPr>
            <p:cNvPr id="20553" name="Text Box 73">
              <a:extLst>
                <a:ext uri="{FF2B5EF4-FFF2-40B4-BE49-F238E27FC236}">
                  <a16:creationId xmlns:a16="http://schemas.microsoft.com/office/drawing/2014/main" id="{E88AB777-7971-4ED5-99C2-36FD7711E01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2614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0</a:t>
              </a:r>
            </a:p>
          </p:txBody>
        </p:sp>
        <p:sp>
          <p:nvSpPr>
            <p:cNvPr id="20554" name="Text Box 74">
              <a:extLst>
                <a:ext uri="{FF2B5EF4-FFF2-40B4-BE49-F238E27FC236}">
                  <a16:creationId xmlns:a16="http://schemas.microsoft.com/office/drawing/2014/main" id="{4AA3EE2E-DDC7-42A0-87DB-E391DB9F083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2750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1</a:t>
              </a:r>
            </a:p>
          </p:txBody>
        </p:sp>
        <p:sp>
          <p:nvSpPr>
            <p:cNvPr id="20555" name="Text Box 75">
              <a:extLst>
                <a:ext uri="{FF2B5EF4-FFF2-40B4-BE49-F238E27FC236}">
                  <a16:creationId xmlns:a16="http://schemas.microsoft.com/office/drawing/2014/main" id="{D26C0606-005E-497E-9397-82685C0343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430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6</a:t>
              </a:r>
            </a:p>
          </p:txBody>
        </p:sp>
        <p:sp>
          <p:nvSpPr>
            <p:cNvPr id="20556" name="Text Box 76">
              <a:extLst>
                <a:ext uri="{FF2B5EF4-FFF2-40B4-BE49-F238E27FC236}">
                  <a16:creationId xmlns:a16="http://schemas.microsoft.com/office/drawing/2014/main" id="{964FB9C6-5DAE-40DF-A772-02E581A1DB3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022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3</a:t>
              </a:r>
            </a:p>
          </p:txBody>
        </p:sp>
        <p:sp>
          <p:nvSpPr>
            <p:cNvPr id="20557" name="Text Box 77">
              <a:extLst>
                <a:ext uri="{FF2B5EF4-FFF2-40B4-BE49-F238E27FC236}">
                  <a16:creationId xmlns:a16="http://schemas.microsoft.com/office/drawing/2014/main" id="{342A4372-4F87-4824-B58B-0E7B21EAF09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158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4</a:t>
              </a:r>
            </a:p>
          </p:txBody>
        </p:sp>
        <p:sp>
          <p:nvSpPr>
            <p:cNvPr id="20558" name="Text Box 78">
              <a:extLst>
                <a:ext uri="{FF2B5EF4-FFF2-40B4-BE49-F238E27FC236}">
                  <a16:creationId xmlns:a16="http://schemas.microsoft.com/office/drawing/2014/main" id="{74789C13-C26A-4D08-AD6A-1A4C7A75783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294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5</a:t>
              </a:r>
            </a:p>
          </p:txBody>
        </p:sp>
        <p:sp>
          <p:nvSpPr>
            <p:cNvPr id="20559" name="Text Box 79">
              <a:extLst>
                <a:ext uri="{FF2B5EF4-FFF2-40B4-BE49-F238E27FC236}">
                  <a16:creationId xmlns:a16="http://schemas.microsoft.com/office/drawing/2014/main" id="{934F37E4-EF8E-46F8-9AE0-15B7E6FD5F0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2886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2</a:t>
              </a:r>
            </a:p>
          </p:txBody>
        </p:sp>
        <p:sp>
          <p:nvSpPr>
            <p:cNvPr id="20560" name="Text Box 80">
              <a:extLst>
                <a:ext uri="{FF2B5EF4-FFF2-40B4-BE49-F238E27FC236}">
                  <a16:creationId xmlns:a16="http://schemas.microsoft.com/office/drawing/2014/main" id="{17BF66A8-93D2-448E-9189-0A593DF924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566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7</a:t>
              </a:r>
            </a:p>
          </p:txBody>
        </p:sp>
        <p:sp>
          <p:nvSpPr>
            <p:cNvPr id="20561" name="Text Box 81">
              <a:extLst>
                <a:ext uri="{FF2B5EF4-FFF2-40B4-BE49-F238E27FC236}">
                  <a16:creationId xmlns:a16="http://schemas.microsoft.com/office/drawing/2014/main" id="{28EC2ED4-27B4-4727-B731-F84223C7DFD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702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8</a:t>
              </a:r>
            </a:p>
          </p:txBody>
        </p:sp>
        <p:sp>
          <p:nvSpPr>
            <p:cNvPr id="20562" name="Text Box 82">
              <a:extLst>
                <a:ext uri="{FF2B5EF4-FFF2-40B4-BE49-F238E27FC236}">
                  <a16:creationId xmlns:a16="http://schemas.microsoft.com/office/drawing/2014/main" id="{256E9C3F-88EF-434B-8B99-6BEC659AFC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6" y="3838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9</a:t>
              </a:r>
            </a:p>
          </p:txBody>
        </p:sp>
        <p:sp>
          <p:nvSpPr>
            <p:cNvPr id="20563" name="Text Box 83">
              <a:extLst>
                <a:ext uri="{FF2B5EF4-FFF2-40B4-BE49-F238E27FC236}">
                  <a16:creationId xmlns:a16="http://schemas.microsoft.com/office/drawing/2014/main" id="{017E30B0-F4F5-431F-AD9D-2B8F6FC583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974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0</a:t>
              </a:r>
            </a:p>
          </p:txBody>
        </p:sp>
      </p:grpSp>
      <p:grpSp>
        <p:nvGrpSpPr>
          <p:cNvPr id="20564" name="Group 84">
            <a:extLst>
              <a:ext uri="{FF2B5EF4-FFF2-40B4-BE49-F238E27FC236}">
                <a16:creationId xmlns:a16="http://schemas.microsoft.com/office/drawing/2014/main" id="{9C2C444E-63B5-42AF-8112-99E5CB40DE21}"/>
              </a:ext>
            </a:extLst>
          </p:cNvPr>
          <p:cNvGrpSpPr>
            <a:grpSpLocks/>
          </p:cNvGrpSpPr>
          <p:nvPr/>
        </p:nvGrpSpPr>
        <p:grpSpPr bwMode="auto">
          <a:xfrm>
            <a:off x="1763713" y="1700213"/>
            <a:ext cx="579437" cy="4714875"/>
            <a:chOff x="1020" y="1117"/>
            <a:chExt cx="365" cy="2970"/>
          </a:xfrm>
        </p:grpSpPr>
        <p:sp>
          <p:nvSpPr>
            <p:cNvPr id="20565" name="Rectangle 85">
              <a:extLst>
                <a:ext uri="{FF2B5EF4-FFF2-40B4-BE49-F238E27FC236}">
                  <a16:creationId xmlns:a16="http://schemas.microsoft.com/office/drawing/2014/main" id="{51265223-E8C6-49C4-9AB4-AABD7D521B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0" y="2704"/>
              <a:ext cx="365" cy="138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399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sr-Latn-RS" altLang="sr-Latn-RS"/>
            </a:p>
          </p:txBody>
        </p:sp>
        <p:sp>
          <p:nvSpPr>
            <p:cNvPr id="20566" name="Rectangle 86">
              <a:extLst>
                <a:ext uri="{FF2B5EF4-FFF2-40B4-BE49-F238E27FC236}">
                  <a16:creationId xmlns:a16="http://schemas.microsoft.com/office/drawing/2014/main" id="{7017617C-43D0-44FD-8AF6-E3A0D42474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2" y="1117"/>
              <a:ext cx="363" cy="145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399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20567" name="Rectangle 87">
              <a:extLst>
                <a:ext uri="{FF2B5EF4-FFF2-40B4-BE49-F238E27FC236}">
                  <a16:creationId xmlns:a16="http://schemas.microsoft.com/office/drawing/2014/main" id="{07171B8C-78B4-40B4-AE08-D83EBAEBF7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1" y="2568"/>
              <a:ext cx="227" cy="136"/>
            </a:xfrm>
            <a:prstGeom prst="rect">
              <a:avLst/>
            </a:prstGeom>
            <a:noFill/>
            <a:ln w="28575">
              <a:pattFill prst="narVert">
                <a:fgClr>
                  <a:schemeClr val="tx1"/>
                </a:fgClr>
                <a:bgClr>
                  <a:srgbClr val="FFFFFF"/>
                </a:bgClr>
              </a:patt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bg1">
                          <a:gamma/>
                          <a:shade val="83529"/>
                          <a:invGamma/>
                        </a:schemeClr>
                      </a:gs>
                      <a:gs pos="50000">
                        <a:schemeClr val="bg1">
                          <a:alpha val="11000"/>
                        </a:schemeClr>
                      </a:gs>
                      <a:gs pos="100000">
                        <a:schemeClr val="bg1">
                          <a:gamma/>
                          <a:shade val="83529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</p:grpSp>
      <p:sp>
        <p:nvSpPr>
          <p:cNvPr id="20568" name="Text Box 88">
            <a:extLst>
              <a:ext uri="{FF2B5EF4-FFF2-40B4-BE49-F238E27FC236}">
                <a16:creationId xmlns:a16="http://schemas.microsoft.com/office/drawing/2014/main" id="{3877AE7C-826B-4674-B408-CD961FD4C2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42138" y="4003675"/>
            <a:ext cx="179387" cy="215900"/>
          </a:xfrm>
          <a:prstGeom prst="rect">
            <a:avLst/>
          </a:prstGeom>
          <a:gradFill rotWithShape="1">
            <a:gsLst>
              <a:gs pos="0">
                <a:srgbClr val="B2B2B2">
                  <a:gamma/>
                  <a:shade val="76078"/>
                  <a:invGamma/>
                </a:srgbClr>
              </a:gs>
              <a:gs pos="50000">
                <a:srgbClr val="B2B2B2"/>
              </a:gs>
              <a:gs pos="100000">
                <a:srgbClr val="B2B2B2">
                  <a:gamma/>
                  <a:shade val="76078"/>
                  <a:invGamma/>
                </a:srgbClr>
              </a:gs>
            </a:gsLst>
            <a:lin ang="5400000" scaled="1"/>
          </a:gra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 anchorCtr="1"/>
          <a:lstStyle/>
          <a:p>
            <a:pPr algn="ctr">
              <a:spcBef>
                <a:spcPct val="50000"/>
              </a:spcBef>
            </a:pPr>
            <a:r>
              <a:rPr lang="hr-HR" altLang="sr-Latn-RS" sz="1400" b="1">
                <a:latin typeface="Tahoma" panose="020B0604030504040204" pitchFamily="34" charset="0"/>
              </a:rPr>
              <a:t>0</a:t>
            </a:r>
          </a:p>
        </p:txBody>
      </p:sp>
      <p:grpSp>
        <p:nvGrpSpPr>
          <p:cNvPr id="20569" name="Group 89">
            <a:extLst>
              <a:ext uri="{FF2B5EF4-FFF2-40B4-BE49-F238E27FC236}">
                <a16:creationId xmlns:a16="http://schemas.microsoft.com/office/drawing/2014/main" id="{94B8EFBD-ADC0-437C-B984-16FE0C57D284}"/>
              </a:ext>
            </a:extLst>
          </p:cNvPr>
          <p:cNvGrpSpPr>
            <a:grpSpLocks/>
          </p:cNvGrpSpPr>
          <p:nvPr/>
        </p:nvGrpSpPr>
        <p:grpSpPr bwMode="auto">
          <a:xfrm>
            <a:off x="6940550" y="4219575"/>
            <a:ext cx="180975" cy="2159000"/>
            <a:chOff x="793" y="2704"/>
            <a:chExt cx="114" cy="1360"/>
          </a:xfrm>
        </p:grpSpPr>
        <p:sp>
          <p:nvSpPr>
            <p:cNvPr id="20570" name="Text Box 90">
              <a:extLst>
                <a:ext uri="{FF2B5EF4-FFF2-40B4-BE49-F238E27FC236}">
                  <a16:creationId xmlns:a16="http://schemas.microsoft.com/office/drawing/2014/main" id="{18937FCA-DF44-45A5-932B-C85B89466F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2704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1</a:t>
              </a:r>
            </a:p>
          </p:txBody>
        </p:sp>
        <p:sp>
          <p:nvSpPr>
            <p:cNvPr id="20571" name="Text Box 91">
              <a:extLst>
                <a:ext uri="{FF2B5EF4-FFF2-40B4-BE49-F238E27FC236}">
                  <a16:creationId xmlns:a16="http://schemas.microsoft.com/office/drawing/2014/main" id="{5FBC69AF-E648-4A05-8E26-F7998B72255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3384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6</a:t>
              </a:r>
            </a:p>
          </p:txBody>
        </p:sp>
        <p:sp>
          <p:nvSpPr>
            <p:cNvPr id="20572" name="Text Box 92">
              <a:extLst>
                <a:ext uri="{FF2B5EF4-FFF2-40B4-BE49-F238E27FC236}">
                  <a16:creationId xmlns:a16="http://schemas.microsoft.com/office/drawing/2014/main" id="{5D6F8BF2-9518-48A8-A173-CC33D903D26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2976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3</a:t>
              </a:r>
            </a:p>
          </p:txBody>
        </p:sp>
        <p:sp>
          <p:nvSpPr>
            <p:cNvPr id="20573" name="Text Box 93">
              <a:extLst>
                <a:ext uri="{FF2B5EF4-FFF2-40B4-BE49-F238E27FC236}">
                  <a16:creationId xmlns:a16="http://schemas.microsoft.com/office/drawing/2014/main" id="{9F0EF369-599F-4774-9FEA-2C342D400B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3112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4</a:t>
              </a:r>
            </a:p>
          </p:txBody>
        </p:sp>
        <p:sp>
          <p:nvSpPr>
            <p:cNvPr id="20574" name="Text Box 94">
              <a:extLst>
                <a:ext uri="{FF2B5EF4-FFF2-40B4-BE49-F238E27FC236}">
                  <a16:creationId xmlns:a16="http://schemas.microsoft.com/office/drawing/2014/main" id="{F30148E6-175B-4A88-B76F-3853EC1445F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3248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5</a:t>
              </a:r>
            </a:p>
          </p:txBody>
        </p:sp>
        <p:sp>
          <p:nvSpPr>
            <p:cNvPr id="20575" name="Text Box 95">
              <a:extLst>
                <a:ext uri="{FF2B5EF4-FFF2-40B4-BE49-F238E27FC236}">
                  <a16:creationId xmlns:a16="http://schemas.microsoft.com/office/drawing/2014/main" id="{0BCDAEAB-6217-4F4B-A742-F8980F86953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2840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2</a:t>
              </a:r>
            </a:p>
          </p:txBody>
        </p:sp>
        <p:sp>
          <p:nvSpPr>
            <p:cNvPr id="20576" name="Text Box 96">
              <a:extLst>
                <a:ext uri="{FF2B5EF4-FFF2-40B4-BE49-F238E27FC236}">
                  <a16:creationId xmlns:a16="http://schemas.microsoft.com/office/drawing/2014/main" id="{8CAC61BF-EA3D-446C-A45A-E4BC46E630C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3520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7</a:t>
              </a:r>
            </a:p>
          </p:txBody>
        </p:sp>
        <p:sp>
          <p:nvSpPr>
            <p:cNvPr id="20577" name="Text Box 97">
              <a:extLst>
                <a:ext uri="{FF2B5EF4-FFF2-40B4-BE49-F238E27FC236}">
                  <a16:creationId xmlns:a16="http://schemas.microsoft.com/office/drawing/2014/main" id="{E9F79341-CF3D-406E-B7AD-C2394681F97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3656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8</a:t>
              </a:r>
            </a:p>
          </p:txBody>
        </p:sp>
        <p:sp>
          <p:nvSpPr>
            <p:cNvPr id="20578" name="Text Box 98">
              <a:extLst>
                <a:ext uri="{FF2B5EF4-FFF2-40B4-BE49-F238E27FC236}">
                  <a16:creationId xmlns:a16="http://schemas.microsoft.com/office/drawing/2014/main" id="{A27C1945-B255-4B7E-9953-90D2EB19B1F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3" y="3792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9</a:t>
              </a:r>
            </a:p>
          </p:txBody>
        </p:sp>
        <p:sp>
          <p:nvSpPr>
            <p:cNvPr id="20579" name="Text Box 99">
              <a:extLst>
                <a:ext uri="{FF2B5EF4-FFF2-40B4-BE49-F238E27FC236}">
                  <a16:creationId xmlns:a16="http://schemas.microsoft.com/office/drawing/2014/main" id="{058CCD21-B495-4227-8CC1-A0C081C913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3928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0</a:t>
              </a:r>
            </a:p>
          </p:txBody>
        </p:sp>
      </p:grpSp>
      <p:grpSp>
        <p:nvGrpSpPr>
          <p:cNvPr id="20580" name="Group 100">
            <a:extLst>
              <a:ext uri="{FF2B5EF4-FFF2-40B4-BE49-F238E27FC236}">
                <a16:creationId xmlns:a16="http://schemas.microsoft.com/office/drawing/2014/main" id="{98E5D369-3848-4FCA-9461-CD1D0FBB407D}"/>
              </a:ext>
            </a:extLst>
          </p:cNvPr>
          <p:cNvGrpSpPr>
            <a:grpSpLocks/>
          </p:cNvGrpSpPr>
          <p:nvPr/>
        </p:nvGrpSpPr>
        <p:grpSpPr bwMode="auto">
          <a:xfrm>
            <a:off x="7119938" y="4003675"/>
            <a:ext cx="180975" cy="2374900"/>
            <a:chOff x="906" y="2614"/>
            <a:chExt cx="114" cy="1496"/>
          </a:xfrm>
        </p:grpSpPr>
        <p:sp>
          <p:nvSpPr>
            <p:cNvPr id="20581" name="Text Box 101">
              <a:extLst>
                <a:ext uri="{FF2B5EF4-FFF2-40B4-BE49-F238E27FC236}">
                  <a16:creationId xmlns:a16="http://schemas.microsoft.com/office/drawing/2014/main" id="{297123B3-EC98-4DCD-B582-925AF40DFDC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2614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0</a:t>
              </a:r>
            </a:p>
          </p:txBody>
        </p:sp>
        <p:sp>
          <p:nvSpPr>
            <p:cNvPr id="20582" name="Text Box 102">
              <a:extLst>
                <a:ext uri="{FF2B5EF4-FFF2-40B4-BE49-F238E27FC236}">
                  <a16:creationId xmlns:a16="http://schemas.microsoft.com/office/drawing/2014/main" id="{C995E27D-9104-421D-BFFF-5382952123C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2750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1</a:t>
              </a:r>
            </a:p>
          </p:txBody>
        </p:sp>
        <p:sp>
          <p:nvSpPr>
            <p:cNvPr id="20583" name="Text Box 103">
              <a:extLst>
                <a:ext uri="{FF2B5EF4-FFF2-40B4-BE49-F238E27FC236}">
                  <a16:creationId xmlns:a16="http://schemas.microsoft.com/office/drawing/2014/main" id="{97C7FBEE-9DD3-4A88-9326-7863A8FF5D0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430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6</a:t>
              </a:r>
            </a:p>
          </p:txBody>
        </p:sp>
        <p:sp>
          <p:nvSpPr>
            <p:cNvPr id="20584" name="Text Box 104">
              <a:extLst>
                <a:ext uri="{FF2B5EF4-FFF2-40B4-BE49-F238E27FC236}">
                  <a16:creationId xmlns:a16="http://schemas.microsoft.com/office/drawing/2014/main" id="{1B42321F-9608-446F-A662-B670DA7CE06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022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3</a:t>
              </a:r>
            </a:p>
          </p:txBody>
        </p:sp>
        <p:sp>
          <p:nvSpPr>
            <p:cNvPr id="20585" name="Text Box 105">
              <a:extLst>
                <a:ext uri="{FF2B5EF4-FFF2-40B4-BE49-F238E27FC236}">
                  <a16:creationId xmlns:a16="http://schemas.microsoft.com/office/drawing/2014/main" id="{E13B1A69-0E7C-4B75-A978-4D2B036C5E2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158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4</a:t>
              </a:r>
            </a:p>
          </p:txBody>
        </p:sp>
        <p:sp>
          <p:nvSpPr>
            <p:cNvPr id="20586" name="Text Box 106">
              <a:extLst>
                <a:ext uri="{FF2B5EF4-FFF2-40B4-BE49-F238E27FC236}">
                  <a16:creationId xmlns:a16="http://schemas.microsoft.com/office/drawing/2014/main" id="{1F51208B-8E04-4895-9F31-BDEC2326B8D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294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5</a:t>
              </a:r>
            </a:p>
          </p:txBody>
        </p:sp>
        <p:sp>
          <p:nvSpPr>
            <p:cNvPr id="20587" name="Text Box 107">
              <a:extLst>
                <a:ext uri="{FF2B5EF4-FFF2-40B4-BE49-F238E27FC236}">
                  <a16:creationId xmlns:a16="http://schemas.microsoft.com/office/drawing/2014/main" id="{4444C6E1-6039-4F93-B5A5-AA21AB20C0A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2886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2</a:t>
              </a:r>
            </a:p>
          </p:txBody>
        </p:sp>
        <p:sp>
          <p:nvSpPr>
            <p:cNvPr id="20588" name="Text Box 108">
              <a:extLst>
                <a:ext uri="{FF2B5EF4-FFF2-40B4-BE49-F238E27FC236}">
                  <a16:creationId xmlns:a16="http://schemas.microsoft.com/office/drawing/2014/main" id="{38B61062-DFCD-465B-8976-6AA58C4BCAD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566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7</a:t>
              </a:r>
            </a:p>
          </p:txBody>
        </p:sp>
        <p:sp>
          <p:nvSpPr>
            <p:cNvPr id="20589" name="Text Box 109">
              <a:extLst>
                <a:ext uri="{FF2B5EF4-FFF2-40B4-BE49-F238E27FC236}">
                  <a16:creationId xmlns:a16="http://schemas.microsoft.com/office/drawing/2014/main" id="{976FDD04-D183-4143-AFAB-3D5B4D12007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702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8</a:t>
              </a:r>
            </a:p>
          </p:txBody>
        </p:sp>
        <p:sp>
          <p:nvSpPr>
            <p:cNvPr id="20590" name="Text Box 110">
              <a:extLst>
                <a:ext uri="{FF2B5EF4-FFF2-40B4-BE49-F238E27FC236}">
                  <a16:creationId xmlns:a16="http://schemas.microsoft.com/office/drawing/2014/main" id="{DD9CBCB5-9F12-4291-87AD-5EAA1D18DB6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6" y="3838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9</a:t>
              </a:r>
            </a:p>
          </p:txBody>
        </p:sp>
        <p:sp>
          <p:nvSpPr>
            <p:cNvPr id="20591" name="Text Box 111">
              <a:extLst>
                <a:ext uri="{FF2B5EF4-FFF2-40B4-BE49-F238E27FC236}">
                  <a16:creationId xmlns:a16="http://schemas.microsoft.com/office/drawing/2014/main" id="{4427BE31-114E-494C-AB6C-65C196C7923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974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0</a:t>
              </a:r>
            </a:p>
          </p:txBody>
        </p:sp>
      </p:grpSp>
      <p:grpSp>
        <p:nvGrpSpPr>
          <p:cNvPr id="20592" name="Group 112">
            <a:extLst>
              <a:ext uri="{FF2B5EF4-FFF2-40B4-BE49-F238E27FC236}">
                <a16:creationId xmlns:a16="http://schemas.microsoft.com/office/drawing/2014/main" id="{816F3750-13E1-4670-9B03-148CED96471E}"/>
              </a:ext>
            </a:extLst>
          </p:cNvPr>
          <p:cNvGrpSpPr>
            <a:grpSpLocks/>
          </p:cNvGrpSpPr>
          <p:nvPr/>
        </p:nvGrpSpPr>
        <p:grpSpPr bwMode="auto">
          <a:xfrm>
            <a:off x="6796088" y="1700213"/>
            <a:ext cx="579437" cy="4714875"/>
            <a:chOff x="1020" y="1117"/>
            <a:chExt cx="365" cy="2970"/>
          </a:xfrm>
        </p:grpSpPr>
        <p:sp>
          <p:nvSpPr>
            <p:cNvPr id="20593" name="Rectangle 113">
              <a:extLst>
                <a:ext uri="{FF2B5EF4-FFF2-40B4-BE49-F238E27FC236}">
                  <a16:creationId xmlns:a16="http://schemas.microsoft.com/office/drawing/2014/main" id="{5230430C-7B66-466A-8A72-5E1C583C72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0" y="2704"/>
              <a:ext cx="365" cy="138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399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sr-Latn-RS" altLang="sr-Latn-RS"/>
            </a:p>
          </p:txBody>
        </p:sp>
        <p:sp>
          <p:nvSpPr>
            <p:cNvPr id="20594" name="Rectangle 114">
              <a:extLst>
                <a:ext uri="{FF2B5EF4-FFF2-40B4-BE49-F238E27FC236}">
                  <a16:creationId xmlns:a16="http://schemas.microsoft.com/office/drawing/2014/main" id="{CF2C4B09-B27A-4DA7-A452-0E1F239EC1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2" y="1117"/>
              <a:ext cx="363" cy="145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399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20595" name="Rectangle 115">
              <a:extLst>
                <a:ext uri="{FF2B5EF4-FFF2-40B4-BE49-F238E27FC236}">
                  <a16:creationId xmlns:a16="http://schemas.microsoft.com/office/drawing/2014/main" id="{F20C96AB-158C-4D41-A9F4-CA6F2750A1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1" y="2568"/>
              <a:ext cx="227" cy="136"/>
            </a:xfrm>
            <a:prstGeom prst="rect">
              <a:avLst/>
            </a:prstGeom>
            <a:noFill/>
            <a:ln w="28575">
              <a:pattFill prst="narVert">
                <a:fgClr>
                  <a:schemeClr val="tx1"/>
                </a:fgClr>
                <a:bgClr>
                  <a:srgbClr val="FFFFFF"/>
                </a:bgClr>
              </a:patt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bg1">
                          <a:gamma/>
                          <a:shade val="83529"/>
                          <a:invGamma/>
                        </a:schemeClr>
                      </a:gs>
                      <a:gs pos="50000">
                        <a:schemeClr val="bg1">
                          <a:alpha val="11000"/>
                        </a:schemeClr>
                      </a:gs>
                      <a:gs pos="100000">
                        <a:schemeClr val="bg1">
                          <a:gamma/>
                          <a:shade val="83529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</p:grpSp>
      <p:sp>
        <p:nvSpPr>
          <p:cNvPr id="20482" name="AutoShape 2">
            <a:hlinkClick r:id="" action="ppaction://noaction">
              <a:snd r:embed="rId2" name="click.wav"/>
            </a:hlinkClick>
            <a:hlinkHover r:id="" action="ppaction://noaction" highlightClick="1">
              <a:snd r:embed="rId3" name="arrow.wav"/>
            </a:hlinkHover>
            <a:extLst>
              <a:ext uri="{FF2B5EF4-FFF2-40B4-BE49-F238E27FC236}">
                <a16:creationId xmlns:a16="http://schemas.microsoft.com/office/drawing/2014/main" id="{618059E8-376D-46E7-BEC9-89D749386D39}"/>
              </a:ext>
            </a:extLst>
          </p:cNvPr>
          <p:cNvSpPr>
            <a:spLocks noChangeArrowheads="1"/>
          </p:cNvSpPr>
          <p:nvPr/>
        </p:nvSpPr>
        <p:spPr bwMode="auto">
          <a:xfrm rot="-3845809">
            <a:off x="3779044" y="1988344"/>
            <a:ext cx="793750" cy="1655762"/>
          </a:xfrm>
          <a:custGeom>
            <a:avLst/>
            <a:gdLst>
              <a:gd name="G0" fmla="+- -2244518 0 0"/>
              <a:gd name="G1" fmla="+- -5319912 0 0"/>
              <a:gd name="G2" fmla="+- -2244518 0 -5319912"/>
              <a:gd name="G3" fmla="+- 10800 0 0"/>
              <a:gd name="G4" fmla="+- 0 0 -2244518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7254 0 0"/>
              <a:gd name="G9" fmla="+- 0 0 -5319912"/>
              <a:gd name="G10" fmla="+- 7254 0 2700"/>
              <a:gd name="G11" fmla="cos G10 -2244518"/>
              <a:gd name="G12" fmla="sin G10 -2244518"/>
              <a:gd name="G13" fmla="cos 13500 -2244518"/>
              <a:gd name="G14" fmla="sin 13500 -2244518"/>
              <a:gd name="G15" fmla="+- G11 10800 0"/>
              <a:gd name="G16" fmla="+- G12 10800 0"/>
              <a:gd name="G17" fmla="+- G13 10800 0"/>
              <a:gd name="G18" fmla="+- G14 10800 0"/>
              <a:gd name="G19" fmla="*/ 7254 1 2"/>
              <a:gd name="G20" fmla="+- G19 5400 0"/>
              <a:gd name="G21" fmla="cos G20 -2244518"/>
              <a:gd name="G22" fmla="sin G20 -2244518"/>
              <a:gd name="G23" fmla="+- G21 10800 0"/>
              <a:gd name="G24" fmla="+- G12 G23 G22"/>
              <a:gd name="G25" fmla="+- G22 G23 G11"/>
              <a:gd name="G26" fmla="cos 10800 -2244518"/>
              <a:gd name="G27" fmla="sin 10800 -2244518"/>
              <a:gd name="G28" fmla="cos 7254 -2244518"/>
              <a:gd name="G29" fmla="sin 7254 -2244518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5319912"/>
              <a:gd name="G36" fmla="sin G34 -5319912"/>
              <a:gd name="G37" fmla="+/ -5319912 -2244518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7254 G39"/>
              <a:gd name="G43" fmla="sin 7254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6569 w 21600"/>
              <a:gd name="T5" fmla="*/ 1669 h 21600"/>
              <a:gd name="T6" fmla="*/ 12184 w 21600"/>
              <a:gd name="T7" fmla="*/ 1879 h 21600"/>
              <a:gd name="T8" fmla="*/ 14674 w 21600"/>
              <a:gd name="T9" fmla="*/ 4667 h 21600"/>
              <a:gd name="T10" fmla="*/ 21959 w 21600"/>
              <a:gd name="T11" fmla="*/ 3202 h 21600"/>
              <a:gd name="T12" fmla="*/ 20779 w 21600"/>
              <a:gd name="T13" fmla="*/ 9416 h 21600"/>
              <a:gd name="T14" fmla="*/ 14564 w 21600"/>
              <a:gd name="T15" fmla="*/ 8237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6796" y="6717"/>
                </a:moveTo>
                <a:cubicBezTo>
                  <a:pt x="15665" y="5057"/>
                  <a:pt x="13897" y="3940"/>
                  <a:pt x="11912" y="3631"/>
                </a:cubicBezTo>
                <a:lnTo>
                  <a:pt x="12456" y="127"/>
                </a:lnTo>
                <a:cubicBezTo>
                  <a:pt x="15411" y="586"/>
                  <a:pt x="18044" y="2250"/>
                  <a:pt x="19727" y="4721"/>
                </a:cubicBezTo>
                <a:lnTo>
                  <a:pt x="21959" y="3202"/>
                </a:lnTo>
                <a:lnTo>
                  <a:pt x="20779" y="9416"/>
                </a:lnTo>
                <a:lnTo>
                  <a:pt x="14564" y="8237"/>
                </a:lnTo>
                <a:lnTo>
                  <a:pt x="16796" y="6717"/>
                </a:lnTo>
                <a:close/>
              </a:path>
            </a:pathLst>
          </a:custGeom>
          <a:gradFill rotWithShape="1">
            <a:gsLst>
              <a:gs pos="0">
                <a:srgbClr val="00CC00"/>
              </a:gs>
              <a:gs pos="50000">
                <a:srgbClr val="00CC00">
                  <a:gamma/>
                  <a:shade val="46275"/>
                  <a:invGamma/>
                </a:srgbClr>
              </a:gs>
              <a:gs pos="100000">
                <a:srgbClr val="00CC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endParaRPr lang="hr-HR"/>
          </a:p>
        </p:txBody>
      </p:sp>
      <p:grpSp>
        <p:nvGrpSpPr>
          <p:cNvPr id="20483" name="Group 3">
            <a:extLst>
              <a:ext uri="{FF2B5EF4-FFF2-40B4-BE49-F238E27FC236}">
                <a16:creationId xmlns:a16="http://schemas.microsoft.com/office/drawing/2014/main" id="{582CD8B9-1344-41E2-92B4-D363C9128DBE}"/>
              </a:ext>
            </a:extLst>
          </p:cNvPr>
          <p:cNvGrpSpPr>
            <a:grpSpLocks/>
          </p:cNvGrpSpPr>
          <p:nvPr/>
        </p:nvGrpSpPr>
        <p:grpSpPr bwMode="auto">
          <a:xfrm>
            <a:off x="2411413" y="2709863"/>
            <a:ext cx="2914650" cy="2879725"/>
            <a:chOff x="748" y="1298"/>
            <a:chExt cx="1836" cy="1814"/>
          </a:xfrm>
        </p:grpSpPr>
        <p:grpSp>
          <p:nvGrpSpPr>
            <p:cNvPr id="20484" name="Group 4">
              <a:extLst>
                <a:ext uri="{FF2B5EF4-FFF2-40B4-BE49-F238E27FC236}">
                  <a16:creationId xmlns:a16="http://schemas.microsoft.com/office/drawing/2014/main" id="{57730319-CE1E-4E6A-BF86-027726D119BA}"/>
                </a:ext>
              </a:extLst>
            </p:cNvPr>
            <p:cNvGrpSpPr>
              <a:grpSpLocks/>
            </p:cNvGrpSpPr>
            <p:nvPr/>
          </p:nvGrpSpPr>
          <p:grpSpPr bwMode="auto">
            <a:xfrm rot="10920000">
              <a:off x="748" y="1298"/>
              <a:ext cx="1814" cy="1814"/>
              <a:chOff x="748" y="1298"/>
              <a:chExt cx="1814" cy="1814"/>
            </a:xfrm>
          </p:grpSpPr>
          <p:sp>
            <p:nvSpPr>
              <p:cNvPr id="20485" name="Oval 5">
                <a:extLst>
                  <a:ext uri="{FF2B5EF4-FFF2-40B4-BE49-F238E27FC236}">
                    <a16:creationId xmlns:a16="http://schemas.microsoft.com/office/drawing/2014/main" id="{5CC0A130-DF7C-4701-8588-1360906E5F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8" y="1298"/>
                <a:ext cx="1814" cy="1814"/>
              </a:xfrm>
              <a:prstGeom prst="ellipse">
                <a:avLst/>
              </a:prstGeom>
              <a:gradFill rotWithShape="1">
                <a:gsLst>
                  <a:gs pos="0">
                    <a:srgbClr val="996633">
                      <a:gamma/>
                      <a:shade val="46275"/>
                      <a:invGamma/>
                    </a:srgbClr>
                  </a:gs>
                  <a:gs pos="100000">
                    <a:srgbClr val="996633"/>
                  </a:gs>
                </a:gsLst>
                <a:path path="shape">
                  <a:fillToRect l="50000" t="50000" r="50000" b="50000"/>
                </a:path>
              </a:gradFill>
              <a:ln w="635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20486" name="Oval 6">
                <a:extLst>
                  <a:ext uri="{FF2B5EF4-FFF2-40B4-BE49-F238E27FC236}">
                    <a16:creationId xmlns:a16="http://schemas.microsoft.com/office/drawing/2014/main" id="{7E2F39BF-1192-4BBC-B3EF-5C68C4FEEF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65" y="2115"/>
                <a:ext cx="182" cy="182"/>
              </a:xfrm>
              <a:prstGeom prst="ellipse">
                <a:avLst/>
              </a:prstGeom>
              <a:gradFill rotWithShape="1">
                <a:gsLst>
                  <a:gs pos="0">
                    <a:srgbClr val="B2B2B2">
                      <a:gamma/>
                      <a:shade val="46275"/>
                      <a:invGamma/>
                    </a:srgbClr>
                  </a:gs>
                  <a:gs pos="100000">
                    <a:srgbClr val="B2B2B2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</p:grpSp>
        <p:sp>
          <p:nvSpPr>
            <p:cNvPr id="20487" name="Oval 7">
              <a:extLst>
                <a:ext uri="{FF2B5EF4-FFF2-40B4-BE49-F238E27FC236}">
                  <a16:creationId xmlns:a16="http://schemas.microsoft.com/office/drawing/2014/main" id="{3B096F7D-F73C-4723-99AB-D18D5388561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920000">
              <a:off x="2539" y="2183"/>
              <a:ext cx="45" cy="45"/>
            </a:xfrm>
            <a:prstGeom prst="ellipse">
              <a:avLst/>
            </a:prstGeom>
            <a:solidFill>
              <a:srgbClr val="6699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635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</p:grpSp>
      <p:grpSp>
        <p:nvGrpSpPr>
          <p:cNvPr id="20488" name="Group 8">
            <a:extLst>
              <a:ext uri="{FF2B5EF4-FFF2-40B4-BE49-F238E27FC236}">
                <a16:creationId xmlns:a16="http://schemas.microsoft.com/office/drawing/2014/main" id="{E15620B6-F5B4-4FE8-8ADA-866E6452CF51}"/>
              </a:ext>
            </a:extLst>
          </p:cNvPr>
          <p:cNvGrpSpPr>
            <a:grpSpLocks/>
          </p:cNvGrpSpPr>
          <p:nvPr/>
        </p:nvGrpSpPr>
        <p:grpSpPr bwMode="auto">
          <a:xfrm>
            <a:off x="5289550" y="3430588"/>
            <a:ext cx="1474788" cy="1439862"/>
            <a:chOff x="2562" y="1752"/>
            <a:chExt cx="929" cy="907"/>
          </a:xfrm>
        </p:grpSpPr>
        <p:grpSp>
          <p:nvGrpSpPr>
            <p:cNvPr id="20489" name="Group 9">
              <a:extLst>
                <a:ext uri="{FF2B5EF4-FFF2-40B4-BE49-F238E27FC236}">
                  <a16:creationId xmlns:a16="http://schemas.microsoft.com/office/drawing/2014/main" id="{97B669A4-A339-448A-A3B8-851E01225112}"/>
                </a:ext>
              </a:extLst>
            </p:cNvPr>
            <p:cNvGrpSpPr>
              <a:grpSpLocks/>
            </p:cNvGrpSpPr>
            <p:nvPr/>
          </p:nvGrpSpPr>
          <p:grpSpPr bwMode="auto">
            <a:xfrm rot="219324">
              <a:off x="2584" y="1752"/>
              <a:ext cx="907" cy="907"/>
              <a:chOff x="3470" y="1797"/>
              <a:chExt cx="907" cy="907"/>
            </a:xfrm>
          </p:grpSpPr>
          <p:sp>
            <p:nvSpPr>
              <p:cNvPr id="20490" name="Oval 10">
                <a:extLst>
                  <a:ext uri="{FF2B5EF4-FFF2-40B4-BE49-F238E27FC236}">
                    <a16:creationId xmlns:a16="http://schemas.microsoft.com/office/drawing/2014/main" id="{50A4BC9C-1066-4C21-AE78-E43612A1517D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3470" y="1797"/>
                <a:ext cx="907" cy="907"/>
              </a:xfrm>
              <a:prstGeom prst="ellipse">
                <a:avLst/>
              </a:prstGeom>
              <a:gradFill rotWithShape="1">
                <a:gsLst>
                  <a:gs pos="0">
                    <a:srgbClr val="996633">
                      <a:gamma/>
                      <a:shade val="46275"/>
                      <a:invGamma/>
                    </a:srgbClr>
                  </a:gs>
                  <a:gs pos="100000">
                    <a:srgbClr val="996633"/>
                  </a:gs>
                </a:gsLst>
                <a:path path="shape">
                  <a:fillToRect l="50000" t="50000" r="50000" b="50000"/>
                </a:path>
              </a:gradFill>
              <a:ln w="635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20491" name="Oval 11">
                <a:extLst>
                  <a:ext uri="{FF2B5EF4-FFF2-40B4-BE49-F238E27FC236}">
                    <a16:creationId xmlns:a16="http://schemas.microsoft.com/office/drawing/2014/main" id="{59D49F44-1D33-4BDD-A1D0-D367131729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33" y="2160"/>
                <a:ext cx="182" cy="182"/>
              </a:xfrm>
              <a:prstGeom prst="ellipse">
                <a:avLst/>
              </a:prstGeom>
              <a:gradFill rotWithShape="1">
                <a:gsLst>
                  <a:gs pos="0">
                    <a:srgbClr val="B2B2B2">
                      <a:gamma/>
                      <a:shade val="46275"/>
                      <a:invGamma/>
                    </a:srgbClr>
                  </a:gs>
                  <a:gs pos="100000">
                    <a:srgbClr val="B2B2B2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</p:grpSp>
        <p:sp>
          <p:nvSpPr>
            <p:cNvPr id="20492" name="Oval 12">
              <a:extLst>
                <a:ext uri="{FF2B5EF4-FFF2-40B4-BE49-F238E27FC236}">
                  <a16:creationId xmlns:a16="http://schemas.microsoft.com/office/drawing/2014/main" id="{15A25B39-F165-4AE8-B942-B6D5047F4B3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9324">
              <a:off x="2562" y="2183"/>
              <a:ext cx="45" cy="45"/>
            </a:xfrm>
            <a:prstGeom prst="ellipse">
              <a:avLst/>
            </a:prstGeom>
            <a:solidFill>
              <a:srgbClr val="6699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635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</p:grpSp>
      <p:grpSp>
        <p:nvGrpSpPr>
          <p:cNvPr id="20493" name="Group 13">
            <a:extLst>
              <a:ext uri="{FF2B5EF4-FFF2-40B4-BE49-F238E27FC236}">
                <a16:creationId xmlns:a16="http://schemas.microsoft.com/office/drawing/2014/main" id="{59B1E53A-DF0B-452F-9622-EA97078E0E9A}"/>
              </a:ext>
            </a:extLst>
          </p:cNvPr>
          <p:cNvGrpSpPr>
            <a:grpSpLocks/>
          </p:cNvGrpSpPr>
          <p:nvPr/>
        </p:nvGrpSpPr>
        <p:grpSpPr bwMode="auto">
          <a:xfrm rot="10800000">
            <a:off x="3233738" y="3732213"/>
            <a:ext cx="1266825" cy="850900"/>
            <a:chOff x="1266" y="1933"/>
            <a:chExt cx="798" cy="536"/>
          </a:xfrm>
        </p:grpSpPr>
        <p:sp>
          <p:nvSpPr>
            <p:cNvPr id="20494" name="Arc 14">
              <a:extLst>
                <a:ext uri="{FF2B5EF4-FFF2-40B4-BE49-F238E27FC236}">
                  <a16:creationId xmlns:a16="http://schemas.microsoft.com/office/drawing/2014/main" id="{E95B1AF6-7BCD-413E-B4B8-2F54F68ED173}"/>
                </a:ext>
              </a:extLst>
            </p:cNvPr>
            <p:cNvSpPr>
              <a:spLocks/>
            </p:cNvSpPr>
            <p:nvPr/>
          </p:nvSpPr>
          <p:spPr bwMode="auto">
            <a:xfrm rot="12784627">
              <a:off x="1266" y="1939"/>
              <a:ext cx="363" cy="53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63 w 21600"/>
                <a:gd name="T1" fmla="*/ 0 h 31521"/>
                <a:gd name="T2" fmla="*/ 19187 w 21600"/>
                <a:gd name="T3" fmla="*/ 31521 h 31521"/>
                <a:gd name="T4" fmla="*/ 0 w 21600"/>
                <a:gd name="T5" fmla="*/ 21600 h 31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1521" fill="none" extrusionOk="0">
                  <a:moveTo>
                    <a:pt x="62" y="0"/>
                  </a:moveTo>
                  <a:cubicBezTo>
                    <a:pt x="11967" y="34"/>
                    <a:pt x="21600" y="9695"/>
                    <a:pt x="21600" y="21600"/>
                  </a:cubicBezTo>
                  <a:cubicBezTo>
                    <a:pt x="21600" y="25052"/>
                    <a:pt x="20772" y="28454"/>
                    <a:pt x="19186" y="31520"/>
                  </a:cubicBezTo>
                </a:path>
                <a:path w="21600" h="31521" stroke="0" extrusionOk="0">
                  <a:moveTo>
                    <a:pt x="62" y="0"/>
                  </a:moveTo>
                  <a:cubicBezTo>
                    <a:pt x="11967" y="34"/>
                    <a:pt x="21600" y="9695"/>
                    <a:pt x="21600" y="21600"/>
                  </a:cubicBezTo>
                  <a:cubicBezTo>
                    <a:pt x="21600" y="25052"/>
                    <a:pt x="20772" y="28454"/>
                    <a:pt x="19186" y="3152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chemeClr val="bg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33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13500000" algn="ctr" rotWithShape="0">
                      <a:schemeClr val="bg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20495" name="Arc 15">
              <a:extLst>
                <a:ext uri="{FF2B5EF4-FFF2-40B4-BE49-F238E27FC236}">
                  <a16:creationId xmlns:a16="http://schemas.microsoft.com/office/drawing/2014/main" id="{1BD7859A-6B8C-4B2C-9F46-EF37178162BB}"/>
                </a:ext>
              </a:extLst>
            </p:cNvPr>
            <p:cNvSpPr>
              <a:spLocks/>
            </p:cNvSpPr>
            <p:nvPr/>
          </p:nvSpPr>
          <p:spPr bwMode="auto">
            <a:xfrm rot="8815373" flipH="1">
              <a:off x="1701" y="1933"/>
              <a:ext cx="363" cy="53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63 w 21600"/>
                <a:gd name="T1" fmla="*/ 0 h 31521"/>
                <a:gd name="T2" fmla="*/ 19187 w 21600"/>
                <a:gd name="T3" fmla="*/ 31521 h 31521"/>
                <a:gd name="T4" fmla="*/ 0 w 21600"/>
                <a:gd name="T5" fmla="*/ 21600 h 31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1521" fill="none" extrusionOk="0">
                  <a:moveTo>
                    <a:pt x="62" y="0"/>
                  </a:moveTo>
                  <a:cubicBezTo>
                    <a:pt x="11967" y="34"/>
                    <a:pt x="21600" y="9695"/>
                    <a:pt x="21600" y="21600"/>
                  </a:cubicBezTo>
                  <a:cubicBezTo>
                    <a:pt x="21600" y="25052"/>
                    <a:pt x="20772" y="28454"/>
                    <a:pt x="19186" y="31520"/>
                  </a:cubicBezTo>
                </a:path>
                <a:path w="21600" h="31521" stroke="0" extrusionOk="0">
                  <a:moveTo>
                    <a:pt x="62" y="0"/>
                  </a:moveTo>
                  <a:cubicBezTo>
                    <a:pt x="11967" y="34"/>
                    <a:pt x="21600" y="9695"/>
                    <a:pt x="21600" y="21600"/>
                  </a:cubicBezTo>
                  <a:cubicBezTo>
                    <a:pt x="21600" y="25052"/>
                    <a:pt x="20772" y="28454"/>
                    <a:pt x="19186" y="3152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3300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bg1"/>
                  </a:solidFill>
                  <a:round/>
                  <a:headEnd/>
                  <a:tailEnd type="stealth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</p:grpSp>
      <p:grpSp>
        <p:nvGrpSpPr>
          <p:cNvPr id="20496" name="Group 16">
            <a:extLst>
              <a:ext uri="{FF2B5EF4-FFF2-40B4-BE49-F238E27FC236}">
                <a16:creationId xmlns:a16="http://schemas.microsoft.com/office/drawing/2014/main" id="{F7029CA7-0310-4F91-8ABD-8A7A24731C36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5541963" y="3860800"/>
            <a:ext cx="1011237" cy="444500"/>
            <a:chOff x="3606" y="2101"/>
            <a:chExt cx="637" cy="280"/>
          </a:xfrm>
        </p:grpSpPr>
        <p:sp>
          <p:nvSpPr>
            <p:cNvPr id="20497" name="Arc 17">
              <a:extLst>
                <a:ext uri="{FF2B5EF4-FFF2-40B4-BE49-F238E27FC236}">
                  <a16:creationId xmlns:a16="http://schemas.microsoft.com/office/drawing/2014/main" id="{A454FB87-4E31-421E-BAC3-12EAFB455898}"/>
                </a:ext>
              </a:extLst>
            </p:cNvPr>
            <p:cNvSpPr>
              <a:spLocks/>
            </p:cNvSpPr>
            <p:nvPr/>
          </p:nvSpPr>
          <p:spPr bwMode="auto">
            <a:xfrm rot="-8575203" flipH="1" flipV="1">
              <a:off x="3971" y="2101"/>
              <a:ext cx="272" cy="266"/>
            </a:xfrm>
            <a:custGeom>
              <a:avLst/>
              <a:gdLst>
                <a:gd name="G0" fmla="+- 0 0 0"/>
                <a:gd name="G1" fmla="+- 20417 0 0"/>
                <a:gd name="G2" fmla="+- 21600 0 0"/>
                <a:gd name="T0" fmla="*/ 7051 w 21600"/>
                <a:gd name="T1" fmla="*/ 0 h 21112"/>
                <a:gd name="T2" fmla="*/ 21589 w 21600"/>
                <a:gd name="T3" fmla="*/ 21112 h 21112"/>
                <a:gd name="T4" fmla="*/ 0 w 21600"/>
                <a:gd name="T5" fmla="*/ 20417 h 21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112" fill="none" extrusionOk="0">
                  <a:moveTo>
                    <a:pt x="7050" y="0"/>
                  </a:moveTo>
                  <a:cubicBezTo>
                    <a:pt x="15758" y="3007"/>
                    <a:pt x="21600" y="11205"/>
                    <a:pt x="21600" y="20417"/>
                  </a:cubicBezTo>
                  <a:cubicBezTo>
                    <a:pt x="21600" y="20648"/>
                    <a:pt x="21596" y="20880"/>
                    <a:pt x="21588" y="21111"/>
                  </a:cubicBezTo>
                </a:path>
                <a:path w="21600" h="21112" stroke="0" extrusionOk="0">
                  <a:moveTo>
                    <a:pt x="7050" y="0"/>
                  </a:moveTo>
                  <a:cubicBezTo>
                    <a:pt x="15758" y="3007"/>
                    <a:pt x="21600" y="11205"/>
                    <a:pt x="21600" y="20417"/>
                  </a:cubicBezTo>
                  <a:cubicBezTo>
                    <a:pt x="21600" y="20648"/>
                    <a:pt x="21596" y="20880"/>
                    <a:pt x="21588" y="21111"/>
                  </a:cubicBezTo>
                  <a:lnTo>
                    <a:pt x="0" y="20417"/>
                  </a:lnTo>
                  <a:close/>
                </a:path>
              </a:pathLst>
            </a:custGeom>
            <a:noFill/>
            <a:ln w="38100">
              <a:solidFill>
                <a:schemeClr val="bg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20498" name="Arc 18">
              <a:extLst>
                <a:ext uri="{FF2B5EF4-FFF2-40B4-BE49-F238E27FC236}">
                  <a16:creationId xmlns:a16="http://schemas.microsoft.com/office/drawing/2014/main" id="{EA4B5F2D-9D44-4528-8ED9-675315DB2D79}"/>
                </a:ext>
              </a:extLst>
            </p:cNvPr>
            <p:cNvSpPr>
              <a:spLocks/>
            </p:cNvSpPr>
            <p:nvPr/>
          </p:nvSpPr>
          <p:spPr bwMode="auto">
            <a:xfrm rot="8575203" flipV="1">
              <a:off x="3606" y="2115"/>
              <a:ext cx="272" cy="266"/>
            </a:xfrm>
            <a:custGeom>
              <a:avLst/>
              <a:gdLst>
                <a:gd name="G0" fmla="+- 0 0 0"/>
                <a:gd name="G1" fmla="+- 20417 0 0"/>
                <a:gd name="G2" fmla="+- 21600 0 0"/>
                <a:gd name="T0" fmla="*/ 7051 w 21600"/>
                <a:gd name="T1" fmla="*/ 0 h 21112"/>
                <a:gd name="T2" fmla="*/ 21589 w 21600"/>
                <a:gd name="T3" fmla="*/ 21112 h 21112"/>
                <a:gd name="T4" fmla="*/ 0 w 21600"/>
                <a:gd name="T5" fmla="*/ 20417 h 21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112" fill="none" extrusionOk="0">
                  <a:moveTo>
                    <a:pt x="7050" y="0"/>
                  </a:moveTo>
                  <a:cubicBezTo>
                    <a:pt x="15758" y="3007"/>
                    <a:pt x="21600" y="11205"/>
                    <a:pt x="21600" y="20417"/>
                  </a:cubicBezTo>
                  <a:cubicBezTo>
                    <a:pt x="21600" y="20648"/>
                    <a:pt x="21596" y="20880"/>
                    <a:pt x="21588" y="21111"/>
                  </a:cubicBezTo>
                </a:path>
                <a:path w="21600" h="21112" stroke="0" extrusionOk="0">
                  <a:moveTo>
                    <a:pt x="7050" y="0"/>
                  </a:moveTo>
                  <a:cubicBezTo>
                    <a:pt x="15758" y="3007"/>
                    <a:pt x="21600" y="11205"/>
                    <a:pt x="21600" y="20417"/>
                  </a:cubicBezTo>
                  <a:cubicBezTo>
                    <a:pt x="21600" y="20648"/>
                    <a:pt x="21596" y="20880"/>
                    <a:pt x="21588" y="21111"/>
                  </a:cubicBezTo>
                  <a:lnTo>
                    <a:pt x="0" y="20417"/>
                  </a:lnTo>
                  <a:close/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bg1"/>
                  </a:solidFill>
                  <a:round/>
                  <a:headEnd/>
                  <a:tailEnd type="stealth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</p:grpSp>
      <p:sp>
        <p:nvSpPr>
          <p:cNvPr id="20499" name="AutoShape 19">
            <a:extLst>
              <a:ext uri="{FF2B5EF4-FFF2-40B4-BE49-F238E27FC236}">
                <a16:creationId xmlns:a16="http://schemas.microsoft.com/office/drawing/2014/main" id="{F8F0FD41-30F0-4048-8384-D1925159AF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2500" y="5876925"/>
            <a:ext cx="719138" cy="144463"/>
          </a:xfrm>
          <a:prstGeom prst="bracketPair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hr-HR" altLang="sr-Latn-RS" sz="1200">
                <a:latin typeface="Tahoma" panose="020B0604030504040204" pitchFamily="34" charset="0"/>
              </a:rPr>
              <a:t>20 </a:t>
            </a:r>
            <a:r>
              <a:rPr lang="hr-HR" altLang="sr-Latn-RS" sz="1200" baseline="30000">
                <a:latin typeface="Tahoma" panose="020B0604030504040204" pitchFamily="34" charset="0"/>
              </a:rPr>
              <a:t>o</a:t>
            </a:r>
            <a:r>
              <a:rPr lang="hr-HR" altLang="sr-Latn-RS" sz="1200">
                <a:latin typeface="Tahoma" panose="020B0604030504040204" pitchFamily="34" charset="0"/>
              </a:rPr>
              <a:t>/min</a:t>
            </a:r>
          </a:p>
        </p:txBody>
      </p:sp>
      <p:sp>
        <p:nvSpPr>
          <p:cNvPr id="20500" name="Line 20">
            <a:extLst>
              <a:ext uri="{FF2B5EF4-FFF2-40B4-BE49-F238E27FC236}">
                <a16:creationId xmlns:a16="http://schemas.microsoft.com/office/drawing/2014/main" id="{AB239AF0-C35D-43DD-AC69-EA21463E905F}"/>
              </a:ext>
            </a:extLst>
          </p:cNvPr>
          <p:cNvSpPr>
            <a:spLocks noChangeShapeType="1"/>
          </p:cNvSpPr>
          <p:nvPr/>
        </p:nvSpPr>
        <p:spPr bwMode="auto">
          <a:xfrm>
            <a:off x="2482850" y="6094413"/>
            <a:ext cx="42497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20501" name="AutoShape 21">
            <a:extLst>
              <a:ext uri="{FF2B5EF4-FFF2-40B4-BE49-F238E27FC236}">
                <a16:creationId xmlns:a16="http://schemas.microsoft.com/office/drawing/2014/main" id="{D649D84E-5BD0-4DDC-806E-CFBAEBC125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22938" y="5876925"/>
            <a:ext cx="720725" cy="144463"/>
          </a:xfrm>
          <a:prstGeom prst="bracketPair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hr-HR" altLang="sr-Latn-RS" sz="1200">
                <a:latin typeface="Tahoma" panose="020B0604030504040204" pitchFamily="34" charset="0"/>
              </a:rPr>
              <a:t>40 </a:t>
            </a:r>
            <a:r>
              <a:rPr lang="hr-HR" altLang="sr-Latn-RS" sz="1200" baseline="30000">
                <a:latin typeface="Tahoma" panose="020B0604030504040204" pitchFamily="34" charset="0"/>
              </a:rPr>
              <a:t>o</a:t>
            </a:r>
            <a:r>
              <a:rPr lang="hr-HR" altLang="sr-Latn-RS" sz="1200">
                <a:latin typeface="Tahoma" panose="020B0604030504040204" pitchFamily="34" charset="0"/>
              </a:rPr>
              <a:t>/min</a:t>
            </a:r>
          </a:p>
        </p:txBody>
      </p:sp>
      <p:sp>
        <p:nvSpPr>
          <p:cNvPr id="20502" name="Rectangle 22">
            <a:extLst>
              <a:ext uri="{FF2B5EF4-FFF2-40B4-BE49-F238E27FC236}">
                <a16:creationId xmlns:a16="http://schemas.microsoft.com/office/drawing/2014/main" id="{E4B89A94-7CCF-494C-A687-E062D80392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2275" y="1916113"/>
            <a:ext cx="6264275" cy="4465637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20503" name="Text Box 23">
            <a:extLst>
              <a:ext uri="{FF2B5EF4-FFF2-40B4-BE49-F238E27FC236}">
                <a16:creationId xmlns:a16="http://schemas.microsoft.com/office/drawing/2014/main" id="{2B2407DC-F17D-495B-B808-9780074771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9250" y="1484313"/>
            <a:ext cx="5543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altLang="sr-Latn-RS" b="1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Prijenos gibanja - tarni</a:t>
            </a:r>
          </a:p>
        </p:txBody>
      </p:sp>
      <p:sp>
        <p:nvSpPr>
          <p:cNvPr id="20504" name="Oval 24">
            <a:extLst>
              <a:ext uri="{FF2B5EF4-FFF2-40B4-BE49-F238E27FC236}">
                <a16:creationId xmlns:a16="http://schemas.microsoft.com/office/drawing/2014/main" id="{43C6A36E-205D-4FFE-B78B-5F98E710B2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2075" y="1552575"/>
            <a:ext cx="1619250" cy="1619250"/>
          </a:xfrm>
          <a:prstGeom prst="ellipse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grpSp>
        <p:nvGrpSpPr>
          <p:cNvPr id="20505" name="Group 25">
            <a:extLst>
              <a:ext uri="{FF2B5EF4-FFF2-40B4-BE49-F238E27FC236}">
                <a16:creationId xmlns:a16="http://schemas.microsoft.com/office/drawing/2014/main" id="{F94E1245-EB00-4AC5-95B6-E9C8D82F189C}"/>
              </a:ext>
            </a:extLst>
          </p:cNvPr>
          <p:cNvGrpSpPr>
            <a:grpSpLocks/>
          </p:cNvGrpSpPr>
          <p:nvPr/>
        </p:nvGrpSpPr>
        <p:grpSpPr bwMode="auto">
          <a:xfrm>
            <a:off x="6297613" y="1412875"/>
            <a:ext cx="1874837" cy="1871663"/>
            <a:chOff x="340" y="847"/>
            <a:chExt cx="1181" cy="1179"/>
          </a:xfrm>
        </p:grpSpPr>
        <p:sp>
          <p:nvSpPr>
            <p:cNvPr id="20506" name="Line 26">
              <a:extLst>
                <a:ext uri="{FF2B5EF4-FFF2-40B4-BE49-F238E27FC236}">
                  <a16:creationId xmlns:a16="http://schemas.microsoft.com/office/drawing/2014/main" id="{8D001ADC-E9CE-4797-8FD8-C6ECA9E858B7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363" y="1457"/>
              <a:ext cx="113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20507" name="Line 27">
              <a:extLst>
                <a:ext uri="{FF2B5EF4-FFF2-40B4-BE49-F238E27FC236}">
                  <a16:creationId xmlns:a16="http://schemas.microsoft.com/office/drawing/2014/main" id="{76651D87-5450-478C-AC33-0A6161A042A3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800000">
              <a:off x="342" y="1446"/>
              <a:ext cx="117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20508" name="Line 28">
              <a:extLst>
                <a:ext uri="{FF2B5EF4-FFF2-40B4-BE49-F238E27FC236}">
                  <a16:creationId xmlns:a16="http://schemas.microsoft.com/office/drawing/2014/main" id="{D3C35DD6-311C-4D88-8026-34D09B45F6D1}"/>
                </a:ext>
              </a:extLst>
            </p:cNvPr>
            <p:cNvSpPr>
              <a:spLocks noChangeShapeType="1"/>
            </p:cNvSpPr>
            <p:nvPr/>
          </p:nvSpPr>
          <p:spPr bwMode="auto">
            <a:xfrm rot="3600000">
              <a:off x="339" y="1437"/>
              <a:ext cx="117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20509" name="Line 29">
              <a:extLst>
                <a:ext uri="{FF2B5EF4-FFF2-40B4-BE49-F238E27FC236}">
                  <a16:creationId xmlns:a16="http://schemas.microsoft.com/office/drawing/2014/main" id="{D4AB2966-6DCA-4074-B50B-326A0082D73F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9800000">
              <a:off x="340" y="1445"/>
              <a:ext cx="117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20510" name="Line 30">
              <a:extLst>
                <a:ext uri="{FF2B5EF4-FFF2-40B4-BE49-F238E27FC236}">
                  <a16:creationId xmlns:a16="http://schemas.microsoft.com/office/drawing/2014/main" id="{476E7508-E2D8-443D-B4CF-818CAF20F995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8000000">
              <a:off x="351" y="1437"/>
              <a:ext cx="117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20511" name="Line 31">
              <a:extLst>
                <a:ext uri="{FF2B5EF4-FFF2-40B4-BE49-F238E27FC236}">
                  <a16:creationId xmlns:a16="http://schemas.microsoft.com/office/drawing/2014/main" id="{782CE588-FE8C-4091-8B12-357C3F75CA8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4" y="1444"/>
              <a:ext cx="113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</p:grpSp>
      <p:pic>
        <p:nvPicPr>
          <p:cNvPr id="20512" name="Picture 32">
            <a:extLst>
              <a:ext uri="{FF2B5EF4-FFF2-40B4-BE49-F238E27FC236}">
                <a16:creationId xmlns:a16="http://schemas.microsoft.com/office/drawing/2014/main" id="{6C01066D-28F4-4B96-B126-FD6EEF5AD41F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3875" y="1697038"/>
            <a:ext cx="719138" cy="373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0513" name="Group 33">
            <a:extLst>
              <a:ext uri="{FF2B5EF4-FFF2-40B4-BE49-F238E27FC236}">
                <a16:creationId xmlns:a16="http://schemas.microsoft.com/office/drawing/2014/main" id="{DBD5BB66-F322-4DA2-BD77-1AD85550AC33}"/>
              </a:ext>
            </a:extLst>
          </p:cNvPr>
          <p:cNvGrpSpPr>
            <a:grpSpLocks/>
          </p:cNvGrpSpPr>
          <p:nvPr/>
        </p:nvGrpSpPr>
        <p:grpSpPr bwMode="auto">
          <a:xfrm>
            <a:off x="7196138" y="1625600"/>
            <a:ext cx="71437" cy="1468438"/>
            <a:chOff x="736" y="2342"/>
            <a:chExt cx="45" cy="925"/>
          </a:xfrm>
        </p:grpSpPr>
        <p:grpSp>
          <p:nvGrpSpPr>
            <p:cNvPr id="20514" name="Group 34">
              <a:extLst>
                <a:ext uri="{FF2B5EF4-FFF2-40B4-BE49-F238E27FC236}">
                  <a16:creationId xmlns:a16="http://schemas.microsoft.com/office/drawing/2014/main" id="{8D7E5313-B210-4695-A8CB-07339C9FD97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48" y="2342"/>
              <a:ext cx="25" cy="450"/>
              <a:chOff x="1442" y="1980"/>
              <a:chExt cx="25" cy="450"/>
            </a:xfrm>
          </p:grpSpPr>
          <p:sp>
            <p:nvSpPr>
              <p:cNvPr id="20515" name="Rectangle 35">
                <a:extLst>
                  <a:ext uri="{FF2B5EF4-FFF2-40B4-BE49-F238E27FC236}">
                    <a16:creationId xmlns:a16="http://schemas.microsoft.com/office/drawing/2014/main" id="{68FB89FD-1AF0-4FD7-B911-D451B4AA7C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23291">
                <a:off x="1262" y="2227"/>
                <a:ext cx="383" cy="23"/>
              </a:xfrm>
              <a:prstGeom prst="rect">
                <a:avLst/>
              </a:prstGeom>
              <a:solidFill>
                <a:srgbClr val="CC3300"/>
              </a:solidFill>
              <a:ln w="9525">
                <a:solidFill>
                  <a:srgbClr val="CC33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20516" name="AutoShape 36">
                <a:extLst>
                  <a:ext uri="{FF2B5EF4-FFF2-40B4-BE49-F238E27FC236}">
                    <a16:creationId xmlns:a16="http://schemas.microsoft.com/office/drawing/2014/main" id="{F02346F4-AF9E-4B04-9AC8-32D396B63E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623291">
                <a:off x="1444" y="1980"/>
                <a:ext cx="23" cy="68"/>
              </a:xfrm>
              <a:prstGeom prst="triangle">
                <a:avLst>
                  <a:gd name="adj" fmla="val 50000"/>
                </a:avLst>
              </a:prstGeom>
              <a:solidFill>
                <a:srgbClr val="CC3300"/>
              </a:solidFill>
              <a:ln w="9525">
                <a:solidFill>
                  <a:srgbClr val="CC33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20517" name="Line 37">
                <a:extLst>
                  <a:ext uri="{FF2B5EF4-FFF2-40B4-BE49-F238E27FC236}">
                    <a16:creationId xmlns:a16="http://schemas.microsoft.com/office/drawing/2014/main" id="{C1A1B1C4-87B4-4006-999B-694D9B652EC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6223291">
                <a:off x="1330" y="2194"/>
                <a:ext cx="249" cy="0"/>
              </a:xfrm>
              <a:prstGeom prst="line">
                <a:avLst/>
              </a:prstGeom>
              <a:noFill/>
              <a:ln w="28575">
                <a:solidFill>
                  <a:srgbClr val="FF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</p:grpSp>
        <p:grpSp>
          <p:nvGrpSpPr>
            <p:cNvPr id="20518" name="Group 38">
              <a:extLst>
                <a:ext uri="{FF2B5EF4-FFF2-40B4-BE49-F238E27FC236}">
                  <a16:creationId xmlns:a16="http://schemas.microsoft.com/office/drawing/2014/main" id="{51A71FA3-0B2E-4B58-813F-5C9A1AE83C3B}"/>
                </a:ext>
              </a:extLst>
            </p:cNvPr>
            <p:cNvGrpSpPr>
              <a:grpSpLocks/>
            </p:cNvGrpSpPr>
            <p:nvPr/>
          </p:nvGrpSpPr>
          <p:grpSpPr bwMode="auto">
            <a:xfrm rot="10800000">
              <a:off x="743" y="2817"/>
              <a:ext cx="25" cy="450"/>
              <a:chOff x="1442" y="1980"/>
              <a:chExt cx="25" cy="450"/>
            </a:xfrm>
          </p:grpSpPr>
          <p:sp>
            <p:nvSpPr>
              <p:cNvPr id="20519" name="Rectangle 39">
                <a:extLst>
                  <a:ext uri="{FF2B5EF4-FFF2-40B4-BE49-F238E27FC236}">
                    <a16:creationId xmlns:a16="http://schemas.microsoft.com/office/drawing/2014/main" id="{B1294974-1B16-4669-9540-FD0A3001E1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23291">
                <a:off x="1262" y="2227"/>
                <a:ext cx="383" cy="2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C3300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CC33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20520" name="AutoShape 40">
                <a:extLst>
                  <a:ext uri="{FF2B5EF4-FFF2-40B4-BE49-F238E27FC236}">
                    <a16:creationId xmlns:a16="http://schemas.microsoft.com/office/drawing/2014/main" id="{28C61483-AEB4-4B2F-A3F6-661CDEEB23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623291">
                <a:off x="1444" y="1980"/>
                <a:ext cx="23" cy="68"/>
              </a:xfrm>
              <a:prstGeom prst="triangle">
                <a:avLst>
                  <a:gd name="adj" fmla="val 50000"/>
                </a:avLst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C3300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CC33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20521" name="Line 41">
                <a:extLst>
                  <a:ext uri="{FF2B5EF4-FFF2-40B4-BE49-F238E27FC236}">
                    <a16:creationId xmlns:a16="http://schemas.microsoft.com/office/drawing/2014/main" id="{49EAA4C2-80E3-45CE-B1AC-BC991F6E407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6223291">
                <a:off x="1330" y="2194"/>
                <a:ext cx="249" cy="0"/>
              </a:xfrm>
              <a:prstGeom prst="line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rgbClr val="FFFF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</p:grpSp>
        <p:grpSp>
          <p:nvGrpSpPr>
            <p:cNvPr id="20522" name="Group 42">
              <a:extLst>
                <a:ext uri="{FF2B5EF4-FFF2-40B4-BE49-F238E27FC236}">
                  <a16:creationId xmlns:a16="http://schemas.microsoft.com/office/drawing/2014/main" id="{0DEF40FD-D372-443C-A32E-9A859CD19AA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36" y="2783"/>
              <a:ext cx="45" cy="45"/>
              <a:chOff x="1156" y="2704"/>
              <a:chExt cx="45" cy="45"/>
            </a:xfrm>
          </p:grpSpPr>
          <p:sp>
            <p:nvSpPr>
              <p:cNvPr id="20523" name="Oval 43">
                <a:extLst>
                  <a:ext uri="{FF2B5EF4-FFF2-40B4-BE49-F238E27FC236}">
                    <a16:creationId xmlns:a16="http://schemas.microsoft.com/office/drawing/2014/main" id="{51330664-C539-47D9-95C8-CBCAAC24325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23291">
                <a:off x="1156" y="2704"/>
                <a:ext cx="45" cy="4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20524" name="Oval 44">
                <a:extLst>
                  <a:ext uri="{FF2B5EF4-FFF2-40B4-BE49-F238E27FC236}">
                    <a16:creationId xmlns:a16="http://schemas.microsoft.com/office/drawing/2014/main" id="{DE934EF9-8789-4ADE-BC93-A07BD511FD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23291">
                <a:off x="1167" y="2715"/>
                <a:ext cx="23" cy="23"/>
              </a:xfrm>
              <a:prstGeom prst="ellipse">
                <a:avLst/>
              </a:prstGeom>
              <a:solidFill>
                <a:srgbClr val="B2B2B2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</p:grpSp>
      </p:grpSp>
      <p:sp>
        <p:nvSpPr>
          <p:cNvPr id="20525" name="Oval 45">
            <a:extLst>
              <a:ext uri="{FF2B5EF4-FFF2-40B4-BE49-F238E27FC236}">
                <a16:creationId xmlns:a16="http://schemas.microsoft.com/office/drawing/2014/main" id="{1A9723BE-49E1-45CD-BEF8-D26E1C460F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2075" y="1552575"/>
            <a:ext cx="1619250" cy="1619250"/>
          </a:xfrm>
          <a:prstGeom prst="ellipse">
            <a:avLst/>
          </a:prstGeom>
          <a:gradFill rotWithShape="1">
            <a:gsLst>
              <a:gs pos="0">
                <a:srgbClr val="BDA4FA">
                  <a:alpha val="50999"/>
                </a:srgbClr>
              </a:gs>
              <a:gs pos="100000">
                <a:schemeClr val="bg1">
                  <a:alpha val="50999"/>
                </a:scheme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grpSp>
        <p:nvGrpSpPr>
          <p:cNvPr id="20526" name="Group 46">
            <a:extLst>
              <a:ext uri="{FF2B5EF4-FFF2-40B4-BE49-F238E27FC236}">
                <a16:creationId xmlns:a16="http://schemas.microsoft.com/office/drawing/2014/main" id="{77236770-E638-4EDA-8B56-D937E0F38802}"/>
              </a:ext>
            </a:extLst>
          </p:cNvPr>
          <p:cNvGrpSpPr>
            <a:grpSpLocks/>
          </p:cNvGrpSpPr>
          <p:nvPr/>
        </p:nvGrpSpPr>
        <p:grpSpPr bwMode="auto">
          <a:xfrm>
            <a:off x="6405563" y="1552575"/>
            <a:ext cx="1692275" cy="1663700"/>
            <a:chOff x="408" y="935"/>
            <a:chExt cx="1066" cy="1048"/>
          </a:xfrm>
        </p:grpSpPr>
        <p:sp>
          <p:nvSpPr>
            <p:cNvPr id="20527" name="Text Box 47">
              <a:extLst>
                <a:ext uri="{FF2B5EF4-FFF2-40B4-BE49-F238E27FC236}">
                  <a16:creationId xmlns:a16="http://schemas.microsoft.com/office/drawing/2014/main" id="{A513E142-F19D-4C7F-9C16-02D5B6D4644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1" y="935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0</a:t>
              </a:r>
            </a:p>
          </p:txBody>
        </p:sp>
        <p:sp>
          <p:nvSpPr>
            <p:cNvPr id="20528" name="Text Box 48">
              <a:extLst>
                <a:ext uri="{FF2B5EF4-FFF2-40B4-BE49-F238E27FC236}">
                  <a16:creationId xmlns:a16="http://schemas.microsoft.com/office/drawing/2014/main" id="{83D8BA6C-748F-40DA-8D96-F10E23CCA12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4" y="1004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55</a:t>
              </a:r>
            </a:p>
          </p:txBody>
        </p:sp>
        <p:sp>
          <p:nvSpPr>
            <p:cNvPr id="20529" name="Text Box 49">
              <a:extLst>
                <a:ext uri="{FF2B5EF4-FFF2-40B4-BE49-F238E27FC236}">
                  <a16:creationId xmlns:a16="http://schemas.microsoft.com/office/drawing/2014/main" id="{2B63E47F-638F-485F-8FC1-A036553C2CF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99" y="1011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5</a:t>
              </a:r>
            </a:p>
          </p:txBody>
        </p:sp>
        <p:sp>
          <p:nvSpPr>
            <p:cNvPr id="20530" name="Text Box 50">
              <a:extLst>
                <a:ext uri="{FF2B5EF4-FFF2-40B4-BE49-F238E27FC236}">
                  <a16:creationId xmlns:a16="http://schemas.microsoft.com/office/drawing/2014/main" id="{9BCF4C75-00A1-4713-9CF8-768A4A2753F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58" y="1174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10</a:t>
              </a:r>
            </a:p>
          </p:txBody>
        </p:sp>
        <p:sp>
          <p:nvSpPr>
            <p:cNvPr id="20531" name="Text Box 51">
              <a:extLst>
                <a:ext uri="{FF2B5EF4-FFF2-40B4-BE49-F238E27FC236}">
                  <a16:creationId xmlns:a16="http://schemas.microsoft.com/office/drawing/2014/main" id="{EF3EB106-89A3-4E76-A7EC-DFCC841B8DC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38" y="1412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15</a:t>
              </a:r>
            </a:p>
          </p:txBody>
        </p:sp>
        <p:sp>
          <p:nvSpPr>
            <p:cNvPr id="20532" name="Text Box 52">
              <a:extLst>
                <a:ext uri="{FF2B5EF4-FFF2-40B4-BE49-F238E27FC236}">
                  <a16:creationId xmlns:a16="http://schemas.microsoft.com/office/drawing/2014/main" id="{B8AEF6C2-ED53-4826-843A-FD18DC6100F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58" y="1646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20</a:t>
              </a:r>
            </a:p>
          </p:txBody>
        </p:sp>
        <p:sp>
          <p:nvSpPr>
            <p:cNvPr id="20533" name="Text Box 53">
              <a:extLst>
                <a:ext uri="{FF2B5EF4-FFF2-40B4-BE49-F238E27FC236}">
                  <a16:creationId xmlns:a16="http://schemas.microsoft.com/office/drawing/2014/main" id="{50B520C5-6ED7-4BBC-B37C-F3F3DABEC5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99" y="1820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25</a:t>
              </a:r>
            </a:p>
          </p:txBody>
        </p:sp>
        <p:sp>
          <p:nvSpPr>
            <p:cNvPr id="20534" name="Text Box 54">
              <a:extLst>
                <a:ext uri="{FF2B5EF4-FFF2-40B4-BE49-F238E27FC236}">
                  <a16:creationId xmlns:a16="http://schemas.microsoft.com/office/drawing/2014/main" id="{9CBDD822-E5C2-4619-8CA5-30BB7A35AD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1" y="1877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30</a:t>
              </a:r>
            </a:p>
          </p:txBody>
        </p:sp>
        <p:sp>
          <p:nvSpPr>
            <p:cNvPr id="20535" name="Text Box 55">
              <a:extLst>
                <a:ext uri="{FF2B5EF4-FFF2-40B4-BE49-F238E27FC236}">
                  <a16:creationId xmlns:a16="http://schemas.microsoft.com/office/drawing/2014/main" id="{3FEE36BF-B05F-4A14-B0F3-84DBA09C67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4" y="1813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35</a:t>
              </a:r>
            </a:p>
          </p:txBody>
        </p:sp>
        <p:sp>
          <p:nvSpPr>
            <p:cNvPr id="20536" name="Text Box 56">
              <a:extLst>
                <a:ext uri="{FF2B5EF4-FFF2-40B4-BE49-F238E27FC236}">
                  <a16:creationId xmlns:a16="http://schemas.microsoft.com/office/drawing/2014/main" id="{165489B9-E0B7-45DC-8DF0-9F124F17230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6" y="1639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40</a:t>
              </a:r>
            </a:p>
          </p:txBody>
        </p:sp>
        <p:sp>
          <p:nvSpPr>
            <p:cNvPr id="20537" name="Text Box 57">
              <a:extLst>
                <a:ext uri="{FF2B5EF4-FFF2-40B4-BE49-F238E27FC236}">
                  <a16:creationId xmlns:a16="http://schemas.microsoft.com/office/drawing/2014/main" id="{6D0C1887-8571-460B-992D-A3348B667C1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8" y="1412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45</a:t>
              </a:r>
            </a:p>
          </p:txBody>
        </p:sp>
        <p:sp>
          <p:nvSpPr>
            <p:cNvPr id="20538" name="Text Box 58">
              <a:extLst>
                <a:ext uri="{FF2B5EF4-FFF2-40B4-BE49-F238E27FC236}">
                  <a16:creationId xmlns:a16="http://schemas.microsoft.com/office/drawing/2014/main" id="{7BC65005-0295-44BC-9F03-624B04824A3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6" y="1174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50</a:t>
              </a:r>
            </a:p>
          </p:txBody>
        </p:sp>
      </p:grpSp>
      <p:sp>
        <p:nvSpPr>
          <p:cNvPr id="20539" name="Text Box 59">
            <a:extLst>
              <a:ext uri="{FF2B5EF4-FFF2-40B4-BE49-F238E27FC236}">
                <a16:creationId xmlns:a16="http://schemas.microsoft.com/office/drawing/2014/main" id="{45F046B7-1914-43AA-A1DF-7DD08BAB67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6738" y="1919288"/>
            <a:ext cx="35274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altLang="sr-Latn-RS" sz="1000" b="1">
                <a:latin typeface="Tahoma" panose="020B0604030504040204" pitchFamily="34" charset="0"/>
              </a:rPr>
              <a:t>Klikni na strelicu za početak i prekid okretanja.</a:t>
            </a:r>
          </a:p>
        </p:txBody>
      </p:sp>
      <p:sp>
        <p:nvSpPr>
          <p:cNvPr id="20605" name="AutoShape 125">
            <a:hlinkClick r:id="" action="ppaction://hlinkshowjump?jump=previousslide"/>
            <a:hlinkHover r:id="" action="ppaction://noaction" highlightClick="1">
              <a:snd r:embed="rId2" name="click.wav"/>
            </a:hlinkHover>
            <a:extLst>
              <a:ext uri="{FF2B5EF4-FFF2-40B4-BE49-F238E27FC236}">
                <a16:creationId xmlns:a16="http://schemas.microsoft.com/office/drawing/2014/main" id="{268D5776-8AD9-4A47-A105-2B53224E34A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092950" y="6272213"/>
            <a:ext cx="219075" cy="2159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DDDDDD"/>
              </a:gs>
              <a:gs pos="100000">
                <a:srgbClr val="DDDDDD">
                  <a:gamma/>
                  <a:shade val="69412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accent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pPr algn="ctr"/>
            <a:r>
              <a:rPr lang="hr-HR" altLang="sr-Latn-RS" sz="1000" b="1">
                <a:solidFill>
                  <a:srgbClr val="009900"/>
                </a:solidFill>
                <a:cs typeface="Arial" panose="020B0604020202020204" pitchFamily="34" charset="0"/>
                <a:sym typeface="Wingdings" panose="05000000000000000000" pitchFamily="2" charset="2"/>
              </a:rPr>
              <a:t></a:t>
            </a:r>
          </a:p>
        </p:txBody>
      </p:sp>
      <p:sp>
        <p:nvSpPr>
          <p:cNvPr id="20606" name="AutoShape 126">
            <a:hlinkClick r:id="" action="ppaction://hlinkshowjump?jump=nextslide"/>
            <a:hlinkHover r:id="" action="ppaction://noaction" highlightClick="1">
              <a:snd r:embed="rId2" name="click.wav"/>
            </a:hlinkHover>
            <a:extLst>
              <a:ext uri="{FF2B5EF4-FFF2-40B4-BE49-F238E27FC236}">
                <a16:creationId xmlns:a16="http://schemas.microsoft.com/office/drawing/2014/main" id="{245371E2-48E5-4F19-BD5E-E05263A491AD}"/>
              </a:ext>
            </a:extLst>
          </p:cNvPr>
          <p:cNvSpPr>
            <a:spLocks noChangeAspect="1" noChangeArrowheads="1"/>
          </p:cNvSpPr>
          <p:nvPr/>
        </p:nvSpPr>
        <p:spPr bwMode="auto">
          <a:xfrm rot="10800000">
            <a:off x="7380288" y="6272213"/>
            <a:ext cx="219075" cy="2159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DDDDDD"/>
              </a:gs>
              <a:gs pos="100000">
                <a:srgbClr val="DDDDDD">
                  <a:gamma/>
                  <a:shade val="69412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accent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pPr algn="ctr"/>
            <a:r>
              <a:rPr lang="hr-HR" altLang="sr-Latn-RS" sz="1000" b="1">
                <a:solidFill>
                  <a:srgbClr val="009900"/>
                </a:solidFill>
                <a:cs typeface="Arial" panose="020B0604020202020204" pitchFamily="34" charset="0"/>
                <a:sym typeface="Wingdings" panose="05000000000000000000" pitchFamily="2" charset="2"/>
              </a:rPr>
              <a:t></a:t>
            </a:r>
          </a:p>
        </p:txBody>
      </p:sp>
      <p:sp>
        <p:nvSpPr>
          <p:cNvPr id="20607" name="AutoShape 127">
            <a:hlinkClick r:id="" action="ppaction://hlinkshowjump?jump=endshow"/>
            <a:hlinkHover r:id="" action="ppaction://noaction" highlightClick="1">
              <a:snd r:embed="rId2" name="click.wav"/>
            </a:hlinkHover>
            <a:extLst>
              <a:ext uri="{FF2B5EF4-FFF2-40B4-BE49-F238E27FC236}">
                <a16:creationId xmlns:a16="http://schemas.microsoft.com/office/drawing/2014/main" id="{055998AD-0C9D-459A-9C1E-6EE0BBCFDC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78738" y="6272213"/>
            <a:ext cx="565150" cy="2159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19050" algn="ctr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accent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lIns="36000" tIns="36000" rIns="36000" bIns="36000" anchor="ctr"/>
          <a:lstStyle/>
          <a:p>
            <a:pPr algn="ctr"/>
            <a:r>
              <a:rPr lang="hr-HR" altLang="sr-Latn-RS" sz="800" b="1">
                <a:solidFill>
                  <a:schemeClr val="bg1"/>
                </a:solidFill>
                <a:latin typeface="Tahoma" panose="020B0604030504040204" pitchFamily="34" charset="0"/>
              </a:rPr>
              <a:t>Početak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04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6" dur="120000" fill="hold"/>
                                        <p:tgtEl>
                                          <p:spTgt spid="205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" dur="100"/>
                                        <p:tgtEl>
                                          <p:spTgt spid="20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"/>
                                        <p:tgtEl>
                                          <p:spTgt spid="20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4" presetClass="path" presetSubtype="0" repeatCount="4000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0.00533 L 2.5E-6 -0.31481 " pathEditMode="relative" rAng="0" ptsTypes="AA">
                                      <p:cBhvr>
                                        <p:cTn id="14" dur="30000" fill="hold"/>
                                        <p:tgtEl>
                                          <p:spTgt spid="205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019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64" presetClass="path" presetSubtype="0" fill="hold" nodeType="withEffect">
                                  <p:stCondLst>
                                    <p:cond delay="27000"/>
                                  </p:stCondLst>
                                  <p:childTnLst>
                                    <p:animMotion origin="layout" path="M 5.55556E-7 7.40741E-7 L 5.55556E-7 -0.03148 " pathEditMode="relative" rAng="0" ptsTypes="AA">
                                      <p:cBhvr>
                                        <p:cTn id="16" dur="3000" fill="hold"/>
                                        <p:tgtEl>
                                          <p:spTgt spid="205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74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64" presetClass="path" presetSubtype="0" fill="hold" nodeType="withEffect">
                                  <p:stCondLst>
                                    <p:cond delay="27000"/>
                                  </p:stCondLst>
                                  <p:childTnLst>
                                    <p:animMotion origin="layout" path="M 5.55556E-7 -3.33333E-6 L 5.55556E-7 -0.03125 " pathEditMode="relative" rAng="0" ptsTypes="AA">
                                      <p:cBhvr>
                                        <p:cTn id="18" dur="3000" fill="hold"/>
                                        <p:tgtEl>
                                          <p:spTgt spid="205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74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64" presetClass="path" presetSubtype="0" fill="hold" nodeType="withEffect">
                                  <p:stCondLst>
                                    <p:cond delay="57000"/>
                                  </p:stCondLst>
                                  <p:childTnLst>
                                    <p:animMotion origin="layout" path="M 5.55556E-7 -0.03125 L 5.55556E-7 -0.0625 " pathEditMode="relative" rAng="0" ptsTypes="AA">
                                      <p:cBhvr>
                                        <p:cTn id="20" dur="3000" fill="hold"/>
                                        <p:tgtEl>
                                          <p:spTgt spid="205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74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64" presetClass="path" presetSubtype="0" fill="hold" nodeType="withEffect">
                                  <p:stCondLst>
                                    <p:cond delay="87000"/>
                                  </p:stCondLst>
                                  <p:childTnLst>
                                    <p:animMotion origin="layout" path="M 5.55556E-7 -0.06273 L 5.55556E-7 -0.09444 " pathEditMode="relative" rAng="0" ptsTypes="AA">
                                      <p:cBhvr>
                                        <p:cTn id="22" dur="3000" fill="hold"/>
                                        <p:tgtEl>
                                          <p:spTgt spid="205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97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64" presetClass="path" presetSubtype="0" fill="hold" nodeType="withEffect">
                                  <p:stCondLst>
                                    <p:cond delay="117000"/>
                                  </p:stCondLst>
                                  <p:childTnLst>
                                    <p:animMotion origin="layout" path="M 5.55556E-7 -0.09467 L 5.55556E-7 -0.12592 " pathEditMode="relative" rAng="0" ptsTypes="AA">
                                      <p:cBhvr>
                                        <p:cTn id="24" dur="3000" fill="hold"/>
                                        <p:tgtEl>
                                          <p:spTgt spid="205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74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64" presetClass="path" presetSubtype="0" fill="hold" nodeType="withEffect">
                                  <p:stCondLst>
                                    <p:cond delay="125000"/>
                                  </p:stCondLst>
                                  <p:childTnLst>
                                    <p:animMotion origin="layout" path="M 8.33333E-7 -0.01041 L 8.33333E-7 -0.31481 " pathEditMode="relative" rAng="0" ptsTypes="AA">
                                      <p:cBhvr>
                                        <p:cTn id="26" dur="1000" fill="hold"/>
                                        <p:tgtEl>
                                          <p:spTgt spid="205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231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64" presetClass="path" presetSubtype="0" repeatCount="8000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0.00533 L 2.5E-6 -0.31481 " pathEditMode="relative" rAng="0" ptsTypes="AA">
                                      <p:cBhvr>
                                        <p:cTn id="28" dur="15000" fill="hold"/>
                                        <p:tgtEl>
                                          <p:spTgt spid="205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019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64" presetClass="path" presetSubtype="0" fill="hold" nodeType="withEffect">
                                  <p:stCondLst>
                                    <p:cond delay="13500"/>
                                  </p:stCondLst>
                                  <p:childTnLst>
                                    <p:animMotion origin="layout" path="M 5.55556E-7 7.40741E-7 L 5.55556E-7 -0.03148 " pathEditMode="relative" rAng="0" ptsTypes="AA">
                                      <p:cBhvr>
                                        <p:cTn id="30" dur="1500" fill="hold"/>
                                        <p:tgtEl>
                                          <p:spTgt spid="205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74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64" presetClass="path" presetSubtype="0" fill="hold" nodeType="withEffect">
                                  <p:stCondLst>
                                    <p:cond delay="13500"/>
                                  </p:stCondLst>
                                  <p:childTnLst>
                                    <p:animMotion origin="layout" path="M 5.55556E-7 -3.33333E-6 L 5.55556E-7 -0.03125 " pathEditMode="relative" rAng="0" ptsTypes="AA">
                                      <p:cBhvr>
                                        <p:cTn id="32" dur="1500" fill="hold"/>
                                        <p:tgtEl>
                                          <p:spTgt spid="205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74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64" presetClass="path" presetSubtype="0" fill="hold" nodeType="withEffect">
                                  <p:stCondLst>
                                    <p:cond delay="28500"/>
                                  </p:stCondLst>
                                  <p:childTnLst>
                                    <p:animMotion origin="layout" path="M 5.55556E-7 -0.03125 L 5.55556E-7 -0.0625 " pathEditMode="relative" rAng="0" ptsTypes="AA">
                                      <p:cBhvr>
                                        <p:cTn id="34" dur="1500" fill="hold"/>
                                        <p:tgtEl>
                                          <p:spTgt spid="205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74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64" presetClass="path" presetSubtype="0" fill="hold" nodeType="withEffect">
                                  <p:stCondLst>
                                    <p:cond delay="43500"/>
                                  </p:stCondLst>
                                  <p:childTnLst>
                                    <p:animMotion origin="layout" path="M 5.55556E-7 -0.06273 L 5.55556E-7 -0.09444 " pathEditMode="relative" rAng="0" ptsTypes="AA">
                                      <p:cBhvr>
                                        <p:cTn id="36" dur="1500" fill="hold"/>
                                        <p:tgtEl>
                                          <p:spTgt spid="205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97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64" presetClass="path" presetSubtype="0" fill="hold" nodeType="withEffect">
                                  <p:stCondLst>
                                    <p:cond delay="58500"/>
                                  </p:stCondLst>
                                  <p:childTnLst>
                                    <p:animMotion origin="layout" path="M 5.55556E-7 -0.09467 L 5.55556E-7 -0.12592 " pathEditMode="relative" rAng="0" ptsTypes="AA">
                                      <p:cBhvr>
                                        <p:cTn id="38" dur="1500" fill="hold"/>
                                        <p:tgtEl>
                                          <p:spTgt spid="205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74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64" presetClass="path" presetSubtype="0" fill="hold" nodeType="withEffect">
                                  <p:stCondLst>
                                    <p:cond delay="73500"/>
                                  </p:stCondLst>
                                  <p:childTnLst>
                                    <p:animMotion origin="layout" path="M 5.55556E-7 -0.12615 L 5.55556E-7 -0.1574 " pathEditMode="relative" rAng="0" ptsTypes="AA">
                                      <p:cBhvr>
                                        <p:cTn id="40" dur="1500" fill="hold"/>
                                        <p:tgtEl>
                                          <p:spTgt spid="205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74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64" presetClass="path" presetSubtype="0" fill="hold" nodeType="withEffect">
                                  <p:stCondLst>
                                    <p:cond delay="88500"/>
                                  </p:stCondLst>
                                  <p:childTnLst>
                                    <p:animMotion origin="layout" path="M 8.33333E-7 -0.15764 L 8.33333E-7 -0.18889 " pathEditMode="relative" rAng="0" ptsTypes="AA">
                                      <p:cBhvr>
                                        <p:cTn id="42" dur="1500" fill="hold"/>
                                        <p:tgtEl>
                                          <p:spTgt spid="205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74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64" presetClass="path" presetSubtype="0" fill="hold" nodeType="withEffect">
                                  <p:stCondLst>
                                    <p:cond delay="103500"/>
                                  </p:stCondLst>
                                  <p:childTnLst>
                                    <p:animMotion origin="layout" path="M 8.33333E-7 -0.18912 L 8.33333E-7 -0.22037 " pathEditMode="relative" rAng="0" ptsTypes="AA">
                                      <p:cBhvr>
                                        <p:cTn id="44" dur="1500" fill="hold"/>
                                        <p:tgtEl>
                                          <p:spTgt spid="205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74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64" presetClass="path" presetSubtype="0" fill="hold" nodeType="withEffect">
                                  <p:stCondLst>
                                    <p:cond delay="118500"/>
                                  </p:stCondLst>
                                  <p:childTnLst>
                                    <p:animMotion origin="layout" path="M 8.33333E-7 -0.22037 L 8.33333E-7 -0.25162 " pathEditMode="relative" rAng="0" ptsTypes="AA">
                                      <p:cBhvr>
                                        <p:cTn id="46" dur="1500" fill="hold"/>
                                        <p:tgtEl>
                                          <p:spTgt spid="205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74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64" presetClass="path" presetSubtype="0" fill="hold" nodeType="withEffect">
                                  <p:stCondLst>
                                    <p:cond delay="125000"/>
                                  </p:stCondLst>
                                  <p:childTnLst>
                                    <p:animMotion origin="layout" path="M 8.33333E-7 -0.25185 L 8.33333E-7 -0.2831 " pathEditMode="relative" rAng="0" ptsTypes="AA">
                                      <p:cBhvr>
                                        <p:cTn id="48" dur="1000" fill="hold"/>
                                        <p:tgtEl>
                                          <p:spTgt spid="205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74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64" presetClass="path" presetSubtype="0" fill="hold" nodeType="withEffect">
                                  <p:stCondLst>
                                    <p:cond delay="125000"/>
                                  </p:stCondLst>
                                  <p:childTnLst>
                                    <p:animMotion origin="layout" path="M 8.33333E-7 -0.01041 L 8.33333E-7 -0.31481 " pathEditMode="relative" rAng="0" ptsTypes="AA">
                                      <p:cBhvr>
                                        <p:cTn id="50" dur="1000" fill="hold"/>
                                        <p:tgtEl>
                                          <p:spTgt spid="205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231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8" presetClass="emph" presetSubtype="0" repeatCount="80000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-21600000">
                                      <p:cBhvr>
                                        <p:cTn id="52" dur="15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3" presetID="8" presetClass="emph" presetSubtype="0" repeatCount="40000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54" dur="30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5" presetID="8" presetClass="emph" presetSubtype="0" repeatCount="40000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56" dur="3000" fill="hold"/>
                                        <p:tgtEl>
                                          <p:spTgt spid="2049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7" presetID="8" presetClass="emph" presetSubtype="0" repeatCount="80000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-21600000">
                                      <p:cBhvr>
                                        <p:cTn id="58" dur="1500" fill="hold"/>
                                        <p:tgtEl>
                                          <p:spTgt spid="2049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482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71" name="Text Box 195">
            <a:extLst>
              <a:ext uri="{FF2B5EF4-FFF2-40B4-BE49-F238E27FC236}">
                <a16:creationId xmlns:a16="http://schemas.microsoft.com/office/drawing/2014/main" id="{5B8EF224-F685-46C8-AAB9-F0E1BBDB47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5388" y="3897313"/>
            <a:ext cx="179387" cy="215900"/>
          </a:xfrm>
          <a:prstGeom prst="rect">
            <a:avLst/>
          </a:prstGeom>
          <a:gradFill rotWithShape="1">
            <a:gsLst>
              <a:gs pos="0">
                <a:srgbClr val="B2B2B2">
                  <a:gamma/>
                  <a:shade val="76078"/>
                  <a:invGamma/>
                </a:srgbClr>
              </a:gs>
              <a:gs pos="50000">
                <a:srgbClr val="B2B2B2"/>
              </a:gs>
              <a:gs pos="100000">
                <a:srgbClr val="B2B2B2">
                  <a:gamma/>
                  <a:shade val="76078"/>
                  <a:invGamma/>
                </a:srgbClr>
              </a:gs>
            </a:gsLst>
            <a:lin ang="5400000" scaled="1"/>
          </a:gra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 anchorCtr="1"/>
          <a:lstStyle/>
          <a:p>
            <a:pPr algn="ctr">
              <a:spcBef>
                <a:spcPct val="50000"/>
              </a:spcBef>
            </a:pPr>
            <a:r>
              <a:rPr lang="hr-HR" altLang="sr-Latn-RS" sz="1400" b="1">
                <a:latin typeface="Tahoma" panose="020B0604030504040204" pitchFamily="34" charset="0"/>
              </a:rPr>
              <a:t>0</a:t>
            </a:r>
          </a:p>
        </p:txBody>
      </p:sp>
      <p:grpSp>
        <p:nvGrpSpPr>
          <p:cNvPr id="24772" name="Group 196">
            <a:extLst>
              <a:ext uri="{FF2B5EF4-FFF2-40B4-BE49-F238E27FC236}">
                <a16:creationId xmlns:a16="http://schemas.microsoft.com/office/drawing/2014/main" id="{807FB234-B23B-4938-A46C-03D0702D7A86}"/>
              </a:ext>
            </a:extLst>
          </p:cNvPr>
          <p:cNvGrpSpPr>
            <a:grpSpLocks/>
          </p:cNvGrpSpPr>
          <p:nvPr/>
        </p:nvGrpSpPr>
        <p:grpSpPr bwMode="auto">
          <a:xfrm>
            <a:off x="5003800" y="4113213"/>
            <a:ext cx="180975" cy="2159000"/>
            <a:chOff x="793" y="2704"/>
            <a:chExt cx="114" cy="1360"/>
          </a:xfrm>
        </p:grpSpPr>
        <p:sp>
          <p:nvSpPr>
            <p:cNvPr id="24773" name="Text Box 197">
              <a:extLst>
                <a:ext uri="{FF2B5EF4-FFF2-40B4-BE49-F238E27FC236}">
                  <a16:creationId xmlns:a16="http://schemas.microsoft.com/office/drawing/2014/main" id="{B545A7DF-25D3-4DEB-BEBC-FCE2D208D60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2704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1</a:t>
              </a:r>
            </a:p>
          </p:txBody>
        </p:sp>
        <p:sp>
          <p:nvSpPr>
            <p:cNvPr id="24774" name="Text Box 198">
              <a:extLst>
                <a:ext uri="{FF2B5EF4-FFF2-40B4-BE49-F238E27FC236}">
                  <a16:creationId xmlns:a16="http://schemas.microsoft.com/office/drawing/2014/main" id="{0B6D82D6-D124-4FBA-9E9F-9B59223893A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3384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6</a:t>
              </a:r>
            </a:p>
          </p:txBody>
        </p:sp>
        <p:sp>
          <p:nvSpPr>
            <p:cNvPr id="24775" name="Text Box 199">
              <a:extLst>
                <a:ext uri="{FF2B5EF4-FFF2-40B4-BE49-F238E27FC236}">
                  <a16:creationId xmlns:a16="http://schemas.microsoft.com/office/drawing/2014/main" id="{F10AF03B-6BE2-4268-A785-D34BB0A57A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2976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3</a:t>
              </a:r>
            </a:p>
          </p:txBody>
        </p:sp>
        <p:sp>
          <p:nvSpPr>
            <p:cNvPr id="24776" name="Text Box 200">
              <a:extLst>
                <a:ext uri="{FF2B5EF4-FFF2-40B4-BE49-F238E27FC236}">
                  <a16:creationId xmlns:a16="http://schemas.microsoft.com/office/drawing/2014/main" id="{8B95AE39-3F50-4F30-9591-B61085DF187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3112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4</a:t>
              </a:r>
            </a:p>
          </p:txBody>
        </p:sp>
        <p:sp>
          <p:nvSpPr>
            <p:cNvPr id="24777" name="Text Box 201">
              <a:extLst>
                <a:ext uri="{FF2B5EF4-FFF2-40B4-BE49-F238E27FC236}">
                  <a16:creationId xmlns:a16="http://schemas.microsoft.com/office/drawing/2014/main" id="{BC96BAA4-5F52-4ABB-8C5C-2F490848EE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3248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5</a:t>
              </a:r>
            </a:p>
          </p:txBody>
        </p:sp>
        <p:sp>
          <p:nvSpPr>
            <p:cNvPr id="24778" name="Text Box 202">
              <a:extLst>
                <a:ext uri="{FF2B5EF4-FFF2-40B4-BE49-F238E27FC236}">
                  <a16:creationId xmlns:a16="http://schemas.microsoft.com/office/drawing/2014/main" id="{9EF6268B-3D2E-4620-A957-1D31F78F839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2840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2</a:t>
              </a:r>
            </a:p>
          </p:txBody>
        </p:sp>
        <p:sp>
          <p:nvSpPr>
            <p:cNvPr id="24779" name="Text Box 203">
              <a:extLst>
                <a:ext uri="{FF2B5EF4-FFF2-40B4-BE49-F238E27FC236}">
                  <a16:creationId xmlns:a16="http://schemas.microsoft.com/office/drawing/2014/main" id="{8F63C9BF-FFA9-42F0-80C4-F2589468B1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3520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7</a:t>
              </a:r>
            </a:p>
          </p:txBody>
        </p:sp>
        <p:sp>
          <p:nvSpPr>
            <p:cNvPr id="24780" name="Text Box 204">
              <a:extLst>
                <a:ext uri="{FF2B5EF4-FFF2-40B4-BE49-F238E27FC236}">
                  <a16:creationId xmlns:a16="http://schemas.microsoft.com/office/drawing/2014/main" id="{C587A991-E20C-4EDF-AD37-6D7E1C0D838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3656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8</a:t>
              </a:r>
            </a:p>
          </p:txBody>
        </p:sp>
        <p:sp>
          <p:nvSpPr>
            <p:cNvPr id="24781" name="Text Box 205">
              <a:extLst>
                <a:ext uri="{FF2B5EF4-FFF2-40B4-BE49-F238E27FC236}">
                  <a16:creationId xmlns:a16="http://schemas.microsoft.com/office/drawing/2014/main" id="{37C461B9-0E57-4E1E-ADAA-EB3DB36333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3" y="3792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9</a:t>
              </a:r>
            </a:p>
          </p:txBody>
        </p:sp>
        <p:sp>
          <p:nvSpPr>
            <p:cNvPr id="24782" name="Text Box 206">
              <a:extLst>
                <a:ext uri="{FF2B5EF4-FFF2-40B4-BE49-F238E27FC236}">
                  <a16:creationId xmlns:a16="http://schemas.microsoft.com/office/drawing/2014/main" id="{8783A0AB-ECC1-40D6-B06A-A609CEDA28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3928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0</a:t>
              </a:r>
            </a:p>
          </p:txBody>
        </p:sp>
      </p:grpSp>
      <p:grpSp>
        <p:nvGrpSpPr>
          <p:cNvPr id="24783" name="Group 207">
            <a:extLst>
              <a:ext uri="{FF2B5EF4-FFF2-40B4-BE49-F238E27FC236}">
                <a16:creationId xmlns:a16="http://schemas.microsoft.com/office/drawing/2014/main" id="{109D4355-E2D8-42D6-9239-E3393682E512}"/>
              </a:ext>
            </a:extLst>
          </p:cNvPr>
          <p:cNvGrpSpPr>
            <a:grpSpLocks/>
          </p:cNvGrpSpPr>
          <p:nvPr/>
        </p:nvGrpSpPr>
        <p:grpSpPr bwMode="auto">
          <a:xfrm>
            <a:off x="5183188" y="3897313"/>
            <a:ext cx="180975" cy="2374900"/>
            <a:chOff x="906" y="2614"/>
            <a:chExt cx="114" cy="1496"/>
          </a:xfrm>
        </p:grpSpPr>
        <p:sp>
          <p:nvSpPr>
            <p:cNvPr id="24784" name="Text Box 208">
              <a:extLst>
                <a:ext uri="{FF2B5EF4-FFF2-40B4-BE49-F238E27FC236}">
                  <a16:creationId xmlns:a16="http://schemas.microsoft.com/office/drawing/2014/main" id="{EE491BBC-2E2A-4B59-AA10-C05E88DEF14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2614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0</a:t>
              </a:r>
            </a:p>
          </p:txBody>
        </p:sp>
        <p:sp>
          <p:nvSpPr>
            <p:cNvPr id="24785" name="Text Box 209">
              <a:extLst>
                <a:ext uri="{FF2B5EF4-FFF2-40B4-BE49-F238E27FC236}">
                  <a16:creationId xmlns:a16="http://schemas.microsoft.com/office/drawing/2014/main" id="{45BFCA13-1B10-45AC-90FD-54963DE9F6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2750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1</a:t>
              </a:r>
            </a:p>
          </p:txBody>
        </p:sp>
        <p:sp>
          <p:nvSpPr>
            <p:cNvPr id="24786" name="Text Box 210">
              <a:extLst>
                <a:ext uri="{FF2B5EF4-FFF2-40B4-BE49-F238E27FC236}">
                  <a16:creationId xmlns:a16="http://schemas.microsoft.com/office/drawing/2014/main" id="{C8C4FF4E-38DF-409A-8CE0-8A7DB768CA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430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6</a:t>
              </a:r>
            </a:p>
          </p:txBody>
        </p:sp>
        <p:sp>
          <p:nvSpPr>
            <p:cNvPr id="24787" name="Text Box 211">
              <a:extLst>
                <a:ext uri="{FF2B5EF4-FFF2-40B4-BE49-F238E27FC236}">
                  <a16:creationId xmlns:a16="http://schemas.microsoft.com/office/drawing/2014/main" id="{180EC44A-191C-4BAF-8BE1-18FFDC1C6BA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022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3</a:t>
              </a:r>
            </a:p>
          </p:txBody>
        </p:sp>
        <p:sp>
          <p:nvSpPr>
            <p:cNvPr id="24788" name="Text Box 212">
              <a:extLst>
                <a:ext uri="{FF2B5EF4-FFF2-40B4-BE49-F238E27FC236}">
                  <a16:creationId xmlns:a16="http://schemas.microsoft.com/office/drawing/2014/main" id="{35FC2573-613C-4EE2-89AC-6A2CF8D1DC7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158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4</a:t>
              </a:r>
            </a:p>
          </p:txBody>
        </p:sp>
        <p:sp>
          <p:nvSpPr>
            <p:cNvPr id="24789" name="Text Box 213">
              <a:extLst>
                <a:ext uri="{FF2B5EF4-FFF2-40B4-BE49-F238E27FC236}">
                  <a16:creationId xmlns:a16="http://schemas.microsoft.com/office/drawing/2014/main" id="{AF9F770C-9549-4AAF-A03D-44572FDCDB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294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5</a:t>
              </a:r>
            </a:p>
          </p:txBody>
        </p:sp>
        <p:sp>
          <p:nvSpPr>
            <p:cNvPr id="24790" name="Text Box 214">
              <a:extLst>
                <a:ext uri="{FF2B5EF4-FFF2-40B4-BE49-F238E27FC236}">
                  <a16:creationId xmlns:a16="http://schemas.microsoft.com/office/drawing/2014/main" id="{168E6A3F-902D-43F7-953C-F156A0AEF5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2886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2</a:t>
              </a:r>
            </a:p>
          </p:txBody>
        </p:sp>
        <p:sp>
          <p:nvSpPr>
            <p:cNvPr id="24791" name="Text Box 215">
              <a:extLst>
                <a:ext uri="{FF2B5EF4-FFF2-40B4-BE49-F238E27FC236}">
                  <a16:creationId xmlns:a16="http://schemas.microsoft.com/office/drawing/2014/main" id="{3C9413BE-5A56-4A8D-98C5-94AC1E271D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566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7</a:t>
              </a:r>
            </a:p>
          </p:txBody>
        </p:sp>
        <p:sp>
          <p:nvSpPr>
            <p:cNvPr id="24792" name="Text Box 216">
              <a:extLst>
                <a:ext uri="{FF2B5EF4-FFF2-40B4-BE49-F238E27FC236}">
                  <a16:creationId xmlns:a16="http://schemas.microsoft.com/office/drawing/2014/main" id="{2F9CD640-1B05-4CA6-8E06-53DAE4762D0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702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8</a:t>
              </a:r>
            </a:p>
          </p:txBody>
        </p:sp>
        <p:sp>
          <p:nvSpPr>
            <p:cNvPr id="24793" name="Text Box 217">
              <a:extLst>
                <a:ext uri="{FF2B5EF4-FFF2-40B4-BE49-F238E27FC236}">
                  <a16:creationId xmlns:a16="http://schemas.microsoft.com/office/drawing/2014/main" id="{C394A144-8314-463F-AE53-F2D57163B1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6" y="3838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9</a:t>
              </a:r>
            </a:p>
          </p:txBody>
        </p:sp>
        <p:sp>
          <p:nvSpPr>
            <p:cNvPr id="24794" name="Text Box 218">
              <a:extLst>
                <a:ext uri="{FF2B5EF4-FFF2-40B4-BE49-F238E27FC236}">
                  <a16:creationId xmlns:a16="http://schemas.microsoft.com/office/drawing/2014/main" id="{83A8F76C-EB94-4ADC-B416-C9BD3FA5D8E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974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0</a:t>
              </a:r>
            </a:p>
          </p:txBody>
        </p:sp>
      </p:grpSp>
      <p:grpSp>
        <p:nvGrpSpPr>
          <p:cNvPr id="24795" name="Group 219">
            <a:extLst>
              <a:ext uri="{FF2B5EF4-FFF2-40B4-BE49-F238E27FC236}">
                <a16:creationId xmlns:a16="http://schemas.microsoft.com/office/drawing/2014/main" id="{AE7C7D4E-D677-49CD-95B6-935800C2F986}"/>
              </a:ext>
            </a:extLst>
          </p:cNvPr>
          <p:cNvGrpSpPr>
            <a:grpSpLocks/>
          </p:cNvGrpSpPr>
          <p:nvPr/>
        </p:nvGrpSpPr>
        <p:grpSpPr bwMode="auto">
          <a:xfrm>
            <a:off x="4859338" y="1593850"/>
            <a:ext cx="579437" cy="4714875"/>
            <a:chOff x="703" y="1117"/>
            <a:chExt cx="365" cy="2970"/>
          </a:xfrm>
        </p:grpSpPr>
        <p:sp>
          <p:nvSpPr>
            <p:cNvPr id="24796" name="Rectangle 220">
              <a:extLst>
                <a:ext uri="{FF2B5EF4-FFF2-40B4-BE49-F238E27FC236}">
                  <a16:creationId xmlns:a16="http://schemas.microsoft.com/office/drawing/2014/main" id="{D65EE0E1-7069-4CE5-B7E8-53B8381F89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3" y="2704"/>
              <a:ext cx="365" cy="138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399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sr-Latn-RS" altLang="sr-Latn-RS"/>
            </a:p>
          </p:txBody>
        </p:sp>
        <p:sp>
          <p:nvSpPr>
            <p:cNvPr id="24797" name="Rectangle 221">
              <a:extLst>
                <a:ext uri="{FF2B5EF4-FFF2-40B4-BE49-F238E27FC236}">
                  <a16:creationId xmlns:a16="http://schemas.microsoft.com/office/drawing/2014/main" id="{74AB79C2-558D-4FD4-9ECF-EF353682BD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5" y="1117"/>
              <a:ext cx="363" cy="145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399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24798" name="Rectangle 222">
              <a:extLst>
                <a:ext uri="{FF2B5EF4-FFF2-40B4-BE49-F238E27FC236}">
                  <a16:creationId xmlns:a16="http://schemas.microsoft.com/office/drawing/2014/main" id="{D6811711-97E4-4C57-973D-238726C64A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4" y="2568"/>
              <a:ext cx="227" cy="136"/>
            </a:xfrm>
            <a:prstGeom prst="rect">
              <a:avLst/>
            </a:prstGeom>
            <a:noFill/>
            <a:ln w="28575">
              <a:pattFill prst="narVert">
                <a:fgClr>
                  <a:schemeClr val="tx1"/>
                </a:fgClr>
                <a:bgClr>
                  <a:srgbClr val="FFFFFF"/>
                </a:bgClr>
              </a:patt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bg1">
                          <a:gamma/>
                          <a:shade val="83529"/>
                          <a:invGamma/>
                        </a:schemeClr>
                      </a:gs>
                      <a:gs pos="50000">
                        <a:schemeClr val="bg1">
                          <a:alpha val="11000"/>
                        </a:schemeClr>
                      </a:gs>
                      <a:gs pos="100000">
                        <a:schemeClr val="bg1">
                          <a:gamma/>
                          <a:shade val="83529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</p:grpSp>
      <p:sp>
        <p:nvSpPr>
          <p:cNvPr id="24827" name="Text Box 251">
            <a:extLst>
              <a:ext uri="{FF2B5EF4-FFF2-40B4-BE49-F238E27FC236}">
                <a16:creationId xmlns:a16="http://schemas.microsoft.com/office/drawing/2014/main" id="{4507B917-F842-4B23-ADD4-E069DF4FAC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8975" y="3897313"/>
            <a:ext cx="179388" cy="215900"/>
          </a:xfrm>
          <a:prstGeom prst="rect">
            <a:avLst/>
          </a:prstGeom>
          <a:gradFill rotWithShape="1">
            <a:gsLst>
              <a:gs pos="0">
                <a:srgbClr val="B2B2B2">
                  <a:gamma/>
                  <a:shade val="76078"/>
                  <a:invGamma/>
                </a:srgbClr>
              </a:gs>
              <a:gs pos="50000">
                <a:srgbClr val="B2B2B2"/>
              </a:gs>
              <a:gs pos="100000">
                <a:srgbClr val="B2B2B2">
                  <a:gamma/>
                  <a:shade val="76078"/>
                  <a:invGamma/>
                </a:srgbClr>
              </a:gs>
            </a:gsLst>
            <a:lin ang="5400000" scaled="1"/>
          </a:gra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 anchorCtr="1"/>
          <a:lstStyle/>
          <a:p>
            <a:pPr algn="ctr">
              <a:spcBef>
                <a:spcPct val="50000"/>
              </a:spcBef>
            </a:pPr>
            <a:r>
              <a:rPr lang="hr-HR" altLang="sr-Latn-RS" sz="1400" b="1">
                <a:latin typeface="Tahoma" panose="020B0604030504040204" pitchFamily="34" charset="0"/>
              </a:rPr>
              <a:t>0</a:t>
            </a:r>
          </a:p>
        </p:txBody>
      </p:sp>
      <p:grpSp>
        <p:nvGrpSpPr>
          <p:cNvPr id="24828" name="Group 252">
            <a:extLst>
              <a:ext uri="{FF2B5EF4-FFF2-40B4-BE49-F238E27FC236}">
                <a16:creationId xmlns:a16="http://schemas.microsoft.com/office/drawing/2014/main" id="{C010D9A9-087B-4D82-B795-7C3CF49B29C7}"/>
              </a:ext>
            </a:extLst>
          </p:cNvPr>
          <p:cNvGrpSpPr>
            <a:grpSpLocks/>
          </p:cNvGrpSpPr>
          <p:nvPr/>
        </p:nvGrpSpPr>
        <p:grpSpPr bwMode="auto">
          <a:xfrm>
            <a:off x="4497388" y="4113213"/>
            <a:ext cx="180975" cy="2159000"/>
            <a:chOff x="793" y="2704"/>
            <a:chExt cx="114" cy="1360"/>
          </a:xfrm>
        </p:grpSpPr>
        <p:sp>
          <p:nvSpPr>
            <p:cNvPr id="24829" name="Text Box 253">
              <a:extLst>
                <a:ext uri="{FF2B5EF4-FFF2-40B4-BE49-F238E27FC236}">
                  <a16:creationId xmlns:a16="http://schemas.microsoft.com/office/drawing/2014/main" id="{3EEC94FD-3A60-4F81-ACCB-E1AB4F52AF3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2704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1</a:t>
              </a:r>
            </a:p>
          </p:txBody>
        </p:sp>
        <p:sp>
          <p:nvSpPr>
            <p:cNvPr id="24830" name="Text Box 254">
              <a:extLst>
                <a:ext uri="{FF2B5EF4-FFF2-40B4-BE49-F238E27FC236}">
                  <a16:creationId xmlns:a16="http://schemas.microsoft.com/office/drawing/2014/main" id="{0F80FDB4-9A77-4F36-A241-3F6C69CE46F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3384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6</a:t>
              </a:r>
            </a:p>
          </p:txBody>
        </p:sp>
        <p:sp>
          <p:nvSpPr>
            <p:cNvPr id="24831" name="Text Box 255">
              <a:extLst>
                <a:ext uri="{FF2B5EF4-FFF2-40B4-BE49-F238E27FC236}">
                  <a16:creationId xmlns:a16="http://schemas.microsoft.com/office/drawing/2014/main" id="{DFD08D7E-77FE-426F-9D1E-47073EED1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2976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3</a:t>
              </a:r>
            </a:p>
          </p:txBody>
        </p:sp>
        <p:sp>
          <p:nvSpPr>
            <p:cNvPr id="24832" name="Text Box 256">
              <a:extLst>
                <a:ext uri="{FF2B5EF4-FFF2-40B4-BE49-F238E27FC236}">
                  <a16:creationId xmlns:a16="http://schemas.microsoft.com/office/drawing/2014/main" id="{865A7BB3-3B8A-41C2-951C-F1389AA55AC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3112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4</a:t>
              </a:r>
            </a:p>
          </p:txBody>
        </p:sp>
        <p:sp>
          <p:nvSpPr>
            <p:cNvPr id="24833" name="Text Box 257">
              <a:extLst>
                <a:ext uri="{FF2B5EF4-FFF2-40B4-BE49-F238E27FC236}">
                  <a16:creationId xmlns:a16="http://schemas.microsoft.com/office/drawing/2014/main" id="{D591F71E-5E03-4F18-A70B-538CA7B7B2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3248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5</a:t>
              </a:r>
            </a:p>
          </p:txBody>
        </p:sp>
        <p:sp>
          <p:nvSpPr>
            <p:cNvPr id="24834" name="Text Box 258">
              <a:extLst>
                <a:ext uri="{FF2B5EF4-FFF2-40B4-BE49-F238E27FC236}">
                  <a16:creationId xmlns:a16="http://schemas.microsoft.com/office/drawing/2014/main" id="{3D808DE3-5BD7-4FA5-9021-5B6B6FB86BF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2840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2</a:t>
              </a:r>
            </a:p>
          </p:txBody>
        </p:sp>
        <p:sp>
          <p:nvSpPr>
            <p:cNvPr id="24835" name="Text Box 259">
              <a:extLst>
                <a:ext uri="{FF2B5EF4-FFF2-40B4-BE49-F238E27FC236}">
                  <a16:creationId xmlns:a16="http://schemas.microsoft.com/office/drawing/2014/main" id="{5F591F59-383B-4645-B789-ED81B3B5ED8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3520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7</a:t>
              </a:r>
            </a:p>
          </p:txBody>
        </p:sp>
        <p:sp>
          <p:nvSpPr>
            <p:cNvPr id="24836" name="Text Box 260">
              <a:extLst>
                <a:ext uri="{FF2B5EF4-FFF2-40B4-BE49-F238E27FC236}">
                  <a16:creationId xmlns:a16="http://schemas.microsoft.com/office/drawing/2014/main" id="{76376A9A-4B48-4EF9-96E2-F58A63FC839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3656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8</a:t>
              </a:r>
            </a:p>
          </p:txBody>
        </p:sp>
        <p:sp>
          <p:nvSpPr>
            <p:cNvPr id="24837" name="Text Box 261">
              <a:extLst>
                <a:ext uri="{FF2B5EF4-FFF2-40B4-BE49-F238E27FC236}">
                  <a16:creationId xmlns:a16="http://schemas.microsoft.com/office/drawing/2014/main" id="{5EC09BEE-4C4E-4E48-9E7C-C1D934E723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3" y="3792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9</a:t>
              </a:r>
            </a:p>
          </p:txBody>
        </p:sp>
        <p:sp>
          <p:nvSpPr>
            <p:cNvPr id="24838" name="Text Box 262">
              <a:extLst>
                <a:ext uri="{FF2B5EF4-FFF2-40B4-BE49-F238E27FC236}">
                  <a16:creationId xmlns:a16="http://schemas.microsoft.com/office/drawing/2014/main" id="{1B12573B-1363-4C23-88D9-82953BDB401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3928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0</a:t>
              </a:r>
            </a:p>
          </p:txBody>
        </p:sp>
      </p:grpSp>
      <p:grpSp>
        <p:nvGrpSpPr>
          <p:cNvPr id="24839" name="Group 263">
            <a:extLst>
              <a:ext uri="{FF2B5EF4-FFF2-40B4-BE49-F238E27FC236}">
                <a16:creationId xmlns:a16="http://schemas.microsoft.com/office/drawing/2014/main" id="{342910A1-10C8-4978-B332-E0A769227560}"/>
              </a:ext>
            </a:extLst>
          </p:cNvPr>
          <p:cNvGrpSpPr>
            <a:grpSpLocks/>
          </p:cNvGrpSpPr>
          <p:nvPr/>
        </p:nvGrpSpPr>
        <p:grpSpPr bwMode="auto">
          <a:xfrm>
            <a:off x="4676775" y="3897313"/>
            <a:ext cx="180975" cy="2374900"/>
            <a:chOff x="906" y="2614"/>
            <a:chExt cx="114" cy="1496"/>
          </a:xfrm>
        </p:grpSpPr>
        <p:sp>
          <p:nvSpPr>
            <p:cNvPr id="24840" name="Text Box 264">
              <a:extLst>
                <a:ext uri="{FF2B5EF4-FFF2-40B4-BE49-F238E27FC236}">
                  <a16:creationId xmlns:a16="http://schemas.microsoft.com/office/drawing/2014/main" id="{A43CB3FA-0287-409B-9862-28388C4531F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2614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0</a:t>
              </a:r>
            </a:p>
          </p:txBody>
        </p:sp>
        <p:sp>
          <p:nvSpPr>
            <p:cNvPr id="24841" name="Text Box 265">
              <a:extLst>
                <a:ext uri="{FF2B5EF4-FFF2-40B4-BE49-F238E27FC236}">
                  <a16:creationId xmlns:a16="http://schemas.microsoft.com/office/drawing/2014/main" id="{0833F943-C6A9-419D-97A7-78B26E85494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2750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1</a:t>
              </a:r>
            </a:p>
          </p:txBody>
        </p:sp>
        <p:sp>
          <p:nvSpPr>
            <p:cNvPr id="24842" name="Text Box 266">
              <a:extLst>
                <a:ext uri="{FF2B5EF4-FFF2-40B4-BE49-F238E27FC236}">
                  <a16:creationId xmlns:a16="http://schemas.microsoft.com/office/drawing/2014/main" id="{4D888889-05E7-44F3-AE59-4B197DD85E9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430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6</a:t>
              </a:r>
            </a:p>
          </p:txBody>
        </p:sp>
        <p:sp>
          <p:nvSpPr>
            <p:cNvPr id="24843" name="Text Box 267">
              <a:extLst>
                <a:ext uri="{FF2B5EF4-FFF2-40B4-BE49-F238E27FC236}">
                  <a16:creationId xmlns:a16="http://schemas.microsoft.com/office/drawing/2014/main" id="{355CED62-5B19-47C4-AB7B-9C25EDF4539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022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3</a:t>
              </a:r>
            </a:p>
          </p:txBody>
        </p:sp>
        <p:sp>
          <p:nvSpPr>
            <p:cNvPr id="24844" name="Text Box 268">
              <a:extLst>
                <a:ext uri="{FF2B5EF4-FFF2-40B4-BE49-F238E27FC236}">
                  <a16:creationId xmlns:a16="http://schemas.microsoft.com/office/drawing/2014/main" id="{02788E4C-B0DC-4B38-8E07-C67935D9B5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158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4</a:t>
              </a:r>
            </a:p>
          </p:txBody>
        </p:sp>
        <p:sp>
          <p:nvSpPr>
            <p:cNvPr id="24845" name="Text Box 269">
              <a:extLst>
                <a:ext uri="{FF2B5EF4-FFF2-40B4-BE49-F238E27FC236}">
                  <a16:creationId xmlns:a16="http://schemas.microsoft.com/office/drawing/2014/main" id="{AC48D66E-C5B3-48E2-A3FA-A70291896C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294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5</a:t>
              </a:r>
            </a:p>
          </p:txBody>
        </p:sp>
        <p:sp>
          <p:nvSpPr>
            <p:cNvPr id="24846" name="Text Box 270">
              <a:extLst>
                <a:ext uri="{FF2B5EF4-FFF2-40B4-BE49-F238E27FC236}">
                  <a16:creationId xmlns:a16="http://schemas.microsoft.com/office/drawing/2014/main" id="{7D17C0ED-3D65-4EA4-9BB7-1EDEA64ADC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2886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2</a:t>
              </a:r>
            </a:p>
          </p:txBody>
        </p:sp>
        <p:sp>
          <p:nvSpPr>
            <p:cNvPr id="24847" name="Text Box 271">
              <a:extLst>
                <a:ext uri="{FF2B5EF4-FFF2-40B4-BE49-F238E27FC236}">
                  <a16:creationId xmlns:a16="http://schemas.microsoft.com/office/drawing/2014/main" id="{0157CE49-B322-4E1B-9362-0EA3965BF21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566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7</a:t>
              </a:r>
            </a:p>
          </p:txBody>
        </p:sp>
        <p:sp>
          <p:nvSpPr>
            <p:cNvPr id="24848" name="Text Box 272">
              <a:extLst>
                <a:ext uri="{FF2B5EF4-FFF2-40B4-BE49-F238E27FC236}">
                  <a16:creationId xmlns:a16="http://schemas.microsoft.com/office/drawing/2014/main" id="{A2A5838B-F436-4B0C-95B3-90621309163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702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8</a:t>
              </a:r>
            </a:p>
          </p:txBody>
        </p:sp>
        <p:sp>
          <p:nvSpPr>
            <p:cNvPr id="24849" name="Text Box 273">
              <a:extLst>
                <a:ext uri="{FF2B5EF4-FFF2-40B4-BE49-F238E27FC236}">
                  <a16:creationId xmlns:a16="http://schemas.microsoft.com/office/drawing/2014/main" id="{0BDCE27B-D355-48E6-964F-1A81ECBE913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6" y="3838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9</a:t>
              </a:r>
            </a:p>
          </p:txBody>
        </p:sp>
        <p:sp>
          <p:nvSpPr>
            <p:cNvPr id="24850" name="Text Box 274">
              <a:extLst>
                <a:ext uri="{FF2B5EF4-FFF2-40B4-BE49-F238E27FC236}">
                  <a16:creationId xmlns:a16="http://schemas.microsoft.com/office/drawing/2014/main" id="{B240D336-4682-47A8-8F06-B6496299159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974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0</a:t>
              </a:r>
            </a:p>
          </p:txBody>
        </p:sp>
      </p:grpSp>
      <p:grpSp>
        <p:nvGrpSpPr>
          <p:cNvPr id="24851" name="Group 275">
            <a:extLst>
              <a:ext uri="{FF2B5EF4-FFF2-40B4-BE49-F238E27FC236}">
                <a16:creationId xmlns:a16="http://schemas.microsoft.com/office/drawing/2014/main" id="{1EDE7E40-9174-45F1-8869-194328DBE796}"/>
              </a:ext>
            </a:extLst>
          </p:cNvPr>
          <p:cNvGrpSpPr>
            <a:grpSpLocks/>
          </p:cNvGrpSpPr>
          <p:nvPr/>
        </p:nvGrpSpPr>
        <p:grpSpPr bwMode="auto">
          <a:xfrm>
            <a:off x="4352925" y="1593850"/>
            <a:ext cx="579438" cy="4714875"/>
            <a:chOff x="1020" y="1117"/>
            <a:chExt cx="365" cy="2970"/>
          </a:xfrm>
        </p:grpSpPr>
        <p:sp>
          <p:nvSpPr>
            <p:cNvPr id="24852" name="Rectangle 276">
              <a:extLst>
                <a:ext uri="{FF2B5EF4-FFF2-40B4-BE49-F238E27FC236}">
                  <a16:creationId xmlns:a16="http://schemas.microsoft.com/office/drawing/2014/main" id="{5C1301D7-9F88-4FD5-BCCA-9EA6EABFAD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0" y="2704"/>
              <a:ext cx="365" cy="138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399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sr-Latn-RS" altLang="sr-Latn-RS"/>
            </a:p>
          </p:txBody>
        </p:sp>
        <p:sp>
          <p:nvSpPr>
            <p:cNvPr id="24853" name="Rectangle 277">
              <a:extLst>
                <a:ext uri="{FF2B5EF4-FFF2-40B4-BE49-F238E27FC236}">
                  <a16:creationId xmlns:a16="http://schemas.microsoft.com/office/drawing/2014/main" id="{68863006-ECAE-4832-8A1D-9CDF178568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2" y="1117"/>
              <a:ext cx="363" cy="145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399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24854" name="Rectangle 278">
              <a:extLst>
                <a:ext uri="{FF2B5EF4-FFF2-40B4-BE49-F238E27FC236}">
                  <a16:creationId xmlns:a16="http://schemas.microsoft.com/office/drawing/2014/main" id="{92B8C6F4-DA37-4D30-97A6-DDA025D3E5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1" y="2568"/>
              <a:ext cx="227" cy="136"/>
            </a:xfrm>
            <a:prstGeom prst="rect">
              <a:avLst/>
            </a:prstGeom>
            <a:noFill/>
            <a:ln w="28575">
              <a:pattFill prst="narVert">
                <a:fgClr>
                  <a:schemeClr val="tx1"/>
                </a:fgClr>
                <a:bgClr>
                  <a:srgbClr val="FFFFFF"/>
                </a:bgClr>
              </a:patt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bg1">
                          <a:gamma/>
                          <a:shade val="83529"/>
                          <a:invGamma/>
                        </a:schemeClr>
                      </a:gs>
                      <a:gs pos="50000">
                        <a:schemeClr val="bg1">
                          <a:alpha val="11000"/>
                        </a:schemeClr>
                      </a:gs>
                      <a:gs pos="100000">
                        <a:schemeClr val="bg1">
                          <a:gamma/>
                          <a:shade val="83529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</p:grpSp>
      <p:grpSp>
        <p:nvGrpSpPr>
          <p:cNvPr id="24578" name="Group 2">
            <a:extLst>
              <a:ext uri="{FF2B5EF4-FFF2-40B4-BE49-F238E27FC236}">
                <a16:creationId xmlns:a16="http://schemas.microsoft.com/office/drawing/2014/main" id="{4BA71677-26B6-4B29-93B4-2E3C9ABF49C7}"/>
              </a:ext>
            </a:extLst>
          </p:cNvPr>
          <p:cNvGrpSpPr>
            <a:grpSpLocks/>
          </p:cNvGrpSpPr>
          <p:nvPr/>
        </p:nvGrpSpPr>
        <p:grpSpPr bwMode="auto">
          <a:xfrm>
            <a:off x="5397500" y="2889250"/>
            <a:ext cx="2159000" cy="2159000"/>
            <a:chOff x="3400" y="1813"/>
            <a:chExt cx="1360" cy="1360"/>
          </a:xfrm>
        </p:grpSpPr>
        <p:sp>
          <p:nvSpPr>
            <p:cNvPr id="24579" name="AutoShape 3">
              <a:extLst>
                <a:ext uri="{FF2B5EF4-FFF2-40B4-BE49-F238E27FC236}">
                  <a16:creationId xmlns:a16="http://schemas.microsoft.com/office/drawing/2014/main" id="{FBBB1DBA-FFA3-4A40-9C8B-B1DE5989A5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0" y="1813"/>
              <a:ext cx="1360" cy="1360"/>
            </a:xfrm>
            <a:prstGeom prst="star16">
              <a:avLst>
                <a:gd name="adj" fmla="val 38014"/>
              </a:avLst>
            </a:prstGeom>
            <a:gradFill rotWithShape="1">
              <a:gsLst>
                <a:gs pos="0">
                  <a:srgbClr val="996633">
                    <a:gamma/>
                    <a:shade val="46275"/>
                    <a:invGamma/>
                  </a:srgbClr>
                </a:gs>
                <a:gs pos="100000">
                  <a:srgbClr val="996633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24580" name="Oval 4">
              <a:extLst>
                <a:ext uri="{FF2B5EF4-FFF2-40B4-BE49-F238E27FC236}">
                  <a16:creationId xmlns:a16="http://schemas.microsoft.com/office/drawing/2014/main" id="{56568804-1D18-485B-A04F-306B7A74497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920000">
              <a:off x="3989" y="2403"/>
              <a:ext cx="182" cy="182"/>
            </a:xfrm>
            <a:prstGeom prst="ellipse">
              <a:avLst/>
            </a:prstGeom>
            <a:gradFill rotWithShape="1">
              <a:gsLst>
                <a:gs pos="0">
                  <a:srgbClr val="B2B2B2">
                    <a:gamma/>
                    <a:shade val="46275"/>
                    <a:invGamma/>
                  </a:srgbClr>
                </a:gs>
                <a:gs pos="100000">
                  <a:srgbClr val="B2B2B2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</p:grpSp>
      <p:sp>
        <p:nvSpPr>
          <p:cNvPr id="24581" name="Text Box 5">
            <a:extLst>
              <a:ext uri="{FF2B5EF4-FFF2-40B4-BE49-F238E27FC236}">
                <a16:creationId xmlns:a16="http://schemas.microsoft.com/office/drawing/2014/main" id="{968A88F4-1012-427E-8C5E-3F41EFB8D5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1190625"/>
            <a:ext cx="5543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altLang="sr-Latn-RS" b="1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Prijenos gibanja - lančani</a:t>
            </a:r>
          </a:p>
        </p:txBody>
      </p:sp>
      <p:sp>
        <p:nvSpPr>
          <p:cNvPr id="24582" name="Rectangle 6">
            <a:extLst>
              <a:ext uri="{FF2B5EF4-FFF2-40B4-BE49-F238E27FC236}">
                <a16:creationId xmlns:a16="http://schemas.microsoft.com/office/drawing/2014/main" id="{7D0EEC0D-56BC-4F1D-9833-C0E0B1F5D8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1628775"/>
            <a:ext cx="7129462" cy="4752975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24583" name="Line 7">
            <a:extLst>
              <a:ext uri="{FF2B5EF4-FFF2-40B4-BE49-F238E27FC236}">
                <a16:creationId xmlns:a16="http://schemas.microsoft.com/office/drawing/2014/main" id="{CF735573-1F3B-4B01-8645-EEEE58686544}"/>
              </a:ext>
            </a:extLst>
          </p:cNvPr>
          <p:cNvSpPr>
            <a:spLocks noChangeShapeType="1"/>
          </p:cNvSpPr>
          <p:nvPr/>
        </p:nvSpPr>
        <p:spPr bwMode="auto">
          <a:xfrm>
            <a:off x="1187450" y="6237288"/>
            <a:ext cx="66246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grpSp>
        <p:nvGrpSpPr>
          <p:cNvPr id="24584" name="Group 8">
            <a:extLst>
              <a:ext uri="{FF2B5EF4-FFF2-40B4-BE49-F238E27FC236}">
                <a16:creationId xmlns:a16="http://schemas.microsoft.com/office/drawing/2014/main" id="{E339109E-C2BE-4244-97F2-0F11A7E8B990}"/>
              </a:ext>
            </a:extLst>
          </p:cNvPr>
          <p:cNvGrpSpPr>
            <a:grpSpLocks/>
          </p:cNvGrpSpPr>
          <p:nvPr/>
        </p:nvGrpSpPr>
        <p:grpSpPr bwMode="auto">
          <a:xfrm>
            <a:off x="1258888" y="2349500"/>
            <a:ext cx="3238500" cy="3238500"/>
            <a:chOff x="793" y="1473"/>
            <a:chExt cx="2040" cy="2040"/>
          </a:xfrm>
        </p:grpSpPr>
        <p:sp>
          <p:nvSpPr>
            <p:cNvPr id="24585" name="AutoShape 9">
              <a:extLst>
                <a:ext uri="{FF2B5EF4-FFF2-40B4-BE49-F238E27FC236}">
                  <a16:creationId xmlns:a16="http://schemas.microsoft.com/office/drawing/2014/main" id="{12B4D202-B30C-4F5A-BCEA-F402DFB03A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3" y="1473"/>
              <a:ext cx="2040" cy="2040"/>
            </a:xfrm>
            <a:prstGeom prst="star24">
              <a:avLst>
                <a:gd name="adj" fmla="val 41569"/>
              </a:avLst>
            </a:prstGeom>
            <a:gradFill rotWithShape="1">
              <a:gsLst>
                <a:gs pos="0">
                  <a:srgbClr val="996633">
                    <a:gamma/>
                    <a:shade val="46275"/>
                    <a:invGamma/>
                  </a:srgbClr>
                </a:gs>
                <a:gs pos="100000">
                  <a:srgbClr val="996633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24586" name="Oval 10">
              <a:extLst>
                <a:ext uri="{FF2B5EF4-FFF2-40B4-BE49-F238E27FC236}">
                  <a16:creationId xmlns:a16="http://schemas.microsoft.com/office/drawing/2014/main" id="{96F9464D-836F-4F1D-8A2D-DB4E12EDF94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920000">
              <a:off x="1722" y="2403"/>
              <a:ext cx="182" cy="182"/>
            </a:xfrm>
            <a:prstGeom prst="ellipse">
              <a:avLst/>
            </a:prstGeom>
            <a:gradFill rotWithShape="1">
              <a:gsLst>
                <a:gs pos="0">
                  <a:srgbClr val="B2B2B2">
                    <a:gamma/>
                    <a:shade val="58824"/>
                    <a:invGamma/>
                  </a:srgbClr>
                </a:gs>
                <a:gs pos="100000">
                  <a:srgbClr val="B2B2B2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</p:grpSp>
      <p:grpSp>
        <p:nvGrpSpPr>
          <p:cNvPr id="24587" name="Group 11">
            <a:extLst>
              <a:ext uri="{FF2B5EF4-FFF2-40B4-BE49-F238E27FC236}">
                <a16:creationId xmlns:a16="http://schemas.microsoft.com/office/drawing/2014/main" id="{04D9C40C-C2D4-4343-AEA5-2A92EFA1C482}"/>
              </a:ext>
            </a:extLst>
          </p:cNvPr>
          <p:cNvGrpSpPr>
            <a:grpSpLocks/>
          </p:cNvGrpSpPr>
          <p:nvPr/>
        </p:nvGrpSpPr>
        <p:grpSpPr bwMode="auto">
          <a:xfrm>
            <a:off x="5449888" y="2863850"/>
            <a:ext cx="2074862" cy="2184400"/>
            <a:chOff x="3424" y="1797"/>
            <a:chExt cx="1307" cy="1376"/>
          </a:xfrm>
        </p:grpSpPr>
        <p:grpSp>
          <p:nvGrpSpPr>
            <p:cNvPr id="24588" name="Group 12">
              <a:extLst>
                <a:ext uri="{FF2B5EF4-FFF2-40B4-BE49-F238E27FC236}">
                  <a16:creationId xmlns:a16="http://schemas.microsoft.com/office/drawing/2014/main" id="{21A972A4-76A3-4670-AFCA-AC8860470D8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78" y="1797"/>
              <a:ext cx="853" cy="1376"/>
              <a:chOff x="4558" y="572"/>
              <a:chExt cx="853" cy="1376"/>
            </a:xfrm>
          </p:grpSpPr>
          <p:sp>
            <p:nvSpPr>
              <p:cNvPr id="24589" name="Freeform 13">
                <a:extLst>
                  <a:ext uri="{FF2B5EF4-FFF2-40B4-BE49-F238E27FC236}">
                    <a16:creationId xmlns:a16="http://schemas.microsoft.com/office/drawing/2014/main" id="{AA20AFAB-B18E-40A0-B22D-BE986F3D6A3A}"/>
                  </a:ext>
                </a:extLst>
              </p:cNvPr>
              <p:cNvSpPr>
                <a:spLocks/>
              </p:cNvSpPr>
              <p:nvPr/>
            </p:nvSpPr>
            <p:spPr bwMode="auto">
              <a:xfrm rot="28167003">
                <a:off x="5153" y="1479"/>
                <a:ext cx="258" cy="105"/>
              </a:xfrm>
              <a:custGeom>
                <a:avLst/>
                <a:gdLst>
                  <a:gd name="T0" fmla="*/ 0 w 258"/>
                  <a:gd name="T1" fmla="*/ 0 h 105"/>
                  <a:gd name="T2" fmla="*/ 72 w 258"/>
                  <a:gd name="T3" fmla="*/ 18 h 105"/>
                  <a:gd name="T4" fmla="*/ 129 w 258"/>
                  <a:gd name="T5" fmla="*/ 24 h 105"/>
                  <a:gd name="T6" fmla="*/ 192 w 258"/>
                  <a:gd name="T7" fmla="*/ 18 h 105"/>
                  <a:gd name="T8" fmla="*/ 258 w 258"/>
                  <a:gd name="T9" fmla="*/ 0 h 105"/>
                  <a:gd name="T10" fmla="*/ 258 w 258"/>
                  <a:gd name="T11" fmla="*/ 102 h 105"/>
                  <a:gd name="T12" fmla="*/ 198 w 258"/>
                  <a:gd name="T13" fmla="*/ 90 h 105"/>
                  <a:gd name="T14" fmla="*/ 133 w 258"/>
                  <a:gd name="T15" fmla="*/ 85 h 105"/>
                  <a:gd name="T16" fmla="*/ 72 w 258"/>
                  <a:gd name="T17" fmla="*/ 87 h 105"/>
                  <a:gd name="T18" fmla="*/ 0 w 258"/>
                  <a:gd name="T19" fmla="*/ 105 h 105"/>
                  <a:gd name="T20" fmla="*/ 0 w 258"/>
                  <a:gd name="T21" fmla="*/ 0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58" h="105">
                    <a:moveTo>
                      <a:pt x="0" y="0"/>
                    </a:moveTo>
                    <a:lnTo>
                      <a:pt x="72" y="18"/>
                    </a:lnTo>
                    <a:lnTo>
                      <a:pt x="129" y="24"/>
                    </a:lnTo>
                    <a:lnTo>
                      <a:pt x="192" y="18"/>
                    </a:lnTo>
                    <a:lnTo>
                      <a:pt x="258" y="0"/>
                    </a:lnTo>
                    <a:lnTo>
                      <a:pt x="258" y="102"/>
                    </a:lnTo>
                    <a:lnTo>
                      <a:pt x="198" y="90"/>
                    </a:lnTo>
                    <a:lnTo>
                      <a:pt x="133" y="85"/>
                    </a:lnTo>
                    <a:lnTo>
                      <a:pt x="72" y="87"/>
                    </a:lnTo>
                    <a:lnTo>
                      <a:pt x="0" y="10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24590" name="Freeform 14">
                <a:extLst>
                  <a:ext uri="{FF2B5EF4-FFF2-40B4-BE49-F238E27FC236}">
                    <a16:creationId xmlns:a16="http://schemas.microsoft.com/office/drawing/2014/main" id="{6E622DFD-DD44-41A8-96FC-6911B5BDF20E}"/>
                  </a:ext>
                </a:extLst>
              </p:cNvPr>
              <p:cNvSpPr>
                <a:spLocks/>
              </p:cNvSpPr>
              <p:nvPr/>
            </p:nvSpPr>
            <p:spPr bwMode="auto">
              <a:xfrm rot="29765850">
                <a:off x="5017" y="1661"/>
                <a:ext cx="258" cy="105"/>
              </a:xfrm>
              <a:custGeom>
                <a:avLst/>
                <a:gdLst>
                  <a:gd name="T0" fmla="*/ 0 w 258"/>
                  <a:gd name="T1" fmla="*/ 0 h 105"/>
                  <a:gd name="T2" fmla="*/ 72 w 258"/>
                  <a:gd name="T3" fmla="*/ 18 h 105"/>
                  <a:gd name="T4" fmla="*/ 129 w 258"/>
                  <a:gd name="T5" fmla="*/ 24 h 105"/>
                  <a:gd name="T6" fmla="*/ 192 w 258"/>
                  <a:gd name="T7" fmla="*/ 18 h 105"/>
                  <a:gd name="T8" fmla="*/ 258 w 258"/>
                  <a:gd name="T9" fmla="*/ 0 h 105"/>
                  <a:gd name="T10" fmla="*/ 258 w 258"/>
                  <a:gd name="T11" fmla="*/ 102 h 105"/>
                  <a:gd name="T12" fmla="*/ 198 w 258"/>
                  <a:gd name="T13" fmla="*/ 90 h 105"/>
                  <a:gd name="T14" fmla="*/ 133 w 258"/>
                  <a:gd name="T15" fmla="*/ 85 h 105"/>
                  <a:gd name="T16" fmla="*/ 72 w 258"/>
                  <a:gd name="T17" fmla="*/ 87 h 105"/>
                  <a:gd name="T18" fmla="*/ 0 w 258"/>
                  <a:gd name="T19" fmla="*/ 105 h 105"/>
                  <a:gd name="T20" fmla="*/ 0 w 258"/>
                  <a:gd name="T21" fmla="*/ 0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58" h="105">
                    <a:moveTo>
                      <a:pt x="0" y="0"/>
                    </a:moveTo>
                    <a:lnTo>
                      <a:pt x="72" y="18"/>
                    </a:lnTo>
                    <a:lnTo>
                      <a:pt x="129" y="24"/>
                    </a:lnTo>
                    <a:lnTo>
                      <a:pt x="192" y="18"/>
                    </a:lnTo>
                    <a:lnTo>
                      <a:pt x="258" y="0"/>
                    </a:lnTo>
                    <a:lnTo>
                      <a:pt x="258" y="102"/>
                    </a:lnTo>
                    <a:lnTo>
                      <a:pt x="198" y="90"/>
                    </a:lnTo>
                    <a:lnTo>
                      <a:pt x="133" y="85"/>
                    </a:lnTo>
                    <a:lnTo>
                      <a:pt x="72" y="87"/>
                    </a:lnTo>
                    <a:lnTo>
                      <a:pt x="0" y="10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24591" name="Freeform 15">
                <a:extLst>
                  <a:ext uri="{FF2B5EF4-FFF2-40B4-BE49-F238E27FC236}">
                    <a16:creationId xmlns:a16="http://schemas.microsoft.com/office/drawing/2014/main" id="{A94CC10A-795F-4C12-B125-1485532C6C74}"/>
                  </a:ext>
                </a:extLst>
              </p:cNvPr>
              <p:cNvSpPr>
                <a:spLocks/>
              </p:cNvSpPr>
              <p:nvPr/>
            </p:nvSpPr>
            <p:spPr bwMode="auto">
              <a:xfrm rot="24546552">
                <a:off x="5037" y="776"/>
                <a:ext cx="227" cy="91"/>
              </a:xfrm>
              <a:custGeom>
                <a:avLst/>
                <a:gdLst>
                  <a:gd name="T0" fmla="*/ 0 w 258"/>
                  <a:gd name="T1" fmla="*/ 0 h 105"/>
                  <a:gd name="T2" fmla="*/ 72 w 258"/>
                  <a:gd name="T3" fmla="*/ 18 h 105"/>
                  <a:gd name="T4" fmla="*/ 129 w 258"/>
                  <a:gd name="T5" fmla="*/ 24 h 105"/>
                  <a:gd name="T6" fmla="*/ 192 w 258"/>
                  <a:gd name="T7" fmla="*/ 18 h 105"/>
                  <a:gd name="T8" fmla="*/ 258 w 258"/>
                  <a:gd name="T9" fmla="*/ 0 h 105"/>
                  <a:gd name="T10" fmla="*/ 258 w 258"/>
                  <a:gd name="T11" fmla="*/ 102 h 105"/>
                  <a:gd name="T12" fmla="*/ 198 w 258"/>
                  <a:gd name="T13" fmla="*/ 90 h 105"/>
                  <a:gd name="T14" fmla="*/ 133 w 258"/>
                  <a:gd name="T15" fmla="*/ 85 h 105"/>
                  <a:gd name="T16" fmla="*/ 72 w 258"/>
                  <a:gd name="T17" fmla="*/ 87 h 105"/>
                  <a:gd name="T18" fmla="*/ 0 w 258"/>
                  <a:gd name="T19" fmla="*/ 105 h 105"/>
                  <a:gd name="T20" fmla="*/ 0 w 258"/>
                  <a:gd name="T21" fmla="*/ 0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58" h="105">
                    <a:moveTo>
                      <a:pt x="0" y="0"/>
                    </a:moveTo>
                    <a:lnTo>
                      <a:pt x="72" y="18"/>
                    </a:lnTo>
                    <a:lnTo>
                      <a:pt x="129" y="24"/>
                    </a:lnTo>
                    <a:lnTo>
                      <a:pt x="192" y="18"/>
                    </a:lnTo>
                    <a:lnTo>
                      <a:pt x="258" y="0"/>
                    </a:lnTo>
                    <a:lnTo>
                      <a:pt x="258" y="102"/>
                    </a:lnTo>
                    <a:lnTo>
                      <a:pt x="198" y="90"/>
                    </a:lnTo>
                    <a:lnTo>
                      <a:pt x="133" y="85"/>
                    </a:lnTo>
                    <a:lnTo>
                      <a:pt x="72" y="87"/>
                    </a:lnTo>
                    <a:lnTo>
                      <a:pt x="0" y="10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24592" name="Freeform 16">
                <a:extLst>
                  <a:ext uri="{FF2B5EF4-FFF2-40B4-BE49-F238E27FC236}">
                    <a16:creationId xmlns:a16="http://schemas.microsoft.com/office/drawing/2014/main" id="{16CC67DB-0590-4A44-ACA9-1267989B437C}"/>
                  </a:ext>
                </a:extLst>
              </p:cNvPr>
              <p:cNvSpPr>
                <a:spLocks/>
              </p:cNvSpPr>
              <p:nvPr/>
            </p:nvSpPr>
            <p:spPr bwMode="auto">
              <a:xfrm rot="420000">
                <a:off x="4615" y="595"/>
                <a:ext cx="258" cy="105"/>
              </a:xfrm>
              <a:custGeom>
                <a:avLst/>
                <a:gdLst>
                  <a:gd name="T0" fmla="*/ 0 w 258"/>
                  <a:gd name="T1" fmla="*/ 0 h 105"/>
                  <a:gd name="T2" fmla="*/ 72 w 258"/>
                  <a:gd name="T3" fmla="*/ 18 h 105"/>
                  <a:gd name="T4" fmla="*/ 129 w 258"/>
                  <a:gd name="T5" fmla="*/ 24 h 105"/>
                  <a:gd name="T6" fmla="*/ 192 w 258"/>
                  <a:gd name="T7" fmla="*/ 18 h 105"/>
                  <a:gd name="T8" fmla="*/ 258 w 258"/>
                  <a:gd name="T9" fmla="*/ 0 h 105"/>
                  <a:gd name="T10" fmla="*/ 258 w 258"/>
                  <a:gd name="T11" fmla="*/ 102 h 105"/>
                  <a:gd name="T12" fmla="*/ 198 w 258"/>
                  <a:gd name="T13" fmla="*/ 90 h 105"/>
                  <a:gd name="T14" fmla="*/ 133 w 258"/>
                  <a:gd name="T15" fmla="*/ 85 h 105"/>
                  <a:gd name="T16" fmla="*/ 72 w 258"/>
                  <a:gd name="T17" fmla="*/ 87 h 105"/>
                  <a:gd name="T18" fmla="*/ 0 w 258"/>
                  <a:gd name="T19" fmla="*/ 105 h 105"/>
                  <a:gd name="T20" fmla="*/ 0 w 258"/>
                  <a:gd name="T21" fmla="*/ 0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58" h="105">
                    <a:moveTo>
                      <a:pt x="0" y="0"/>
                    </a:moveTo>
                    <a:lnTo>
                      <a:pt x="72" y="18"/>
                    </a:lnTo>
                    <a:lnTo>
                      <a:pt x="129" y="24"/>
                    </a:lnTo>
                    <a:lnTo>
                      <a:pt x="192" y="18"/>
                    </a:lnTo>
                    <a:lnTo>
                      <a:pt x="258" y="0"/>
                    </a:lnTo>
                    <a:lnTo>
                      <a:pt x="258" y="102"/>
                    </a:lnTo>
                    <a:lnTo>
                      <a:pt x="198" y="90"/>
                    </a:lnTo>
                    <a:lnTo>
                      <a:pt x="133" y="85"/>
                    </a:lnTo>
                    <a:lnTo>
                      <a:pt x="72" y="87"/>
                    </a:lnTo>
                    <a:lnTo>
                      <a:pt x="0" y="10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24593" name="Oval 17">
                <a:extLst>
                  <a:ext uri="{FF2B5EF4-FFF2-40B4-BE49-F238E27FC236}">
                    <a16:creationId xmlns:a16="http://schemas.microsoft.com/office/drawing/2014/main" id="{FBFAC6D8-B423-46C5-B273-5B560BB25BF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060000">
                <a:off x="4558" y="572"/>
                <a:ext cx="136" cy="136"/>
              </a:xfrm>
              <a:prstGeom prst="ellipse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2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24594" name="Freeform 18">
                <a:extLst>
                  <a:ext uri="{FF2B5EF4-FFF2-40B4-BE49-F238E27FC236}">
                    <a16:creationId xmlns:a16="http://schemas.microsoft.com/office/drawing/2014/main" id="{EEB904CB-3833-4EB9-BA6A-B56C9EE7DEAB}"/>
                  </a:ext>
                </a:extLst>
              </p:cNvPr>
              <p:cNvSpPr>
                <a:spLocks/>
              </p:cNvSpPr>
              <p:nvPr/>
            </p:nvSpPr>
            <p:spPr bwMode="auto">
              <a:xfrm rot="27318018">
                <a:off x="5230" y="1207"/>
                <a:ext cx="258" cy="105"/>
              </a:xfrm>
              <a:custGeom>
                <a:avLst/>
                <a:gdLst>
                  <a:gd name="T0" fmla="*/ 0 w 258"/>
                  <a:gd name="T1" fmla="*/ 0 h 105"/>
                  <a:gd name="T2" fmla="*/ 72 w 258"/>
                  <a:gd name="T3" fmla="*/ 18 h 105"/>
                  <a:gd name="T4" fmla="*/ 129 w 258"/>
                  <a:gd name="T5" fmla="*/ 24 h 105"/>
                  <a:gd name="T6" fmla="*/ 192 w 258"/>
                  <a:gd name="T7" fmla="*/ 18 h 105"/>
                  <a:gd name="T8" fmla="*/ 258 w 258"/>
                  <a:gd name="T9" fmla="*/ 0 h 105"/>
                  <a:gd name="T10" fmla="*/ 258 w 258"/>
                  <a:gd name="T11" fmla="*/ 102 h 105"/>
                  <a:gd name="T12" fmla="*/ 198 w 258"/>
                  <a:gd name="T13" fmla="*/ 90 h 105"/>
                  <a:gd name="T14" fmla="*/ 133 w 258"/>
                  <a:gd name="T15" fmla="*/ 85 h 105"/>
                  <a:gd name="T16" fmla="*/ 72 w 258"/>
                  <a:gd name="T17" fmla="*/ 87 h 105"/>
                  <a:gd name="T18" fmla="*/ 0 w 258"/>
                  <a:gd name="T19" fmla="*/ 105 h 105"/>
                  <a:gd name="T20" fmla="*/ 0 w 258"/>
                  <a:gd name="T21" fmla="*/ 0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58" h="105">
                    <a:moveTo>
                      <a:pt x="0" y="0"/>
                    </a:moveTo>
                    <a:lnTo>
                      <a:pt x="72" y="18"/>
                    </a:lnTo>
                    <a:lnTo>
                      <a:pt x="129" y="24"/>
                    </a:lnTo>
                    <a:lnTo>
                      <a:pt x="192" y="18"/>
                    </a:lnTo>
                    <a:lnTo>
                      <a:pt x="258" y="0"/>
                    </a:lnTo>
                    <a:lnTo>
                      <a:pt x="258" y="102"/>
                    </a:lnTo>
                    <a:lnTo>
                      <a:pt x="198" y="90"/>
                    </a:lnTo>
                    <a:lnTo>
                      <a:pt x="133" y="85"/>
                    </a:lnTo>
                    <a:lnTo>
                      <a:pt x="72" y="87"/>
                    </a:lnTo>
                    <a:lnTo>
                      <a:pt x="0" y="10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24595" name="Freeform 19">
                <a:extLst>
                  <a:ext uri="{FF2B5EF4-FFF2-40B4-BE49-F238E27FC236}">
                    <a16:creationId xmlns:a16="http://schemas.microsoft.com/office/drawing/2014/main" id="{6DDD60D8-CA16-4BF4-9B57-EDBAF5CC0D66}"/>
                  </a:ext>
                </a:extLst>
              </p:cNvPr>
              <p:cNvSpPr>
                <a:spLocks/>
              </p:cNvSpPr>
              <p:nvPr/>
            </p:nvSpPr>
            <p:spPr bwMode="auto">
              <a:xfrm rot="19312555">
                <a:off x="4866" y="1797"/>
                <a:ext cx="258" cy="105"/>
              </a:xfrm>
              <a:custGeom>
                <a:avLst/>
                <a:gdLst>
                  <a:gd name="T0" fmla="*/ 0 w 258"/>
                  <a:gd name="T1" fmla="*/ 0 h 105"/>
                  <a:gd name="T2" fmla="*/ 72 w 258"/>
                  <a:gd name="T3" fmla="*/ 18 h 105"/>
                  <a:gd name="T4" fmla="*/ 129 w 258"/>
                  <a:gd name="T5" fmla="*/ 24 h 105"/>
                  <a:gd name="T6" fmla="*/ 192 w 258"/>
                  <a:gd name="T7" fmla="*/ 18 h 105"/>
                  <a:gd name="T8" fmla="*/ 258 w 258"/>
                  <a:gd name="T9" fmla="*/ 0 h 105"/>
                  <a:gd name="T10" fmla="*/ 258 w 258"/>
                  <a:gd name="T11" fmla="*/ 102 h 105"/>
                  <a:gd name="T12" fmla="*/ 198 w 258"/>
                  <a:gd name="T13" fmla="*/ 90 h 105"/>
                  <a:gd name="T14" fmla="*/ 133 w 258"/>
                  <a:gd name="T15" fmla="*/ 85 h 105"/>
                  <a:gd name="T16" fmla="*/ 72 w 258"/>
                  <a:gd name="T17" fmla="*/ 87 h 105"/>
                  <a:gd name="T18" fmla="*/ 0 w 258"/>
                  <a:gd name="T19" fmla="*/ 105 h 105"/>
                  <a:gd name="T20" fmla="*/ 0 w 258"/>
                  <a:gd name="T21" fmla="*/ 0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58" h="105">
                    <a:moveTo>
                      <a:pt x="0" y="0"/>
                    </a:moveTo>
                    <a:lnTo>
                      <a:pt x="72" y="18"/>
                    </a:lnTo>
                    <a:lnTo>
                      <a:pt x="129" y="24"/>
                    </a:lnTo>
                    <a:lnTo>
                      <a:pt x="192" y="18"/>
                    </a:lnTo>
                    <a:lnTo>
                      <a:pt x="258" y="0"/>
                    </a:lnTo>
                    <a:lnTo>
                      <a:pt x="258" y="102"/>
                    </a:lnTo>
                    <a:lnTo>
                      <a:pt x="198" y="90"/>
                    </a:lnTo>
                    <a:lnTo>
                      <a:pt x="133" y="85"/>
                    </a:lnTo>
                    <a:lnTo>
                      <a:pt x="72" y="87"/>
                    </a:lnTo>
                    <a:lnTo>
                      <a:pt x="0" y="10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24596" name="Freeform 20">
                <a:extLst>
                  <a:ext uri="{FF2B5EF4-FFF2-40B4-BE49-F238E27FC236}">
                    <a16:creationId xmlns:a16="http://schemas.microsoft.com/office/drawing/2014/main" id="{034B7B61-8625-4471-9EB5-208B3BF0E99E}"/>
                  </a:ext>
                </a:extLst>
              </p:cNvPr>
              <p:cNvSpPr>
                <a:spLocks/>
              </p:cNvSpPr>
              <p:nvPr/>
            </p:nvSpPr>
            <p:spPr bwMode="auto">
              <a:xfrm rot="25538990">
                <a:off x="5184" y="980"/>
                <a:ext cx="258" cy="105"/>
              </a:xfrm>
              <a:custGeom>
                <a:avLst/>
                <a:gdLst>
                  <a:gd name="T0" fmla="*/ 0 w 258"/>
                  <a:gd name="T1" fmla="*/ 0 h 105"/>
                  <a:gd name="T2" fmla="*/ 72 w 258"/>
                  <a:gd name="T3" fmla="*/ 18 h 105"/>
                  <a:gd name="T4" fmla="*/ 129 w 258"/>
                  <a:gd name="T5" fmla="*/ 24 h 105"/>
                  <a:gd name="T6" fmla="*/ 192 w 258"/>
                  <a:gd name="T7" fmla="*/ 18 h 105"/>
                  <a:gd name="T8" fmla="*/ 258 w 258"/>
                  <a:gd name="T9" fmla="*/ 0 h 105"/>
                  <a:gd name="T10" fmla="*/ 258 w 258"/>
                  <a:gd name="T11" fmla="*/ 102 h 105"/>
                  <a:gd name="T12" fmla="*/ 198 w 258"/>
                  <a:gd name="T13" fmla="*/ 90 h 105"/>
                  <a:gd name="T14" fmla="*/ 133 w 258"/>
                  <a:gd name="T15" fmla="*/ 85 h 105"/>
                  <a:gd name="T16" fmla="*/ 72 w 258"/>
                  <a:gd name="T17" fmla="*/ 87 h 105"/>
                  <a:gd name="T18" fmla="*/ 0 w 258"/>
                  <a:gd name="T19" fmla="*/ 105 h 105"/>
                  <a:gd name="T20" fmla="*/ 0 w 258"/>
                  <a:gd name="T21" fmla="*/ 0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58" h="105">
                    <a:moveTo>
                      <a:pt x="0" y="0"/>
                    </a:moveTo>
                    <a:lnTo>
                      <a:pt x="72" y="18"/>
                    </a:lnTo>
                    <a:lnTo>
                      <a:pt x="129" y="24"/>
                    </a:lnTo>
                    <a:lnTo>
                      <a:pt x="192" y="18"/>
                    </a:lnTo>
                    <a:lnTo>
                      <a:pt x="258" y="0"/>
                    </a:lnTo>
                    <a:lnTo>
                      <a:pt x="258" y="102"/>
                    </a:lnTo>
                    <a:lnTo>
                      <a:pt x="198" y="90"/>
                    </a:lnTo>
                    <a:lnTo>
                      <a:pt x="133" y="85"/>
                    </a:lnTo>
                    <a:lnTo>
                      <a:pt x="72" y="87"/>
                    </a:lnTo>
                    <a:lnTo>
                      <a:pt x="0" y="10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24597" name="Freeform 21">
                <a:extLst>
                  <a:ext uri="{FF2B5EF4-FFF2-40B4-BE49-F238E27FC236}">
                    <a16:creationId xmlns:a16="http://schemas.microsoft.com/office/drawing/2014/main" id="{822DEBB6-25A1-46C0-B22D-3FCCE5131F19}"/>
                  </a:ext>
                </a:extLst>
              </p:cNvPr>
              <p:cNvSpPr>
                <a:spLocks/>
              </p:cNvSpPr>
              <p:nvPr/>
            </p:nvSpPr>
            <p:spPr bwMode="auto">
              <a:xfrm rot="23343571">
                <a:off x="4835" y="649"/>
                <a:ext cx="258" cy="105"/>
              </a:xfrm>
              <a:custGeom>
                <a:avLst/>
                <a:gdLst>
                  <a:gd name="T0" fmla="*/ 0 w 258"/>
                  <a:gd name="T1" fmla="*/ 0 h 105"/>
                  <a:gd name="T2" fmla="*/ 72 w 258"/>
                  <a:gd name="T3" fmla="*/ 18 h 105"/>
                  <a:gd name="T4" fmla="*/ 129 w 258"/>
                  <a:gd name="T5" fmla="*/ 24 h 105"/>
                  <a:gd name="T6" fmla="*/ 192 w 258"/>
                  <a:gd name="T7" fmla="*/ 18 h 105"/>
                  <a:gd name="T8" fmla="*/ 258 w 258"/>
                  <a:gd name="T9" fmla="*/ 0 h 105"/>
                  <a:gd name="T10" fmla="*/ 258 w 258"/>
                  <a:gd name="T11" fmla="*/ 102 h 105"/>
                  <a:gd name="T12" fmla="*/ 198 w 258"/>
                  <a:gd name="T13" fmla="*/ 90 h 105"/>
                  <a:gd name="T14" fmla="*/ 133 w 258"/>
                  <a:gd name="T15" fmla="*/ 85 h 105"/>
                  <a:gd name="T16" fmla="*/ 72 w 258"/>
                  <a:gd name="T17" fmla="*/ 87 h 105"/>
                  <a:gd name="T18" fmla="*/ 0 w 258"/>
                  <a:gd name="T19" fmla="*/ 105 h 105"/>
                  <a:gd name="T20" fmla="*/ 0 w 258"/>
                  <a:gd name="T21" fmla="*/ 0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58" h="105">
                    <a:moveTo>
                      <a:pt x="0" y="0"/>
                    </a:moveTo>
                    <a:lnTo>
                      <a:pt x="72" y="18"/>
                    </a:lnTo>
                    <a:lnTo>
                      <a:pt x="129" y="24"/>
                    </a:lnTo>
                    <a:lnTo>
                      <a:pt x="192" y="18"/>
                    </a:lnTo>
                    <a:lnTo>
                      <a:pt x="258" y="0"/>
                    </a:lnTo>
                    <a:lnTo>
                      <a:pt x="258" y="102"/>
                    </a:lnTo>
                    <a:lnTo>
                      <a:pt x="198" y="90"/>
                    </a:lnTo>
                    <a:lnTo>
                      <a:pt x="133" y="85"/>
                    </a:lnTo>
                    <a:lnTo>
                      <a:pt x="72" y="87"/>
                    </a:lnTo>
                    <a:lnTo>
                      <a:pt x="0" y="10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24598" name="Oval 22">
                <a:extLst>
                  <a:ext uri="{FF2B5EF4-FFF2-40B4-BE49-F238E27FC236}">
                    <a16:creationId xmlns:a16="http://schemas.microsoft.com/office/drawing/2014/main" id="{76846717-419F-4356-8277-B659D4E6EFE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060000">
                <a:off x="5273" y="1320"/>
                <a:ext cx="136" cy="136"/>
              </a:xfrm>
              <a:prstGeom prst="ellipse">
                <a:avLst/>
              </a:prstGeom>
              <a:solidFill>
                <a:schemeClr val="bg2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24599" name="Oval 23">
                <a:extLst>
                  <a:ext uri="{FF2B5EF4-FFF2-40B4-BE49-F238E27FC236}">
                    <a16:creationId xmlns:a16="http://schemas.microsoft.com/office/drawing/2014/main" id="{4368270F-A114-4BA0-99E1-F71A0416EB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060000">
                <a:off x="5275" y="1076"/>
                <a:ext cx="136" cy="136"/>
              </a:xfrm>
              <a:prstGeom prst="ellipse">
                <a:avLst/>
              </a:prstGeom>
              <a:solidFill>
                <a:schemeClr val="bg2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24600" name="Oval 24">
                <a:extLst>
                  <a:ext uri="{FF2B5EF4-FFF2-40B4-BE49-F238E27FC236}">
                    <a16:creationId xmlns:a16="http://schemas.microsoft.com/office/drawing/2014/main" id="{558C370E-0ED2-4B8A-A637-427E9510D0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060000">
                <a:off x="5175" y="1540"/>
                <a:ext cx="136" cy="136"/>
              </a:xfrm>
              <a:prstGeom prst="ellipse">
                <a:avLst/>
              </a:prstGeom>
              <a:solidFill>
                <a:schemeClr val="bg2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24601" name="Oval 25">
                <a:extLst>
                  <a:ext uri="{FF2B5EF4-FFF2-40B4-BE49-F238E27FC236}">
                    <a16:creationId xmlns:a16="http://schemas.microsoft.com/office/drawing/2014/main" id="{C562747A-54CF-49DD-8A15-24D3D3ED15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060000">
                <a:off x="5012" y="701"/>
                <a:ext cx="136" cy="136"/>
              </a:xfrm>
              <a:prstGeom prst="ellipse">
                <a:avLst/>
              </a:prstGeom>
              <a:solidFill>
                <a:schemeClr val="bg2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24602" name="Oval 26">
                <a:extLst>
                  <a:ext uri="{FF2B5EF4-FFF2-40B4-BE49-F238E27FC236}">
                    <a16:creationId xmlns:a16="http://schemas.microsoft.com/office/drawing/2014/main" id="{572DF41D-F459-4BD3-B10F-DD34ED0C38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060000">
                <a:off x="4808" y="611"/>
                <a:ext cx="136" cy="136"/>
              </a:xfrm>
              <a:prstGeom prst="ellipse">
                <a:avLst/>
              </a:prstGeom>
              <a:solidFill>
                <a:schemeClr val="bg2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24603" name="Oval 27">
                <a:extLst>
                  <a:ext uri="{FF2B5EF4-FFF2-40B4-BE49-F238E27FC236}">
                    <a16:creationId xmlns:a16="http://schemas.microsoft.com/office/drawing/2014/main" id="{76C9A07D-1C52-4A2B-B7CB-96B09B8410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060000">
                <a:off x="5171" y="871"/>
                <a:ext cx="136" cy="136"/>
              </a:xfrm>
              <a:prstGeom prst="ellipse">
                <a:avLst/>
              </a:prstGeom>
              <a:solidFill>
                <a:schemeClr val="bg2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24604" name="Oval 28">
                <a:extLst>
                  <a:ext uri="{FF2B5EF4-FFF2-40B4-BE49-F238E27FC236}">
                    <a16:creationId xmlns:a16="http://schemas.microsoft.com/office/drawing/2014/main" id="{CE166660-7438-4B62-BA21-C559E172DB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060000">
                <a:off x="5025" y="1706"/>
                <a:ext cx="136" cy="136"/>
              </a:xfrm>
              <a:prstGeom prst="ellipse">
                <a:avLst/>
              </a:prstGeom>
              <a:solidFill>
                <a:schemeClr val="bg2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24605" name="Oval 29">
                <a:extLst>
                  <a:ext uri="{FF2B5EF4-FFF2-40B4-BE49-F238E27FC236}">
                    <a16:creationId xmlns:a16="http://schemas.microsoft.com/office/drawing/2014/main" id="{DC647076-5A01-4560-9B26-F2476048E8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060000">
                <a:off x="4799" y="1812"/>
                <a:ext cx="136" cy="136"/>
              </a:xfrm>
              <a:prstGeom prst="ellipse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2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</p:grpSp>
        <p:grpSp>
          <p:nvGrpSpPr>
            <p:cNvPr id="24606" name="Group 30">
              <a:extLst>
                <a:ext uri="{FF2B5EF4-FFF2-40B4-BE49-F238E27FC236}">
                  <a16:creationId xmlns:a16="http://schemas.microsoft.com/office/drawing/2014/main" id="{2EA922A4-284C-43E3-ABB1-A9D7F04636C6}"/>
                </a:ext>
              </a:extLst>
            </p:cNvPr>
            <p:cNvGrpSpPr>
              <a:grpSpLocks/>
            </p:cNvGrpSpPr>
            <p:nvPr/>
          </p:nvGrpSpPr>
          <p:grpSpPr bwMode="auto">
            <a:xfrm flipH="1" flipV="1">
              <a:off x="3424" y="1797"/>
              <a:ext cx="853" cy="1376"/>
              <a:chOff x="3887" y="1797"/>
              <a:chExt cx="853" cy="1376"/>
            </a:xfrm>
          </p:grpSpPr>
          <p:sp>
            <p:nvSpPr>
              <p:cNvPr id="24607" name="Freeform 31">
                <a:extLst>
                  <a:ext uri="{FF2B5EF4-FFF2-40B4-BE49-F238E27FC236}">
                    <a16:creationId xmlns:a16="http://schemas.microsoft.com/office/drawing/2014/main" id="{A0A94AF5-B932-4922-8DBD-447C7E1D09C8}"/>
                  </a:ext>
                </a:extLst>
              </p:cNvPr>
              <p:cNvSpPr>
                <a:spLocks/>
              </p:cNvSpPr>
              <p:nvPr/>
            </p:nvSpPr>
            <p:spPr bwMode="auto">
              <a:xfrm rot="28167003">
                <a:off x="4482" y="2704"/>
                <a:ext cx="258" cy="105"/>
              </a:xfrm>
              <a:custGeom>
                <a:avLst/>
                <a:gdLst>
                  <a:gd name="T0" fmla="*/ 0 w 258"/>
                  <a:gd name="T1" fmla="*/ 0 h 105"/>
                  <a:gd name="T2" fmla="*/ 72 w 258"/>
                  <a:gd name="T3" fmla="*/ 18 h 105"/>
                  <a:gd name="T4" fmla="*/ 129 w 258"/>
                  <a:gd name="T5" fmla="*/ 24 h 105"/>
                  <a:gd name="T6" fmla="*/ 192 w 258"/>
                  <a:gd name="T7" fmla="*/ 18 h 105"/>
                  <a:gd name="T8" fmla="*/ 258 w 258"/>
                  <a:gd name="T9" fmla="*/ 0 h 105"/>
                  <a:gd name="T10" fmla="*/ 258 w 258"/>
                  <a:gd name="T11" fmla="*/ 102 h 105"/>
                  <a:gd name="T12" fmla="*/ 198 w 258"/>
                  <a:gd name="T13" fmla="*/ 90 h 105"/>
                  <a:gd name="T14" fmla="*/ 133 w 258"/>
                  <a:gd name="T15" fmla="*/ 85 h 105"/>
                  <a:gd name="T16" fmla="*/ 72 w 258"/>
                  <a:gd name="T17" fmla="*/ 87 h 105"/>
                  <a:gd name="T18" fmla="*/ 0 w 258"/>
                  <a:gd name="T19" fmla="*/ 105 h 105"/>
                  <a:gd name="T20" fmla="*/ 0 w 258"/>
                  <a:gd name="T21" fmla="*/ 0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58" h="105">
                    <a:moveTo>
                      <a:pt x="0" y="0"/>
                    </a:moveTo>
                    <a:lnTo>
                      <a:pt x="72" y="18"/>
                    </a:lnTo>
                    <a:lnTo>
                      <a:pt x="129" y="24"/>
                    </a:lnTo>
                    <a:lnTo>
                      <a:pt x="192" y="18"/>
                    </a:lnTo>
                    <a:lnTo>
                      <a:pt x="258" y="0"/>
                    </a:lnTo>
                    <a:lnTo>
                      <a:pt x="258" y="102"/>
                    </a:lnTo>
                    <a:lnTo>
                      <a:pt x="198" y="90"/>
                    </a:lnTo>
                    <a:lnTo>
                      <a:pt x="133" y="85"/>
                    </a:lnTo>
                    <a:lnTo>
                      <a:pt x="72" y="87"/>
                    </a:lnTo>
                    <a:lnTo>
                      <a:pt x="0" y="105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2"/>
                    </a:solidFill>
                  </a14:hiddenFill>
                </a:ext>
                <a:ext uri="{91240B29-F687-4F45-9708-019B960494DF}">
                  <a14:hiddenLine xmlns:a14="http://schemas.microsoft.com/office/drawing/2010/main" w="3175" cmpd="sng">
                    <a:solidFill>
                      <a:schemeClr val="bg2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24608" name="Freeform 32">
                <a:extLst>
                  <a:ext uri="{FF2B5EF4-FFF2-40B4-BE49-F238E27FC236}">
                    <a16:creationId xmlns:a16="http://schemas.microsoft.com/office/drawing/2014/main" id="{59A32415-3053-4C25-BE13-75C84668968E}"/>
                  </a:ext>
                </a:extLst>
              </p:cNvPr>
              <p:cNvSpPr>
                <a:spLocks/>
              </p:cNvSpPr>
              <p:nvPr/>
            </p:nvSpPr>
            <p:spPr bwMode="auto">
              <a:xfrm rot="29765850">
                <a:off x="4346" y="2886"/>
                <a:ext cx="258" cy="105"/>
              </a:xfrm>
              <a:custGeom>
                <a:avLst/>
                <a:gdLst>
                  <a:gd name="T0" fmla="*/ 0 w 258"/>
                  <a:gd name="T1" fmla="*/ 0 h 105"/>
                  <a:gd name="T2" fmla="*/ 72 w 258"/>
                  <a:gd name="T3" fmla="*/ 18 h 105"/>
                  <a:gd name="T4" fmla="*/ 129 w 258"/>
                  <a:gd name="T5" fmla="*/ 24 h 105"/>
                  <a:gd name="T6" fmla="*/ 192 w 258"/>
                  <a:gd name="T7" fmla="*/ 18 h 105"/>
                  <a:gd name="T8" fmla="*/ 258 w 258"/>
                  <a:gd name="T9" fmla="*/ 0 h 105"/>
                  <a:gd name="T10" fmla="*/ 258 w 258"/>
                  <a:gd name="T11" fmla="*/ 102 h 105"/>
                  <a:gd name="T12" fmla="*/ 198 w 258"/>
                  <a:gd name="T13" fmla="*/ 90 h 105"/>
                  <a:gd name="T14" fmla="*/ 133 w 258"/>
                  <a:gd name="T15" fmla="*/ 85 h 105"/>
                  <a:gd name="T16" fmla="*/ 72 w 258"/>
                  <a:gd name="T17" fmla="*/ 87 h 105"/>
                  <a:gd name="T18" fmla="*/ 0 w 258"/>
                  <a:gd name="T19" fmla="*/ 105 h 105"/>
                  <a:gd name="T20" fmla="*/ 0 w 258"/>
                  <a:gd name="T21" fmla="*/ 0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58" h="105">
                    <a:moveTo>
                      <a:pt x="0" y="0"/>
                    </a:moveTo>
                    <a:lnTo>
                      <a:pt x="72" y="18"/>
                    </a:lnTo>
                    <a:lnTo>
                      <a:pt x="129" y="24"/>
                    </a:lnTo>
                    <a:lnTo>
                      <a:pt x="192" y="18"/>
                    </a:lnTo>
                    <a:lnTo>
                      <a:pt x="258" y="0"/>
                    </a:lnTo>
                    <a:lnTo>
                      <a:pt x="258" y="102"/>
                    </a:lnTo>
                    <a:lnTo>
                      <a:pt x="198" y="90"/>
                    </a:lnTo>
                    <a:lnTo>
                      <a:pt x="133" y="85"/>
                    </a:lnTo>
                    <a:lnTo>
                      <a:pt x="72" y="87"/>
                    </a:lnTo>
                    <a:lnTo>
                      <a:pt x="0" y="105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2"/>
                    </a:solidFill>
                  </a14:hiddenFill>
                </a:ext>
                <a:ext uri="{91240B29-F687-4F45-9708-019B960494DF}">
                  <a14:hiddenLine xmlns:a14="http://schemas.microsoft.com/office/drawing/2010/main" w="3175" cmpd="sng">
                    <a:solidFill>
                      <a:schemeClr val="bg2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24609" name="Freeform 33">
                <a:extLst>
                  <a:ext uri="{FF2B5EF4-FFF2-40B4-BE49-F238E27FC236}">
                    <a16:creationId xmlns:a16="http://schemas.microsoft.com/office/drawing/2014/main" id="{87E9B6D3-7546-481D-8C3D-40B0A0C90963}"/>
                  </a:ext>
                </a:extLst>
              </p:cNvPr>
              <p:cNvSpPr>
                <a:spLocks/>
              </p:cNvSpPr>
              <p:nvPr/>
            </p:nvSpPr>
            <p:spPr bwMode="auto">
              <a:xfrm rot="24546552">
                <a:off x="4366" y="2001"/>
                <a:ext cx="227" cy="91"/>
              </a:xfrm>
              <a:custGeom>
                <a:avLst/>
                <a:gdLst>
                  <a:gd name="T0" fmla="*/ 0 w 258"/>
                  <a:gd name="T1" fmla="*/ 0 h 105"/>
                  <a:gd name="T2" fmla="*/ 72 w 258"/>
                  <a:gd name="T3" fmla="*/ 18 h 105"/>
                  <a:gd name="T4" fmla="*/ 129 w 258"/>
                  <a:gd name="T5" fmla="*/ 24 h 105"/>
                  <a:gd name="T6" fmla="*/ 192 w 258"/>
                  <a:gd name="T7" fmla="*/ 18 h 105"/>
                  <a:gd name="T8" fmla="*/ 258 w 258"/>
                  <a:gd name="T9" fmla="*/ 0 h 105"/>
                  <a:gd name="T10" fmla="*/ 258 w 258"/>
                  <a:gd name="T11" fmla="*/ 102 h 105"/>
                  <a:gd name="T12" fmla="*/ 198 w 258"/>
                  <a:gd name="T13" fmla="*/ 90 h 105"/>
                  <a:gd name="T14" fmla="*/ 133 w 258"/>
                  <a:gd name="T15" fmla="*/ 85 h 105"/>
                  <a:gd name="T16" fmla="*/ 72 w 258"/>
                  <a:gd name="T17" fmla="*/ 87 h 105"/>
                  <a:gd name="T18" fmla="*/ 0 w 258"/>
                  <a:gd name="T19" fmla="*/ 105 h 105"/>
                  <a:gd name="T20" fmla="*/ 0 w 258"/>
                  <a:gd name="T21" fmla="*/ 0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58" h="105">
                    <a:moveTo>
                      <a:pt x="0" y="0"/>
                    </a:moveTo>
                    <a:lnTo>
                      <a:pt x="72" y="18"/>
                    </a:lnTo>
                    <a:lnTo>
                      <a:pt x="129" y="24"/>
                    </a:lnTo>
                    <a:lnTo>
                      <a:pt x="192" y="18"/>
                    </a:lnTo>
                    <a:lnTo>
                      <a:pt x="258" y="0"/>
                    </a:lnTo>
                    <a:lnTo>
                      <a:pt x="258" y="102"/>
                    </a:lnTo>
                    <a:lnTo>
                      <a:pt x="198" y="90"/>
                    </a:lnTo>
                    <a:lnTo>
                      <a:pt x="133" y="85"/>
                    </a:lnTo>
                    <a:lnTo>
                      <a:pt x="72" y="87"/>
                    </a:lnTo>
                    <a:lnTo>
                      <a:pt x="0" y="105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2"/>
                    </a:solidFill>
                  </a14:hiddenFill>
                </a:ext>
                <a:ext uri="{91240B29-F687-4F45-9708-019B960494DF}">
                  <a14:hiddenLine xmlns:a14="http://schemas.microsoft.com/office/drawing/2010/main" w="3175" cmpd="sng">
                    <a:solidFill>
                      <a:schemeClr val="bg2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24610" name="Freeform 34">
                <a:extLst>
                  <a:ext uri="{FF2B5EF4-FFF2-40B4-BE49-F238E27FC236}">
                    <a16:creationId xmlns:a16="http://schemas.microsoft.com/office/drawing/2014/main" id="{EE9289B8-6444-4534-A4BC-BA9E9D24C1F7}"/>
                  </a:ext>
                </a:extLst>
              </p:cNvPr>
              <p:cNvSpPr>
                <a:spLocks/>
              </p:cNvSpPr>
              <p:nvPr/>
            </p:nvSpPr>
            <p:spPr bwMode="auto">
              <a:xfrm rot="420000">
                <a:off x="3944" y="1820"/>
                <a:ext cx="258" cy="105"/>
              </a:xfrm>
              <a:custGeom>
                <a:avLst/>
                <a:gdLst>
                  <a:gd name="T0" fmla="*/ 0 w 258"/>
                  <a:gd name="T1" fmla="*/ 0 h 105"/>
                  <a:gd name="T2" fmla="*/ 72 w 258"/>
                  <a:gd name="T3" fmla="*/ 18 h 105"/>
                  <a:gd name="T4" fmla="*/ 129 w 258"/>
                  <a:gd name="T5" fmla="*/ 24 h 105"/>
                  <a:gd name="T6" fmla="*/ 192 w 258"/>
                  <a:gd name="T7" fmla="*/ 18 h 105"/>
                  <a:gd name="T8" fmla="*/ 258 w 258"/>
                  <a:gd name="T9" fmla="*/ 0 h 105"/>
                  <a:gd name="T10" fmla="*/ 258 w 258"/>
                  <a:gd name="T11" fmla="*/ 102 h 105"/>
                  <a:gd name="T12" fmla="*/ 198 w 258"/>
                  <a:gd name="T13" fmla="*/ 90 h 105"/>
                  <a:gd name="T14" fmla="*/ 133 w 258"/>
                  <a:gd name="T15" fmla="*/ 85 h 105"/>
                  <a:gd name="T16" fmla="*/ 72 w 258"/>
                  <a:gd name="T17" fmla="*/ 87 h 105"/>
                  <a:gd name="T18" fmla="*/ 0 w 258"/>
                  <a:gd name="T19" fmla="*/ 105 h 105"/>
                  <a:gd name="T20" fmla="*/ 0 w 258"/>
                  <a:gd name="T21" fmla="*/ 0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58" h="105">
                    <a:moveTo>
                      <a:pt x="0" y="0"/>
                    </a:moveTo>
                    <a:lnTo>
                      <a:pt x="72" y="18"/>
                    </a:lnTo>
                    <a:lnTo>
                      <a:pt x="129" y="24"/>
                    </a:lnTo>
                    <a:lnTo>
                      <a:pt x="192" y="18"/>
                    </a:lnTo>
                    <a:lnTo>
                      <a:pt x="258" y="0"/>
                    </a:lnTo>
                    <a:lnTo>
                      <a:pt x="258" y="102"/>
                    </a:lnTo>
                    <a:lnTo>
                      <a:pt x="198" y="90"/>
                    </a:lnTo>
                    <a:lnTo>
                      <a:pt x="133" y="85"/>
                    </a:lnTo>
                    <a:lnTo>
                      <a:pt x="72" y="87"/>
                    </a:lnTo>
                    <a:lnTo>
                      <a:pt x="0" y="105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2"/>
                    </a:solidFill>
                  </a14:hiddenFill>
                </a:ext>
                <a:ext uri="{91240B29-F687-4F45-9708-019B960494DF}">
                  <a14:hiddenLine xmlns:a14="http://schemas.microsoft.com/office/drawing/2010/main" w="3175" cmpd="sng">
                    <a:solidFill>
                      <a:schemeClr val="bg2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24611" name="Oval 35">
                <a:extLst>
                  <a:ext uri="{FF2B5EF4-FFF2-40B4-BE49-F238E27FC236}">
                    <a16:creationId xmlns:a16="http://schemas.microsoft.com/office/drawing/2014/main" id="{55C9AB44-DA72-4576-B56D-E182311D9E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060000">
                <a:off x="3887" y="1797"/>
                <a:ext cx="136" cy="136"/>
              </a:xfrm>
              <a:prstGeom prst="ellipse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2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chemeClr val="bg2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24612" name="Freeform 36">
                <a:extLst>
                  <a:ext uri="{FF2B5EF4-FFF2-40B4-BE49-F238E27FC236}">
                    <a16:creationId xmlns:a16="http://schemas.microsoft.com/office/drawing/2014/main" id="{313E58C9-3D60-4A60-B843-088BD693F0E6}"/>
                  </a:ext>
                </a:extLst>
              </p:cNvPr>
              <p:cNvSpPr>
                <a:spLocks/>
              </p:cNvSpPr>
              <p:nvPr/>
            </p:nvSpPr>
            <p:spPr bwMode="auto">
              <a:xfrm rot="27318018">
                <a:off x="4559" y="2432"/>
                <a:ext cx="258" cy="105"/>
              </a:xfrm>
              <a:custGeom>
                <a:avLst/>
                <a:gdLst>
                  <a:gd name="T0" fmla="*/ 0 w 258"/>
                  <a:gd name="T1" fmla="*/ 0 h 105"/>
                  <a:gd name="T2" fmla="*/ 72 w 258"/>
                  <a:gd name="T3" fmla="*/ 18 h 105"/>
                  <a:gd name="T4" fmla="*/ 129 w 258"/>
                  <a:gd name="T5" fmla="*/ 24 h 105"/>
                  <a:gd name="T6" fmla="*/ 192 w 258"/>
                  <a:gd name="T7" fmla="*/ 18 h 105"/>
                  <a:gd name="T8" fmla="*/ 258 w 258"/>
                  <a:gd name="T9" fmla="*/ 0 h 105"/>
                  <a:gd name="T10" fmla="*/ 258 w 258"/>
                  <a:gd name="T11" fmla="*/ 102 h 105"/>
                  <a:gd name="T12" fmla="*/ 198 w 258"/>
                  <a:gd name="T13" fmla="*/ 90 h 105"/>
                  <a:gd name="T14" fmla="*/ 133 w 258"/>
                  <a:gd name="T15" fmla="*/ 85 h 105"/>
                  <a:gd name="T16" fmla="*/ 72 w 258"/>
                  <a:gd name="T17" fmla="*/ 87 h 105"/>
                  <a:gd name="T18" fmla="*/ 0 w 258"/>
                  <a:gd name="T19" fmla="*/ 105 h 105"/>
                  <a:gd name="T20" fmla="*/ 0 w 258"/>
                  <a:gd name="T21" fmla="*/ 0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58" h="105">
                    <a:moveTo>
                      <a:pt x="0" y="0"/>
                    </a:moveTo>
                    <a:lnTo>
                      <a:pt x="72" y="18"/>
                    </a:lnTo>
                    <a:lnTo>
                      <a:pt x="129" y="24"/>
                    </a:lnTo>
                    <a:lnTo>
                      <a:pt x="192" y="18"/>
                    </a:lnTo>
                    <a:lnTo>
                      <a:pt x="258" y="0"/>
                    </a:lnTo>
                    <a:lnTo>
                      <a:pt x="258" y="102"/>
                    </a:lnTo>
                    <a:lnTo>
                      <a:pt x="198" y="90"/>
                    </a:lnTo>
                    <a:lnTo>
                      <a:pt x="133" y="85"/>
                    </a:lnTo>
                    <a:lnTo>
                      <a:pt x="72" y="87"/>
                    </a:lnTo>
                    <a:lnTo>
                      <a:pt x="0" y="105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2"/>
                    </a:solidFill>
                  </a14:hiddenFill>
                </a:ext>
                <a:ext uri="{91240B29-F687-4F45-9708-019B960494DF}">
                  <a14:hiddenLine xmlns:a14="http://schemas.microsoft.com/office/drawing/2010/main" w="3175" cmpd="sng">
                    <a:solidFill>
                      <a:schemeClr val="bg2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24613" name="Freeform 37">
                <a:extLst>
                  <a:ext uri="{FF2B5EF4-FFF2-40B4-BE49-F238E27FC236}">
                    <a16:creationId xmlns:a16="http://schemas.microsoft.com/office/drawing/2014/main" id="{4FDAA8DF-26BB-40EA-A3C3-F109A8AF6937}"/>
                  </a:ext>
                </a:extLst>
              </p:cNvPr>
              <p:cNvSpPr>
                <a:spLocks/>
              </p:cNvSpPr>
              <p:nvPr/>
            </p:nvSpPr>
            <p:spPr bwMode="auto">
              <a:xfrm rot="20217825">
                <a:off x="4195" y="3008"/>
                <a:ext cx="258" cy="105"/>
              </a:xfrm>
              <a:custGeom>
                <a:avLst/>
                <a:gdLst>
                  <a:gd name="T0" fmla="*/ 0 w 258"/>
                  <a:gd name="T1" fmla="*/ 0 h 105"/>
                  <a:gd name="T2" fmla="*/ 72 w 258"/>
                  <a:gd name="T3" fmla="*/ 18 h 105"/>
                  <a:gd name="T4" fmla="*/ 129 w 258"/>
                  <a:gd name="T5" fmla="*/ 24 h 105"/>
                  <a:gd name="T6" fmla="*/ 192 w 258"/>
                  <a:gd name="T7" fmla="*/ 18 h 105"/>
                  <a:gd name="T8" fmla="*/ 258 w 258"/>
                  <a:gd name="T9" fmla="*/ 0 h 105"/>
                  <a:gd name="T10" fmla="*/ 258 w 258"/>
                  <a:gd name="T11" fmla="*/ 102 h 105"/>
                  <a:gd name="T12" fmla="*/ 198 w 258"/>
                  <a:gd name="T13" fmla="*/ 90 h 105"/>
                  <a:gd name="T14" fmla="*/ 133 w 258"/>
                  <a:gd name="T15" fmla="*/ 85 h 105"/>
                  <a:gd name="T16" fmla="*/ 72 w 258"/>
                  <a:gd name="T17" fmla="*/ 87 h 105"/>
                  <a:gd name="T18" fmla="*/ 0 w 258"/>
                  <a:gd name="T19" fmla="*/ 105 h 105"/>
                  <a:gd name="T20" fmla="*/ 0 w 258"/>
                  <a:gd name="T21" fmla="*/ 0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58" h="105">
                    <a:moveTo>
                      <a:pt x="0" y="0"/>
                    </a:moveTo>
                    <a:lnTo>
                      <a:pt x="72" y="18"/>
                    </a:lnTo>
                    <a:lnTo>
                      <a:pt x="129" y="24"/>
                    </a:lnTo>
                    <a:lnTo>
                      <a:pt x="192" y="18"/>
                    </a:lnTo>
                    <a:lnTo>
                      <a:pt x="258" y="0"/>
                    </a:lnTo>
                    <a:lnTo>
                      <a:pt x="258" y="102"/>
                    </a:lnTo>
                    <a:lnTo>
                      <a:pt x="198" y="90"/>
                    </a:lnTo>
                    <a:lnTo>
                      <a:pt x="133" y="85"/>
                    </a:lnTo>
                    <a:lnTo>
                      <a:pt x="72" y="87"/>
                    </a:lnTo>
                    <a:lnTo>
                      <a:pt x="0" y="105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2"/>
                    </a:solidFill>
                  </a14:hiddenFill>
                </a:ext>
                <a:ext uri="{91240B29-F687-4F45-9708-019B960494DF}">
                  <a14:hiddenLine xmlns:a14="http://schemas.microsoft.com/office/drawing/2010/main" w="3175" cmpd="sng">
                    <a:solidFill>
                      <a:schemeClr val="bg2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24614" name="Freeform 38">
                <a:extLst>
                  <a:ext uri="{FF2B5EF4-FFF2-40B4-BE49-F238E27FC236}">
                    <a16:creationId xmlns:a16="http://schemas.microsoft.com/office/drawing/2014/main" id="{BE77F172-C737-4436-8A5F-3878965E8D19}"/>
                  </a:ext>
                </a:extLst>
              </p:cNvPr>
              <p:cNvSpPr>
                <a:spLocks/>
              </p:cNvSpPr>
              <p:nvPr/>
            </p:nvSpPr>
            <p:spPr bwMode="auto">
              <a:xfrm rot="25538990">
                <a:off x="4513" y="2205"/>
                <a:ext cx="258" cy="105"/>
              </a:xfrm>
              <a:custGeom>
                <a:avLst/>
                <a:gdLst>
                  <a:gd name="T0" fmla="*/ 0 w 258"/>
                  <a:gd name="T1" fmla="*/ 0 h 105"/>
                  <a:gd name="T2" fmla="*/ 72 w 258"/>
                  <a:gd name="T3" fmla="*/ 18 h 105"/>
                  <a:gd name="T4" fmla="*/ 129 w 258"/>
                  <a:gd name="T5" fmla="*/ 24 h 105"/>
                  <a:gd name="T6" fmla="*/ 192 w 258"/>
                  <a:gd name="T7" fmla="*/ 18 h 105"/>
                  <a:gd name="T8" fmla="*/ 258 w 258"/>
                  <a:gd name="T9" fmla="*/ 0 h 105"/>
                  <a:gd name="T10" fmla="*/ 258 w 258"/>
                  <a:gd name="T11" fmla="*/ 102 h 105"/>
                  <a:gd name="T12" fmla="*/ 198 w 258"/>
                  <a:gd name="T13" fmla="*/ 90 h 105"/>
                  <a:gd name="T14" fmla="*/ 133 w 258"/>
                  <a:gd name="T15" fmla="*/ 85 h 105"/>
                  <a:gd name="T16" fmla="*/ 72 w 258"/>
                  <a:gd name="T17" fmla="*/ 87 h 105"/>
                  <a:gd name="T18" fmla="*/ 0 w 258"/>
                  <a:gd name="T19" fmla="*/ 105 h 105"/>
                  <a:gd name="T20" fmla="*/ 0 w 258"/>
                  <a:gd name="T21" fmla="*/ 0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58" h="105">
                    <a:moveTo>
                      <a:pt x="0" y="0"/>
                    </a:moveTo>
                    <a:lnTo>
                      <a:pt x="72" y="18"/>
                    </a:lnTo>
                    <a:lnTo>
                      <a:pt x="129" y="24"/>
                    </a:lnTo>
                    <a:lnTo>
                      <a:pt x="192" y="18"/>
                    </a:lnTo>
                    <a:lnTo>
                      <a:pt x="258" y="0"/>
                    </a:lnTo>
                    <a:lnTo>
                      <a:pt x="258" y="102"/>
                    </a:lnTo>
                    <a:lnTo>
                      <a:pt x="198" y="90"/>
                    </a:lnTo>
                    <a:lnTo>
                      <a:pt x="133" y="85"/>
                    </a:lnTo>
                    <a:lnTo>
                      <a:pt x="72" y="87"/>
                    </a:lnTo>
                    <a:lnTo>
                      <a:pt x="0" y="105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2"/>
                    </a:solidFill>
                  </a14:hiddenFill>
                </a:ext>
                <a:ext uri="{91240B29-F687-4F45-9708-019B960494DF}">
                  <a14:hiddenLine xmlns:a14="http://schemas.microsoft.com/office/drawing/2010/main" w="3175" cmpd="sng">
                    <a:solidFill>
                      <a:schemeClr val="bg2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24615" name="Freeform 39">
                <a:extLst>
                  <a:ext uri="{FF2B5EF4-FFF2-40B4-BE49-F238E27FC236}">
                    <a16:creationId xmlns:a16="http://schemas.microsoft.com/office/drawing/2014/main" id="{B254E85D-E291-4D11-B49F-CD559771ECCC}"/>
                  </a:ext>
                </a:extLst>
              </p:cNvPr>
              <p:cNvSpPr>
                <a:spLocks/>
              </p:cNvSpPr>
              <p:nvPr/>
            </p:nvSpPr>
            <p:spPr bwMode="auto">
              <a:xfrm rot="23343571">
                <a:off x="4164" y="1874"/>
                <a:ext cx="258" cy="105"/>
              </a:xfrm>
              <a:custGeom>
                <a:avLst/>
                <a:gdLst>
                  <a:gd name="T0" fmla="*/ 0 w 258"/>
                  <a:gd name="T1" fmla="*/ 0 h 105"/>
                  <a:gd name="T2" fmla="*/ 72 w 258"/>
                  <a:gd name="T3" fmla="*/ 18 h 105"/>
                  <a:gd name="T4" fmla="*/ 129 w 258"/>
                  <a:gd name="T5" fmla="*/ 24 h 105"/>
                  <a:gd name="T6" fmla="*/ 192 w 258"/>
                  <a:gd name="T7" fmla="*/ 18 h 105"/>
                  <a:gd name="T8" fmla="*/ 258 w 258"/>
                  <a:gd name="T9" fmla="*/ 0 h 105"/>
                  <a:gd name="T10" fmla="*/ 258 w 258"/>
                  <a:gd name="T11" fmla="*/ 102 h 105"/>
                  <a:gd name="T12" fmla="*/ 198 w 258"/>
                  <a:gd name="T13" fmla="*/ 90 h 105"/>
                  <a:gd name="T14" fmla="*/ 133 w 258"/>
                  <a:gd name="T15" fmla="*/ 85 h 105"/>
                  <a:gd name="T16" fmla="*/ 72 w 258"/>
                  <a:gd name="T17" fmla="*/ 87 h 105"/>
                  <a:gd name="T18" fmla="*/ 0 w 258"/>
                  <a:gd name="T19" fmla="*/ 105 h 105"/>
                  <a:gd name="T20" fmla="*/ 0 w 258"/>
                  <a:gd name="T21" fmla="*/ 0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58" h="105">
                    <a:moveTo>
                      <a:pt x="0" y="0"/>
                    </a:moveTo>
                    <a:lnTo>
                      <a:pt x="72" y="18"/>
                    </a:lnTo>
                    <a:lnTo>
                      <a:pt x="129" y="24"/>
                    </a:lnTo>
                    <a:lnTo>
                      <a:pt x="192" y="18"/>
                    </a:lnTo>
                    <a:lnTo>
                      <a:pt x="258" y="0"/>
                    </a:lnTo>
                    <a:lnTo>
                      <a:pt x="258" y="102"/>
                    </a:lnTo>
                    <a:lnTo>
                      <a:pt x="198" y="90"/>
                    </a:lnTo>
                    <a:lnTo>
                      <a:pt x="133" y="85"/>
                    </a:lnTo>
                    <a:lnTo>
                      <a:pt x="72" y="87"/>
                    </a:lnTo>
                    <a:lnTo>
                      <a:pt x="0" y="105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2"/>
                    </a:solidFill>
                  </a14:hiddenFill>
                </a:ext>
                <a:ext uri="{91240B29-F687-4F45-9708-019B960494DF}">
                  <a14:hiddenLine xmlns:a14="http://schemas.microsoft.com/office/drawing/2010/main" w="3175" cmpd="sng">
                    <a:solidFill>
                      <a:schemeClr val="bg2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24616" name="Oval 40">
                <a:extLst>
                  <a:ext uri="{FF2B5EF4-FFF2-40B4-BE49-F238E27FC236}">
                    <a16:creationId xmlns:a16="http://schemas.microsoft.com/office/drawing/2014/main" id="{FEB4A67C-A9C8-4776-95AB-598D2E39AC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060000">
                <a:off x="4602" y="2545"/>
                <a:ext cx="136" cy="136"/>
              </a:xfrm>
              <a:prstGeom prst="ellipse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2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chemeClr val="bg2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24617" name="Oval 41">
                <a:extLst>
                  <a:ext uri="{FF2B5EF4-FFF2-40B4-BE49-F238E27FC236}">
                    <a16:creationId xmlns:a16="http://schemas.microsoft.com/office/drawing/2014/main" id="{816C5A96-7AB1-428A-9DD3-570999FAFB5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060000">
                <a:off x="4604" y="2301"/>
                <a:ext cx="136" cy="136"/>
              </a:xfrm>
              <a:prstGeom prst="ellipse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2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chemeClr val="bg2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24618" name="Oval 42">
                <a:extLst>
                  <a:ext uri="{FF2B5EF4-FFF2-40B4-BE49-F238E27FC236}">
                    <a16:creationId xmlns:a16="http://schemas.microsoft.com/office/drawing/2014/main" id="{DBB67460-044C-425B-A40A-457A5714136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060000">
                <a:off x="4504" y="2765"/>
                <a:ext cx="136" cy="136"/>
              </a:xfrm>
              <a:prstGeom prst="ellipse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2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chemeClr val="bg2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24619" name="Oval 43">
                <a:extLst>
                  <a:ext uri="{FF2B5EF4-FFF2-40B4-BE49-F238E27FC236}">
                    <a16:creationId xmlns:a16="http://schemas.microsoft.com/office/drawing/2014/main" id="{99C73D56-1E1B-471B-A1E1-6F1F62B2E8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060000">
                <a:off x="4341" y="1926"/>
                <a:ext cx="136" cy="136"/>
              </a:xfrm>
              <a:prstGeom prst="ellipse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2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chemeClr val="bg2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24620" name="Oval 44">
                <a:extLst>
                  <a:ext uri="{FF2B5EF4-FFF2-40B4-BE49-F238E27FC236}">
                    <a16:creationId xmlns:a16="http://schemas.microsoft.com/office/drawing/2014/main" id="{3DC71B17-DEC0-46A7-B50C-C3940DFE94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060000">
                <a:off x="4137" y="1836"/>
                <a:ext cx="136" cy="136"/>
              </a:xfrm>
              <a:prstGeom prst="ellipse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2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chemeClr val="bg2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24621" name="Oval 45">
                <a:extLst>
                  <a:ext uri="{FF2B5EF4-FFF2-40B4-BE49-F238E27FC236}">
                    <a16:creationId xmlns:a16="http://schemas.microsoft.com/office/drawing/2014/main" id="{6276BFCC-23E1-4476-8589-D5FD05F4D9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060000">
                <a:off x="4500" y="2096"/>
                <a:ext cx="136" cy="136"/>
              </a:xfrm>
              <a:prstGeom prst="ellipse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2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chemeClr val="bg2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24622" name="Oval 46">
                <a:extLst>
                  <a:ext uri="{FF2B5EF4-FFF2-40B4-BE49-F238E27FC236}">
                    <a16:creationId xmlns:a16="http://schemas.microsoft.com/office/drawing/2014/main" id="{97531B8C-ECD5-41AE-A115-34A4D23F0B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060000">
                <a:off x="4354" y="2931"/>
                <a:ext cx="136" cy="136"/>
              </a:xfrm>
              <a:prstGeom prst="ellipse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2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chemeClr val="bg2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24623" name="Oval 47">
                <a:extLst>
                  <a:ext uri="{FF2B5EF4-FFF2-40B4-BE49-F238E27FC236}">
                    <a16:creationId xmlns:a16="http://schemas.microsoft.com/office/drawing/2014/main" id="{25E0B3D6-F731-49F0-9ECD-0CBD52B3F5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060000">
                <a:off x="4128" y="3037"/>
                <a:ext cx="136" cy="136"/>
              </a:xfrm>
              <a:prstGeom prst="ellipse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2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chemeClr val="bg2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</p:grpSp>
      </p:grpSp>
      <p:grpSp>
        <p:nvGrpSpPr>
          <p:cNvPr id="24624" name="Group 48">
            <a:extLst>
              <a:ext uri="{FF2B5EF4-FFF2-40B4-BE49-F238E27FC236}">
                <a16:creationId xmlns:a16="http://schemas.microsoft.com/office/drawing/2014/main" id="{D840491E-1507-47C8-8E26-BCD8CCD750B5}"/>
              </a:ext>
            </a:extLst>
          </p:cNvPr>
          <p:cNvGrpSpPr>
            <a:grpSpLocks/>
          </p:cNvGrpSpPr>
          <p:nvPr/>
        </p:nvGrpSpPr>
        <p:grpSpPr bwMode="auto">
          <a:xfrm>
            <a:off x="2589213" y="4940300"/>
            <a:ext cx="4214812" cy="731838"/>
            <a:chOff x="1882" y="3385"/>
            <a:chExt cx="2655" cy="461"/>
          </a:xfrm>
        </p:grpSpPr>
        <p:sp>
          <p:nvSpPr>
            <p:cNvPr id="24625" name="Freeform 49">
              <a:extLst>
                <a:ext uri="{FF2B5EF4-FFF2-40B4-BE49-F238E27FC236}">
                  <a16:creationId xmlns:a16="http://schemas.microsoft.com/office/drawing/2014/main" id="{744B2850-068F-46BA-AF40-DF4276994416}"/>
                </a:ext>
              </a:extLst>
            </p:cNvPr>
            <p:cNvSpPr>
              <a:spLocks/>
            </p:cNvSpPr>
            <p:nvPr/>
          </p:nvSpPr>
          <p:spPr bwMode="auto">
            <a:xfrm rot="258961">
              <a:off x="2158" y="3719"/>
              <a:ext cx="263" cy="105"/>
            </a:xfrm>
            <a:custGeom>
              <a:avLst/>
              <a:gdLst>
                <a:gd name="T0" fmla="*/ 0 w 258"/>
                <a:gd name="T1" fmla="*/ 0 h 105"/>
                <a:gd name="T2" fmla="*/ 72 w 258"/>
                <a:gd name="T3" fmla="*/ 18 h 105"/>
                <a:gd name="T4" fmla="*/ 129 w 258"/>
                <a:gd name="T5" fmla="*/ 24 h 105"/>
                <a:gd name="T6" fmla="*/ 192 w 258"/>
                <a:gd name="T7" fmla="*/ 18 h 105"/>
                <a:gd name="T8" fmla="*/ 258 w 258"/>
                <a:gd name="T9" fmla="*/ 0 h 105"/>
                <a:gd name="T10" fmla="*/ 258 w 258"/>
                <a:gd name="T11" fmla="*/ 102 h 105"/>
                <a:gd name="T12" fmla="*/ 198 w 258"/>
                <a:gd name="T13" fmla="*/ 90 h 105"/>
                <a:gd name="T14" fmla="*/ 133 w 258"/>
                <a:gd name="T15" fmla="*/ 85 h 105"/>
                <a:gd name="T16" fmla="*/ 72 w 258"/>
                <a:gd name="T17" fmla="*/ 87 h 105"/>
                <a:gd name="T18" fmla="*/ 0 w 258"/>
                <a:gd name="T19" fmla="*/ 105 h 105"/>
                <a:gd name="T20" fmla="*/ 0 w 258"/>
                <a:gd name="T21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58" h="105">
                  <a:moveTo>
                    <a:pt x="0" y="0"/>
                  </a:moveTo>
                  <a:lnTo>
                    <a:pt x="72" y="18"/>
                  </a:lnTo>
                  <a:lnTo>
                    <a:pt x="129" y="24"/>
                  </a:lnTo>
                  <a:lnTo>
                    <a:pt x="192" y="18"/>
                  </a:lnTo>
                  <a:lnTo>
                    <a:pt x="258" y="0"/>
                  </a:lnTo>
                  <a:lnTo>
                    <a:pt x="258" y="102"/>
                  </a:lnTo>
                  <a:lnTo>
                    <a:pt x="198" y="90"/>
                  </a:lnTo>
                  <a:lnTo>
                    <a:pt x="133" y="85"/>
                  </a:lnTo>
                  <a:lnTo>
                    <a:pt x="72" y="87"/>
                  </a:lnTo>
                  <a:lnTo>
                    <a:pt x="0" y="10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 w="31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24626" name="Freeform 50">
              <a:extLst>
                <a:ext uri="{FF2B5EF4-FFF2-40B4-BE49-F238E27FC236}">
                  <a16:creationId xmlns:a16="http://schemas.microsoft.com/office/drawing/2014/main" id="{B0BA5402-4496-487C-90A5-C137477EB046}"/>
                </a:ext>
              </a:extLst>
            </p:cNvPr>
            <p:cNvSpPr>
              <a:spLocks/>
            </p:cNvSpPr>
            <p:nvPr/>
          </p:nvSpPr>
          <p:spPr bwMode="auto">
            <a:xfrm rot="-610265">
              <a:off x="3737" y="3565"/>
              <a:ext cx="262" cy="105"/>
            </a:xfrm>
            <a:custGeom>
              <a:avLst/>
              <a:gdLst>
                <a:gd name="T0" fmla="*/ 0 w 258"/>
                <a:gd name="T1" fmla="*/ 0 h 105"/>
                <a:gd name="T2" fmla="*/ 72 w 258"/>
                <a:gd name="T3" fmla="*/ 18 h 105"/>
                <a:gd name="T4" fmla="*/ 129 w 258"/>
                <a:gd name="T5" fmla="*/ 24 h 105"/>
                <a:gd name="T6" fmla="*/ 192 w 258"/>
                <a:gd name="T7" fmla="*/ 18 h 105"/>
                <a:gd name="T8" fmla="*/ 258 w 258"/>
                <a:gd name="T9" fmla="*/ 0 h 105"/>
                <a:gd name="T10" fmla="*/ 258 w 258"/>
                <a:gd name="T11" fmla="*/ 102 h 105"/>
                <a:gd name="T12" fmla="*/ 198 w 258"/>
                <a:gd name="T13" fmla="*/ 90 h 105"/>
                <a:gd name="T14" fmla="*/ 133 w 258"/>
                <a:gd name="T15" fmla="*/ 85 h 105"/>
                <a:gd name="T16" fmla="*/ 72 w 258"/>
                <a:gd name="T17" fmla="*/ 87 h 105"/>
                <a:gd name="T18" fmla="*/ 0 w 258"/>
                <a:gd name="T19" fmla="*/ 105 h 105"/>
                <a:gd name="T20" fmla="*/ 0 w 258"/>
                <a:gd name="T21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58" h="105">
                  <a:moveTo>
                    <a:pt x="0" y="0"/>
                  </a:moveTo>
                  <a:lnTo>
                    <a:pt x="72" y="18"/>
                  </a:lnTo>
                  <a:lnTo>
                    <a:pt x="129" y="24"/>
                  </a:lnTo>
                  <a:lnTo>
                    <a:pt x="192" y="18"/>
                  </a:lnTo>
                  <a:lnTo>
                    <a:pt x="258" y="0"/>
                  </a:lnTo>
                  <a:lnTo>
                    <a:pt x="258" y="102"/>
                  </a:lnTo>
                  <a:lnTo>
                    <a:pt x="198" y="90"/>
                  </a:lnTo>
                  <a:lnTo>
                    <a:pt x="133" y="85"/>
                  </a:lnTo>
                  <a:lnTo>
                    <a:pt x="72" y="87"/>
                  </a:lnTo>
                  <a:lnTo>
                    <a:pt x="0" y="10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 w="31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24627" name="Freeform 51">
              <a:extLst>
                <a:ext uri="{FF2B5EF4-FFF2-40B4-BE49-F238E27FC236}">
                  <a16:creationId xmlns:a16="http://schemas.microsoft.com/office/drawing/2014/main" id="{3616369A-9BC0-48CE-A9DA-EAC8DC7562C6}"/>
                </a:ext>
              </a:extLst>
            </p:cNvPr>
            <p:cNvSpPr>
              <a:spLocks/>
            </p:cNvSpPr>
            <p:nvPr/>
          </p:nvSpPr>
          <p:spPr bwMode="auto">
            <a:xfrm rot="-510100">
              <a:off x="2939" y="3661"/>
              <a:ext cx="262" cy="105"/>
            </a:xfrm>
            <a:custGeom>
              <a:avLst/>
              <a:gdLst>
                <a:gd name="T0" fmla="*/ 0 w 258"/>
                <a:gd name="T1" fmla="*/ 0 h 105"/>
                <a:gd name="T2" fmla="*/ 72 w 258"/>
                <a:gd name="T3" fmla="*/ 18 h 105"/>
                <a:gd name="T4" fmla="*/ 129 w 258"/>
                <a:gd name="T5" fmla="*/ 24 h 105"/>
                <a:gd name="T6" fmla="*/ 192 w 258"/>
                <a:gd name="T7" fmla="*/ 18 h 105"/>
                <a:gd name="T8" fmla="*/ 258 w 258"/>
                <a:gd name="T9" fmla="*/ 0 h 105"/>
                <a:gd name="T10" fmla="*/ 258 w 258"/>
                <a:gd name="T11" fmla="*/ 102 h 105"/>
                <a:gd name="T12" fmla="*/ 198 w 258"/>
                <a:gd name="T13" fmla="*/ 90 h 105"/>
                <a:gd name="T14" fmla="*/ 133 w 258"/>
                <a:gd name="T15" fmla="*/ 85 h 105"/>
                <a:gd name="T16" fmla="*/ 72 w 258"/>
                <a:gd name="T17" fmla="*/ 87 h 105"/>
                <a:gd name="T18" fmla="*/ 0 w 258"/>
                <a:gd name="T19" fmla="*/ 105 h 105"/>
                <a:gd name="T20" fmla="*/ 0 w 258"/>
                <a:gd name="T21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58" h="105">
                  <a:moveTo>
                    <a:pt x="0" y="0"/>
                  </a:moveTo>
                  <a:lnTo>
                    <a:pt x="72" y="18"/>
                  </a:lnTo>
                  <a:lnTo>
                    <a:pt x="129" y="24"/>
                  </a:lnTo>
                  <a:lnTo>
                    <a:pt x="192" y="18"/>
                  </a:lnTo>
                  <a:lnTo>
                    <a:pt x="258" y="0"/>
                  </a:lnTo>
                  <a:lnTo>
                    <a:pt x="258" y="102"/>
                  </a:lnTo>
                  <a:lnTo>
                    <a:pt x="198" y="90"/>
                  </a:lnTo>
                  <a:lnTo>
                    <a:pt x="133" y="85"/>
                  </a:lnTo>
                  <a:lnTo>
                    <a:pt x="72" y="87"/>
                  </a:lnTo>
                  <a:lnTo>
                    <a:pt x="0" y="10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 w="31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24628" name="Freeform 52">
              <a:extLst>
                <a:ext uri="{FF2B5EF4-FFF2-40B4-BE49-F238E27FC236}">
                  <a16:creationId xmlns:a16="http://schemas.microsoft.com/office/drawing/2014/main" id="{76A6DCAC-8BF4-4FCE-82BC-CFCF12A8CD5F}"/>
                </a:ext>
              </a:extLst>
            </p:cNvPr>
            <p:cNvSpPr>
              <a:spLocks/>
            </p:cNvSpPr>
            <p:nvPr/>
          </p:nvSpPr>
          <p:spPr bwMode="auto">
            <a:xfrm rot="-315718">
              <a:off x="2666" y="3694"/>
              <a:ext cx="262" cy="105"/>
            </a:xfrm>
            <a:custGeom>
              <a:avLst/>
              <a:gdLst>
                <a:gd name="T0" fmla="*/ 0 w 258"/>
                <a:gd name="T1" fmla="*/ 0 h 105"/>
                <a:gd name="T2" fmla="*/ 72 w 258"/>
                <a:gd name="T3" fmla="*/ 18 h 105"/>
                <a:gd name="T4" fmla="*/ 129 w 258"/>
                <a:gd name="T5" fmla="*/ 24 h 105"/>
                <a:gd name="T6" fmla="*/ 192 w 258"/>
                <a:gd name="T7" fmla="*/ 18 h 105"/>
                <a:gd name="T8" fmla="*/ 258 w 258"/>
                <a:gd name="T9" fmla="*/ 0 h 105"/>
                <a:gd name="T10" fmla="*/ 258 w 258"/>
                <a:gd name="T11" fmla="*/ 102 h 105"/>
                <a:gd name="T12" fmla="*/ 198 w 258"/>
                <a:gd name="T13" fmla="*/ 90 h 105"/>
                <a:gd name="T14" fmla="*/ 133 w 258"/>
                <a:gd name="T15" fmla="*/ 85 h 105"/>
                <a:gd name="T16" fmla="*/ 72 w 258"/>
                <a:gd name="T17" fmla="*/ 87 h 105"/>
                <a:gd name="T18" fmla="*/ 0 w 258"/>
                <a:gd name="T19" fmla="*/ 105 h 105"/>
                <a:gd name="T20" fmla="*/ 0 w 258"/>
                <a:gd name="T21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58" h="105">
                  <a:moveTo>
                    <a:pt x="0" y="0"/>
                  </a:moveTo>
                  <a:lnTo>
                    <a:pt x="72" y="18"/>
                  </a:lnTo>
                  <a:lnTo>
                    <a:pt x="129" y="24"/>
                  </a:lnTo>
                  <a:lnTo>
                    <a:pt x="192" y="18"/>
                  </a:lnTo>
                  <a:lnTo>
                    <a:pt x="258" y="0"/>
                  </a:lnTo>
                  <a:lnTo>
                    <a:pt x="258" y="102"/>
                  </a:lnTo>
                  <a:lnTo>
                    <a:pt x="198" y="90"/>
                  </a:lnTo>
                  <a:lnTo>
                    <a:pt x="133" y="85"/>
                  </a:lnTo>
                  <a:lnTo>
                    <a:pt x="72" y="87"/>
                  </a:lnTo>
                  <a:lnTo>
                    <a:pt x="0" y="10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 w="31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24629" name="Freeform 53">
              <a:extLst>
                <a:ext uri="{FF2B5EF4-FFF2-40B4-BE49-F238E27FC236}">
                  <a16:creationId xmlns:a16="http://schemas.microsoft.com/office/drawing/2014/main" id="{BD9B4CB5-F8D9-4CDC-8327-5819FADA046D}"/>
                </a:ext>
              </a:extLst>
            </p:cNvPr>
            <p:cNvSpPr>
              <a:spLocks/>
            </p:cNvSpPr>
            <p:nvPr/>
          </p:nvSpPr>
          <p:spPr bwMode="auto">
            <a:xfrm rot="-450100">
              <a:off x="2391" y="3712"/>
              <a:ext cx="262" cy="105"/>
            </a:xfrm>
            <a:custGeom>
              <a:avLst/>
              <a:gdLst>
                <a:gd name="T0" fmla="*/ 0 w 258"/>
                <a:gd name="T1" fmla="*/ 0 h 105"/>
                <a:gd name="T2" fmla="*/ 72 w 258"/>
                <a:gd name="T3" fmla="*/ 18 h 105"/>
                <a:gd name="T4" fmla="*/ 129 w 258"/>
                <a:gd name="T5" fmla="*/ 24 h 105"/>
                <a:gd name="T6" fmla="*/ 192 w 258"/>
                <a:gd name="T7" fmla="*/ 18 h 105"/>
                <a:gd name="T8" fmla="*/ 258 w 258"/>
                <a:gd name="T9" fmla="*/ 0 h 105"/>
                <a:gd name="T10" fmla="*/ 258 w 258"/>
                <a:gd name="T11" fmla="*/ 102 h 105"/>
                <a:gd name="T12" fmla="*/ 198 w 258"/>
                <a:gd name="T13" fmla="*/ 90 h 105"/>
                <a:gd name="T14" fmla="*/ 133 w 258"/>
                <a:gd name="T15" fmla="*/ 85 h 105"/>
                <a:gd name="T16" fmla="*/ 72 w 258"/>
                <a:gd name="T17" fmla="*/ 87 h 105"/>
                <a:gd name="T18" fmla="*/ 0 w 258"/>
                <a:gd name="T19" fmla="*/ 105 h 105"/>
                <a:gd name="T20" fmla="*/ 0 w 258"/>
                <a:gd name="T21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58" h="105">
                  <a:moveTo>
                    <a:pt x="0" y="0"/>
                  </a:moveTo>
                  <a:lnTo>
                    <a:pt x="72" y="18"/>
                  </a:lnTo>
                  <a:lnTo>
                    <a:pt x="129" y="24"/>
                  </a:lnTo>
                  <a:lnTo>
                    <a:pt x="192" y="18"/>
                  </a:lnTo>
                  <a:lnTo>
                    <a:pt x="258" y="0"/>
                  </a:lnTo>
                  <a:lnTo>
                    <a:pt x="258" y="102"/>
                  </a:lnTo>
                  <a:lnTo>
                    <a:pt x="198" y="90"/>
                  </a:lnTo>
                  <a:lnTo>
                    <a:pt x="133" y="85"/>
                  </a:lnTo>
                  <a:lnTo>
                    <a:pt x="72" y="87"/>
                  </a:lnTo>
                  <a:lnTo>
                    <a:pt x="0" y="10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 w="31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24630" name="Oval 54">
              <a:extLst>
                <a:ext uri="{FF2B5EF4-FFF2-40B4-BE49-F238E27FC236}">
                  <a16:creationId xmlns:a16="http://schemas.microsoft.com/office/drawing/2014/main" id="{A052AF13-689A-4724-9F03-33BB4DA3F51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510100">
              <a:off x="2596" y="3676"/>
              <a:ext cx="139" cy="136"/>
            </a:xfrm>
            <a:prstGeom prst="ellipse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24631" name="Oval 55">
              <a:extLst>
                <a:ext uri="{FF2B5EF4-FFF2-40B4-BE49-F238E27FC236}">
                  <a16:creationId xmlns:a16="http://schemas.microsoft.com/office/drawing/2014/main" id="{8349421A-FDF2-4901-B3D9-70EC4952E55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510100">
              <a:off x="2345" y="3710"/>
              <a:ext cx="138" cy="136"/>
            </a:xfrm>
            <a:prstGeom prst="ellipse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24632" name="Oval 56">
              <a:extLst>
                <a:ext uri="{FF2B5EF4-FFF2-40B4-BE49-F238E27FC236}">
                  <a16:creationId xmlns:a16="http://schemas.microsoft.com/office/drawing/2014/main" id="{62EA7706-ECEF-449C-8073-38AEEFF5E26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510100">
              <a:off x="2872" y="3654"/>
              <a:ext cx="138" cy="136"/>
            </a:xfrm>
            <a:prstGeom prst="ellipse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24633" name="Freeform 57">
              <a:extLst>
                <a:ext uri="{FF2B5EF4-FFF2-40B4-BE49-F238E27FC236}">
                  <a16:creationId xmlns:a16="http://schemas.microsoft.com/office/drawing/2014/main" id="{57BCE790-F46C-4898-B813-F4BD49FA1857}"/>
                </a:ext>
              </a:extLst>
            </p:cNvPr>
            <p:cNvSpPr>
              <a:spLocks/>
            </p:cNvSpPr>
            <p:nvPr/>
          </p:nvSpPr>
          <p:spPr bwMode="auto">
            <a:xfrm rot="-990100">
              <a:off x="3953" y="3519"/>
              <a:ext cx="262" cy="105"/>
            </a:xfrm>
            <a:custGeom>
              <a:avLst/>
              <a:gdLst>
                <a:gd name="T0" fmla="*/ 0 w 258"/>
                <a:gd name="T1" fmla="*/ 0 h 105"/>
                <a:gd name="T2" fmla="*/ 72 w 258"/>
                <a:gd name="T3" fmla="*/ 18 h 105"/>
                <a:gd name="T4" fmla="*/ 129 w 258"/>
                <a:gd name="T5" fmla="*/ 24 h 105"/>
                <a:gd name="T6" fmla="*/ 192 w 258"/>
                <a:gd name="T7" fmla="*/ 18 h 105"/>
                <a:gd name="T8" fmla="*/ 258 w 258"/>
                <a:gd name="T9" fmla="*/ 0 h 105"/>
                <a:gd name="T10" fmla="*/ 258 w 258"/>
                <a:gd name="T11" fmla="*/ 102 h 105"/>
                <a:gd name="T12" fmla="*/ 198 w 258"/>
                <a:gd name="T13" fmla="*/ 90 h 105"/>
                <a:gd name="T14" fmla="*/ 133 w 258"/>
                <a:gd name="T15" fmla="*/ 85 h 105"/>
                <a:gd name="T16" fmla="*/ 72 w 258"/>
                <a:gd name="T17" fmla="*/ 87 h 105"/>
                <a:gd name="T18" fmla="*/ 0 w 258"/>
                <a:gd name="T19" fmla="*/ 105 h 105"/>
                <a:gd name="T20" fmla="*/ 0 w 258"/>
                <a:gd name="T21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58" h="105">
                  <a:moveTo>
                    <a:pt x="0" y="0"/>
                  </a:moveTo>
                  <a:lnTo>
                    <a:pt x="72" y="18"/>
                  </a:lnTo>
                  <a:lnTo>
                    <a:pt x="129" y="24"/>
                  </a:lnTo>
                  <a:lnTo>
                    <a:pt x="192" y="18"/>
                  </a:lnTo>
                  <a:lnTo>
                    <a:pt x="258" y="0"/>
                  </a:lnTo>
                  <a:lnTo>
                    <a:pt x="258" y="102"/>
                  </a:lnTo>
                  <a:lnTo>
                    <a:pt x="198" y="90"/>
                  </a:lnTo>
                  <a:lnTo>
                    <a:pt x="133" y="85"/>
                  </a:lnTo>
                  <a:lnTo>
                    <a:pt x="72" y="87"/>
                  </a:lnTo>
                  <a:lnTo>
                    <a:pt x="0" y="10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 w="31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24634" name="Freeform 58">
              <a:extLst>
                <a:ext uri="{FF2B5EF4-FFF2-40B4-BE49-F238E27FC236}">
                  <a16:creationId xmlns:a16="http://schemas.microsoft.com/office/drawing/2014/main" id="{C423E087-127E-4D71-97E2-738FBD8AF826}"/>
                </a:ext>
              </a:extLst>
            </p:cNvPr>
            <p:cNvSpPr>
              <a:spLocks/>
            </p:cNvSpPr>
            <p:nvPr/>
          </p:nvSpPr>
          <p:spPr bwMode="auto">
            <a:xfrm rot="-990100">
              <a:off x="4215" y="3450"/>
              <a:ext cx="262" cy="105"/>
            </a:xfrm>
            <a:custGeom>
              <a:avLst/>
              <a:gdLst>
                <a:gd name="T0" fmla="*/ 0 w 258"/>
                <a:gd name="T1" fmla="*/ 0 h 105"/>
                <a:gd name="T2" fmla="*/ 72 w 258"/>
                <a:gd name="T3" fmla="*/ 18 h 105"/>
                <a:gd name="T4" fmla="*/ 129 w 258"/>
                <a:gd name="T5" fmla="*/ 24 h 105"/>
                <a:gd name="T6" fmla="*/ 192 w 258"/>
                <a:gd name="T7" fmla="*/ 18 h 105"/>
                <a:gd name="T8" fmla="*/ 258 w 258"/>
                <a:gd name="T9" fmla="*/ 0 h 105"/>
                <a:gd name="T10" fmla="*/ 258 w 258"/>
                <a:gd name="T11" fmla="*/ 102 h 105"/>
                <a:gd name="T12" fmla="*/ 198 w 258"/>
                <a:gd name="T13" fmla="*/ 90 h 105"/>
                <a:gd name="T14" fmla="*/ 133 w 258"/>
                <a:gd name="T15" fmla="*/ 85 h 105"/>
                <a:gd name="T16" fmla="*/ 72 w 258"/>
                <a:gd name="T17" fmla="*/ 87 h 105"/>
                <a:gd name="T18" fmla="*/ 0 w 258"/>
                <a:gd name="T19" fmla="*/ 105 h 105"/>
                <a:gd name="T20" fmla="*/ 0 w 258"/>
                <a:gd name="T21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58" h="105">
                  <a:moveTo>
                    <a:pt x="0" y="0"/>
                  </a:moveTo>
                  <a:lnTo>
                    <a:pt x="72" y="18"/>
                  </a:lnTo>
                  <a:lnTo>
                    <a:pt x="129" y="24"/>
                  </a:lnTo>
                  <a:lnTo>
                    <a:pt x="192" y="18"/>
                  </a:lnTo>
                  <a:lnTo>
                    <a:pt x="258" y="0"/>
                  </a:lnTo>
                  <a:lnTo>
                    <a:pt x="258" y="102"/>
                  </a:lnTo>
                  <a:lnTo>
                    <a:pt x="198" y="90"/>
                  </a:lnTo>
                  <a:lnTo>
                    <a:pt x="133" y="85"/>
                  </a:lnTo>
                  <a:lnTo>
                    <a:pt x="72" y="87"/>
                  </a:lnTo>
                  <a:lnTo>
                    <a:pt x="0" y="10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 w="31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24635" name="Oval 59">
              <a:extLst>
                <a:ext uri="{FF2B5EF4-FFF2-40B4-BE49-F238E27FC236}">
                  <a16:creationId xmlns:a16="http://schemas.microsoft.com/office/drawing/2014/main" id="{6106DBC2-FDEE-4A34-B323-E5FCBDCD0F4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510100">
              <a:off x="4153" y="3470"/>
              <a:ext cx="138" cy="136"/>
            </a:xfrm>
            <a:prstGeom prst="ellipse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24636" name="Oval 60">
              <a:extLst>
                <a:ext uri="{FF2B5EF4-FFF2-40B4-BE49-F238E27FC236}">
                  <a16:creationId xmlns:a16="http://schemas.microsoft.com/office/drawing/2014/main" id="{AB446BE3-47A4-48B5-9145-E3A3346476C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510100">
              <a:off x="3925" y="3519"/>
              <a:ext cx="139" cy="136"/>
            </a:xfrm>
            <a:prstGeom prst="ellipse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24637" name="Oval 61">
              <a:extLst>
                <a:ext uri="{FF2B5EF4-FFF2-40B4-BE49-F238E27FC236}">
                  <a16:creationId xmlns:a16="http://schemas.microsoft.com/office/drawing/2014/main" id="{0936DCF5-E89B-4065-902F-264C54CCCE8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510100">
              <a:off x="4399" y="3385"/>
              <a:ext cx="138" cy="136"/>
            </a:xfrm>
            <a:prstGeom prst="ellipse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24638" name="Freeform 62">
              <a:extLst>
                <a:ext uri="{FF2B5EF4-FFF2-40B4-BE49-F238E27FC236}">
                  <a16:creationId xmlns:a16="http://schemas.microsoft.com/office/drawing/2014/main" id="{59F60127-AFB8-49BE-96A3-EDEDFD991E62}"/>
                </a:ext>
              </a:extLst>
            </p:cNvPr>
            <p:cNvSpPr>
              <a:spLocks/>
            </p:cNvSpPr>
            <p:nvPr/>
          </p:nvSpPr>
          <p:spPr bwMode="auto">
            <a:xfrm rot="-510100">
              <a:off x="3210" y="3625"/>
              <a:ext cx="262" cy="105"/>
            </a:xfrm>
            <a:custGeom>
              <a:avLst/>
              <a:gdLst>
                <a:gd name="T0" fmla="*/ 0 w 258"/>
                <a:gd name="T1" fmla="*/ 0 h 105"/>
                <a:gd name="T2" fmla="*/ 72 w 258"/>
                <a:gd name="T3" fmla="*/ 18 h 105"/>
                <a:gd name="T4" fmla="*/ 129 w 258"/>
                <a:gd name="T5" fmla="*/ 24 h 105"/>
                <a:gd name="T6" fmla="*/ 192 w 258"/>
                <a:gd name="T7" fmla="*/ 18 h 105"/>
                <a:gd name="T8" fmla="*/ 258 w 258"/>
                <a:gd name="T9" fmla="*/ 0 h 105"/>
                <a:gd name="T10" fmla="*/ 258 w 258"/>
                <a:gd name="T11" fmla="*/ 102 h 105"/>
                <a:gd name="T12" fmla="*/ 198 w 258"/>
                <a:gd name="T13" fmla="*/ 90 h 105"/>
                <a:gd name="T14" fmla="*/ 133 w 258"/>
                <a:gd name="T15" fmla="*/ 85 h 105"/>
                <a:gd name="T16" fmla="*/ 72 w 258"/>
                <a:gd name="T17" fmla="*/ 87 h 105"/>
                <a:gd name="T18" fmla="*/ 0 w 258"/>
                <a:gd name="T19" fmla="*/ 105 h 105"/>
                <a:gd name="T20" fmla="*/ 0 w 258"/>
                <a:gd name="T21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58" h="105">
                  <a:moveTo>
                    <a:pt x="0" y="0"/>
                  </a:moveTo>
                  <a:lnTo>
                    <a:pt x="72" y="18"/>
                  </a:lnTo>
                  <a:lnTo>
                    <a:pt x="129" y="24"/>
                  </a:lnTo>
                  <a:lnTo>
                    <a:pt x="192" y="18"/>
                  </a:lnTo>
                  <a:lnTo>
                    <a:pt x="258" y="0"/>
                  </a:lnTo>
                  <a:lnTo>
                    <a:pt x="258" y="102"/>
                  </a:lnTo>
                  <a:lnTo>
                    <a:pt x="198" y="90"/>
                  </a:lnTo>
                  <a:lnTo>
                    <a:pt x="133" y="85"/>
                  </a:lnTo>
                  <a:lnTo>
                    <a:pt x="72" y="87"/>
                  </a:lnTo>
                  <a:lnTo>
                    <a:pt x="0" y="10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 w="31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24639" name="Freeform 63">
              <a:extLst>
                <a:ext uri="{FF2B5EF4-FFF2-40B4-BE49-F238E27FC236}">
                  <a16:creationId xmlns:a16="http://schemas.microsoft.com/office/drawing/2014/main" id="{D5DB83A3-C521-4AF4-97BF-6C29D4D92FE0}"/>
                </a:ext>
              </a:extLst>
            </p:cNvPr>
            <p:cNvSpPr>
              <a:spLocks/>
            </p:cNvSpPr>
            <p:nvPr/>
          </p:nvSpPr>
          <p:spPr bwMode="auto">
            <a:xfrm rot="-510100">
              <a:off x="3484" y="3597"/>
              <a:ext cx="263" cy="105"/>
            </a:xfrm>
            <a:custGeom>
              <a:avLst/>
              <a:gdLst>
                <a:gd name="T0" fmla="*/ 0 w 258"/>
                <a:gd name="T1" fmla="*/ 0 h 105"/>
                <a:gd name="T2" fmla="*/ 72 w 258"/>
                <a:gd name="T3" fmla="*/ 18 h 105"/>
                <a:gd name="T4" fmla="*/ 129 w 258"/>
                <a:gd name="T5" fmla="*/ 24 h 105"/>
                <a:gd name="T6" fmla="*/ 192 w 258"/>
                <a:gd name="T7" fmla="*/ 18 h 105"/>
                <a:gd name="T8" fmla="*/ 258 w 258"/>
                <a:gd name="T9" fmla="*/ 0 h 105"/>
                <a:gd name="T10" fmla="*/ 258 w 258"/>
                <a:gd name="T11" fmla="*/ 102 h 105"/>
                <a:gd name="T12" fmla="*/ 198 w 258"/>
                <a:gd name="T13" fmla="*/ 90 h 105"/>
                <a:gd name="T14" fmla="*/ 133 w 258"/>
                <a:gd name="T15" fmla="*/ 85 h 105"/>
                <a:gd name="T16" fmla="*/ 72 w 258"/>
                <a:gd name="T17" fmla="*/ 87 h 105"/>
                <a:gd name="T18" fmla="*/ 0 w 258"/>
                <a:gd name="T19" fmla="*/ 105 h 105"/>
                <a:gd name="T20" fmla="*/ 0 w 258"/>
                <a:gd name="T21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58" h="105">
                  <a:moveTo>
                    <a:pt x="0" y="0"/>
                  </a:moveTo>
                  <a:lnTo>
                    <a:pt x="72" y="18"/>
                  </a:lnTo>
                  <a:lnTo>
                    <a:pt x="129" y="24"/>
                  </a:lnTo>
                  <a:lnTo>
                    <a:pt x="192" y="18"/>
                  </a:lnTo>
                  <a:lnTo>
                    <a:pt x="258" y="0"/>
                  </a:lnTo>
                  <a:lnTo>
                    <a:pt x="258" y="102"/>
                  </a:lnTo>
                  <a:lnTo>
                    <a:pt x="198" y="90"/>
                  </a:lnTo>
                  <a:lnTo>
                    <a:pt x="133" y="85"/>
                  </a:lnTo>
                  <a:lnTo>
                    <a:pt x="72" y="87"/>
                  </a:lnTo>
                  <a:lnTo>
                    <a:pt x="0" y="10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 w="31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24640" name="Oval 64">
              <a:extLst>
                <a:ext uri="{FF2B5EF4-FFF2-40B4-BE49-F238E27FC236}">
                  <a16:creationId xmlns:a16="http://schemas.microsoft.com/office/drawing/2014/main" id="{0C6A31B0-5EFE-486B-AA28-08500258315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510100">
              <a:off x="3414" y="3590"/>
              <a:ext cx="138" cy="136"/>
            </a:xfrm>
            <a:prstGeom prst="ellipse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24641" name="Oval 65">
              <a:extLst>
                <a:ext uri="{FF2B5EF4-FFF2-40B4-BE49-F238E27FC236}">
                  <a16:creationId xmlns:a16="http://schemas.microsoft.com/office/drawing/2014/main" id="{7FE50DE8-0203-40D3-8AD4-D4EB5D3896C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510100">
              <a:off x="3142" y="3623"/>
              <a:ext cx="139" cy="136"/>
            </a:xfrm>
            <a:prstGeom prst="ellipse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24642" name="Oval 66">
              <a:extLst>
                <a:ext uri="{FF2B5EF4-FFF2-40B4-BE49-F238E27FC236}">
                  <a16:creationId xmlns:a16="http://schemas.microsoft.com/office/drawing/2014/main" id="{EC75C311-A95E-403C-905F-4C877F5467E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510100">
              <a:off x="3685" y="3559"/>
              <a:ext cx="140" cy="136"/>
            </a:xfrm>
            <a:prstGeom prst="ellipse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24643" name="Freeform 67">
              <a:extLst>
                <a:ext uri="{FF2B5EF4-FFF2-40B4-BE49-F238E27FC236}">
                  <a16:creationId xmlns:a16="http://schemas.microsoft.com/office/drawing/2014/main" id="{472F12F6-22F0-4A64-95FF-89AFAD0343DE}"/>
                </a:ext>
              </a:extLst>
            </p:cNvPr>
            <p:cNvSpPr>
              <a:spLocks/>
            </p:cNvSpPr>
            <p:nvPr/>
          </p:nvSpPr>
          <p:spPr bwMode="auto">
            <a:xfrm rot="1299209">
              <a:off x="1928" y="3665"/>
              <a:ext cx="263" cy="105"/>
            </a:xfrm>
            <a:custGeom>
              <a:avLst/>
              <a:gdLst>
                <a:gd name="T0" fmla="*/ 0 w 258"/>
                <a:gd name="T1" fmla="*/ 0 h 105"/>
                <a:gd name="T2" fmla="*/ 72 w 258"/>
                <a:gd name="T3" fmla="*/ 18 h 105"/>
                <a:gd name="T4" fmla="*/ 129 w 258"/>
                <a:gd name="T5" fmla="*/ 24 h 105"/>
                <a:gd name="T6" fmla="*/ 192 w 258"/>
                <a:gd name="T7" fmla="*/ 18 h 105"/>
                <a:gd name="T8" fmla="*/ 258 w 258"/>
                <a:gd name="T9" fmla="*/ 0 h 105"/>
                <a:gd name="T10" fmla="*/ 258 w 258"/>
                <a:gd name="T11" fmla="*/ 102 h 105"/>
                <a:gd name="T12" fmla="*/ 198 w 258"/>
                <a:gd name="T13" fmla="*/ 90 h 105"/>
                <a:gd name="T14" fmla="*/ 133 w 258"/>
                <a:gd name="T15" fmla="*/ 85 h 105"/>
                <a:gd name="T16" fmla="*/ 72 w 258"/>
                <a:gd name="T17" fmla="*/ 87 h 105"/>
                <a:gd name="T18" fmla="*/ 0 w 258"/>
                <a:gd name="T19" fmla="*/ 105 h 105"/>
                <a:gd name="T20" fmla="*/ 0 w 258"/>
                <a:gd name="T21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58" h="105">
                  <a:moveTo>
                    <a:pt x="0" y="0"/>
                  </a:moveTo>
                  <a:lnTo>
                    <a:pt x="72" y="18"/>
                  </a:lnTo>
                  <a:lnTo>
                    <a:pt x="129" y="24"/>
                  </a:lnTo>
                  <a:lnTo>
                    <a:pt x="192" y="18"/>
                  </a:lnTo>
                  <a:lnTo>
                    <a:pt x="258" y="0"/>
                  </a:lnTo>
                  <a:lnTo>
                    <a:pt x="258" y="102"/>
                  </a:lnTo>
                  <a:lnTo>
                    <a:pt x="198" y="90"/>
                  </a:lnTo>
                  <a:lnTo>
                    <a:pt x="133" y="85"/>
                  </a:lnTo>
                  <a:lnTo>
                    <a:pt x="72" y="87"/>
                  </a:lnTo>
                  <a:lnTo>
                    <a:pt x="0" y="10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 w="31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24644" name="Oval 68">
              <a:extLst>
                <a:ext uri="{FF2B5EF4-FFF2-40B4-BE49-F238E27FC236}">
                  <a16:creationId xmlns:a16="http://schemas.microsoft.com/office/drawing/2014/main" id="{6F776425-BF0F-46C8-B36E-1AB9FCF17BF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60000">
              <a:off x="2112" y="3688"/>
              <a:ext cx="138" cy="136"/>
            </a:xfrm>
            <a:prstGeom prst="ellipse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24645" name="Oval 69">
              <a:extLst>
                <a:ext uri="{FF2B5EF4-FFF2-40B4-BE49-F238E27FC236}">
                  <a16:creationId xmlns:a16="http://schemas.microsoft.com/office/drawing/2014/main" id="{DED8C6AE-D705-42BE-968C-E949A1B64CB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60000">
              <a:off x="1882" y="3633"/>
              <a:ext cx="138" cy="136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2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</p:grpSp>
      <p:grpSp>
        <p:nvGrpSpPr>
          <p:cNvPr id="24646" name="Group 70">
            <a:extLst>
              <a:ext uri="{FF2B5EF4-FFF2-40B4-BE49-F238E27FC236}">
                <a16:creationId xmlns:a16="http://schemas.microsoft.com/office/drawing/2014/main" id="{93908689-4AC7-4309-9846-1093E6BB0588}"/>
              </a:ext>
            </a:extLst>
          </p:cNvPr>
          <p:cNvGrpSpPr>
            <a:grpSpLocks/>
          </p:cNvGrpSpPr>
          <p:nvPr/>
        </p:nvGrpSpPr>
        <p:grpSpPr bwMode="auto">
          <a:xfrm>
            <a:off x="1331913" y="2420938"/>
            <a:ext cx="3095625" cy="3127375"/>
            <a:chOff x="839" y="1525"/>
            <a:chExt cx="1950" cy="1970"/>
          </a:xfrm>
        </p:grpSpPr>
        <p:grpSp>
          <p:nvGrpSpPr>
            <p:cNvPr id="24647" name="Group 71">
              <a:extLst>
                <a:ext uri="{FF2B5EF4-FFF2-40B4-BE49-F238E27FC236}">
                  <a16:creationId xmlns:a16="http://schemas.microsoft.com/office/drawing/2014/main" id="{9283D9BC-C919-49C5-978E-C10ED38C12D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39" y="1525"/>
              <a:ext cx="1158" cy="1970"/>
              <a:chOff x="476" y="255"/>
              <a:chExt cx="1158" cy="1970"/>
            </a:xfrm>
          </p:grpSpPr>
          <p:sp>
            <p:nvSpPr>
              <p:cNvPr id="24648" name="Freeform 72">
                <a:extLst>
                  <a:ext uri="{FF2B5EF4-FFF2-40B4-BE49-F238E27FC236}">
                    <a16:creationId xmlns:a16="http://schemas.microsoft.com/office/drawing/2014/main" id="{6C57A611-A6E6-4881-92CE-D89622EF8C0C}"/>
                  </a:ext>
                </a:extLst>
              </p:cNvPr>
              <p:cNvSpPr>
                <a:spLocks/>
              </p:cNvSpPr>
              <p:nvPr/>
            </p:nvSpPr>
            <p:spPr bwMode="auto">
              <a:xfrm rot="19622474">
                <a:off x="864" y="388"/>
                <a:ext cx="258" cy="105"/>
              </a:xfrm>
              <a:custGeom>
                <a:avLst/>
                <a:gdLst>
                  <a:gd name="T0" fmla="*/ 0 w 258"/>
                  <a:gd name="T1" fmla="*/ 0 h 105"/>
                  <a:gd name="T2" fmla="*/ 72 w 258"/>
                  <a:gd name="T3" fmla="*/ 18 h 105"/>
                  <a:gd name="T4" fmla="*/ 129 w 258"/>
                  <a:gd name="T5" fmla="*/ 24 h 105"/>
                  <a:gd name="T6" fmla="*/ 192 w 258"/>
                  <a:gd name="T7" fmla="*/ 18 h 105"/>
                  <a:gd name="T8" fmla="*/ 258 w 258"/>
                  <a:gd name="T9" fmla="*/ 0 h 105"/>
                  <a:gd name="T10" fmla="*/ 258 w 258"/>
                  <a:gd name="T11" fmla="*/ 102 h 105"/>
                  <a:gd name="T12" fmla="*/ 198 w 258"/>
                  <a:gd name="T13" fmla="*/ 90 h 105"/>
                  <a:gd name="T14" fmla="*/ 133 w 258"/>
                  <a:gd name="T15" fmla="*/ 85 h 105"/>
                  <a:gd name="T16" fmla="*/ 72 w 258"/>
                  <a:gd name="T17" fmla="*/ 87 h 105"/>
                  <a:gd name="T18" fmla="*/ 0 w 258"/>
                  <a:gd name="T19" fmla="*/ 105 h 105"/>
                  <a:gd name="T20" fmla="*/ 0 w 258"/>
                  <a:gd name="T21" fmla="*/ 0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58" h="105">
                    <a:moveTo>
                      <a:pt x="0" y="0"/>
                    </a:moveTo>
                    <a:lnTo>
                      <a:pt x="72" y="18"/>
                    </a:lnTo>
                    <a:lnTo>
                      <a:pt x="129" y="24"/>
                    </a:lnTo>
                    <a:lnTo>
                      <a:pt x="192" y="18"/>
                    </a:lnTo>
                    <a:lnTo>
                      <a:pt x="258" y="0"/>
                    </a:lnTo>
                    <a:lnTo>
                      <a:pt x="258" y="102"/>
                    </a:lnTo>
                    <a:lnTo>
                      <a:pt x="198" y="90"/>
                    </a:lnTo>
                    <a:lnTo>
                      <a:pt x="133" y="85"/>
                    </a:lnTo>
                    <a:lnTo>
                      <a:pt x="72" y="87"/>
                    </a:lnTo>
                    <a:lnTo>
                      <a:pt x="0" y="10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24649" name="Freeform 73">
                <a:extLst>
                  <a:ext uri="{FF2B5EF4-FFF2-40B4-BE49-F238E27FC236}">
                    <a16:creationId xmlns:a16="http://schemas.microsoft.com/office/drawing/2014/main" id="{32AAEB49-21F4-4D95-AEAA-AA6A850A150B}"/>
                  </a:ext>
                </a:extLst>
              </p:cNvPr>
              <p:cNvSpPr>
                <a:spLocks/>
              </p:cNvSpPr>
              <p:nvPr/>
            </p:nvSpPr>
            <p:spPr bwMode="auto">
              <a:xfrm rot="20719215">
                <a:off x="1083" y="290"/>
                <a:ext cx="258" cy="105"/>
              </a:xfrm>
              <a:custGeom>
                <a:avLst/>
                <a:gdLst>
                  <a:gd name="T0" fmla="*/ 0 w 258"/>
                  <a:gd name="T1" fmla="*/ 0 h 105"/>
                  <a:gd name="T2" fmla="*/ 72 w 258"/>
                  <a:gd name="T3" fmla="*/ 18 h 105"/>
                  <a:gd name="T4" fmla="*/ 129 w 258"/>
                  <a:gd name="T5" fmla="*/ 24 h 105"/>
                  <a:gd name="T6" fmla="*/ 192 w 258"/>
                  <a:gd name="T7" fmla="*/ 18 h 105"/>
                  <a:gd name="T8" fmla="*/ 258 w 258"/>
                  <a:gd name="T9" fmla="*/ 0 h 105"/>
                  <a:gd name="T10" fmla="*/ 258 w 258"/>
                  <a:gd name="T11" fmla="*/ 102 h 105"/>
                  <a:gd name="T12" fmla="*/ 198 w 258"/>
                  <a:gd name="T13" fmla="*/ 90 h 105"/>
                  <a:gd name="T14" fmla="*/ 133 w 258"/>
                  <a:gd name="T15" fmla="*/ 85 h 105"/>
                  <a:gd name="T16" fmla="*/ 72 w 258"/>
                  <a:gd name="T17" fmla="*/ 87 h 105"/>
                  <a:gd name="T18" fmla="*/ 0 w 258"/>
                  <a:gd name="T19" fmla="*/ 105 h 105"/>
                  <a:gd name="T20" fmla="*/ 0 w 258"/>
                  <a:gd name="T21" fmla="*/ 0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58" h="105">
                    <a:moveTo>
                      <a:pt x="0" y="0"/>
                    </a:moveTo>
                    <a:lnTo>
                      <a:pt x="72" y="18"/>
                    </a:lnTo>
                    <a:lnTo>
                      <a:pt x="129" y="24"/>
                    </a:lnTo>
                    <a:lnTo>
                      <a:pt x="192" y="18"/>
                    </a:lnTo>
                    <a:lnTo>
                      <a:pt x="258" y="0"/>
                    </a:lnTo>
                    <a:lnTo>
                      <a:pt x="258" y="102"/>
                    </a:lnTo>
                    <a:lnTo>
                      <a:pt x="198" y="90"/>
                    </a:lnTo>
                    <a:lnTo>
                      <a:pt x="133" y="85"/>
                    </a:lnTo>
                    <a:lnTo>
                      <a:pt x="72" y="87"/>
                    </a:lnTo>
                    <a:lnTo>
                      <a:pt x="0" y="10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24650" name="Oval 74">
                <a:extLst>
                  <a:ext uri="{FF2B5EF4-FFF2-40B4-BE49-F238E27FC236}">
                    <a16:creationId xmlns:a16="http://schemas.microsoft.com/office/drawing/2014/main" id="{8088F043-D694-4234-9CFF-BDF7D3CFFE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1024" y="304"/>
                <a:ext cx="136" cy="136"/>
              </a:xfrm>
              <a:prstGeom prst="ellipse">
                <a:avLst/>
              </a:prstGeom>
              <a:solidFill>
                <a:schemeClr val="bg2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24651" name="Freeform 75">
                <a:extLst>
                  <a:ext uri="{FF2B5EF4-FFF2-40B4-BE49-F238E27FC236}">
                    <a16:creationId xmlns:a16="http://schemas.microsoft.com/office/drawing/2014/main" id="{A11FCC26-0A28-44DE-8637-F67A2FFEA915}"/>
                  </a:ext>
                </a:extLst>
              </p:cNvPr>
              <p:cNvSpPr>
                <a:spLocks/>
              </p:cNvSpPr>
              <p:nvPr/>
            </p:nvSpPr>
            <p:spPr bwMode="auto">
              <a:xfrm rot="18848849">
                <a:off x="682" y="524"/>
                <a:ext cx="258" cy="105"/>
              </a:xfrm>
              <a:custGeom>
                <a:avLst/>
                <a:gdLst>
                  <a:gd name="T0" fmla="*/ 0 w 258"/>
                  <a:gd name="T1" fmla="*/ 0 h 105"/>
                  <a:gd name="T2" fmla="*/ 72 w 258"/>
                  <a:gd name="T3" fmla="*/ 18 h 105"/>
                  <a:gd name="T4" fmla="*/ 129 w 258"/>
                  <a:gd name="T5" fmla="*/ 24 h 105"/>
                  <a:gd name="T6" fmla="*/ 192 w 258"/>
                  <a:gd name="T7" fmla="*/ 18 h 105"/>
                  <a:gd name="T8" fmla="*/ 258 w 258"/>
                  <a:gd name="T9" fmla="*/ 0 h 105"/>
                  <a:gd name="T10" fmla="*/ 258 w 258"/>
                  <a:gd name="T11" fmla="*/ 102 h 105"/>
                  <a:gd name="T12" fmla="*/ 198 w 258"/>
                  <a:gd name="T13" fmla="*/ 90 h 105"/>
                  <a:gd name="T14" fmla="*/ 133 w 258"/>
                  <a:gd name="T15" fmla="*/ 85 h 105"/>
                  <a:gd name="T16" fmla="*/ 72 w 258"/>
                  <a:gd name="T17" fmla="*/ 87 h 105"/>
                  <a:gd name="T18" fmla="*/ 0 w 258"/>
                  <a:gd name="T19" fmla="*/ 105 h 105"/>
                  <a:gd name="T20" fmla="*/ 0 w 258"/>
                  <a:gd name="T21" fmla="*/ 0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58" h="105">
                    <a:moveTo>
                      <a:pt x="0" y="0"/>
                    </a:moveTo>
                    <a:lnTo>
                      <a:pt x="72" y="18"/>
                    </a:lnTo>
                    <a:lnTo>
                      <a:pt x="129" y="24"/>
                    </a:lnTo>
                    <a:lnTo>
                      <a:pt x="192" y="18"/>
                    </a:lnTo>
                    <a:lnTo>
                      <a:pt x="258" y="0"/>
                    </a:lnTo>
                    <a:lnTo>
                      <a:pt x="258" y="102"/>
                    </a:lnTo>
                    <a:lnTo>
                      <a:pt x="198" y="90"/>
                    </a:lnTo>
                    <a:lnTo>
                      <a:pt x="133" y="85"/>
                    </a:lnTo>
                    <a:lnTo>
                      <a:pt x="72" y="87"/>
                    </a:lnTo>
                    <a:lnTo>
                      <a:pt x="0" y="10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24652" name="Oval 76">
                <a:extLst>
                  <a:ext uri="{FF2B5EF4-FFF2-40B4-BE49-F238E27FC236}">
                    <a16:creationId xmlns:a16="http://schemas.microsoft.com/office/drawing/2014/main" id="{885A4E3E-B71A-4E07-827E-E4909C9DB24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818" y="434"/>
                <a:ext cx="136" cy="136"/>
              </a:xfrm>
              <a:prstGeom prst="ellipse">
                <a:avLst/>
              </a:prstGeom>
              <a:solidFill>
                <a:schemeClr val="bg2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24653" name="Freeform 77">
                <a:extLst>
                  <a:ext uri="{FF2B5EF4-FFF2-40B4-BE49-F238E27FC236}">
                    <a16:creationId xmlns:a16="http://schemas.microsoft.com/office/drawing/2014/main" id="{C4169B2E-41B4-48C2-97BA-69073F3DBC2D}"/>
                  </a:ext>
                </a:extLst>
              </p:cNvPr>
              <p:cNvSpPr>
                <a:spLocks/>
              </p:cNvSpPr>
              <p:nvPr/>
            </p:nvSpPr>
            <p:spPr bwMode="auto">
              <a:xfrm rot="18240000">
                <a:off x="501" y="743"/>
                <a:ext cx="258" cy="105"/>
              </a:xfrm>
              <a:custGeom>
                <a:avLst/>
                <a:gdLst>
                  <a:gd name="T0" fmla="*/ 0 w 258"/>
                  <a:gd name="T1" fmla="*/ 0 h 105"/>
                  <a:gd name="T2" fmla="*/ 72 w 258"/>
                  <a:gd name="T3" fmla="*/ 18 h 105"/>
                  <a:gd name="T4" fmla="*/ 129 w 258"/>
                  <a:gd name="T5" fmla="*/ 24 h 105"/>
                  <a:gd name="T6" fmla="*/ 192 w 258"/>
                  <a:gd name="T7" fmla="*/ 18 h 105"/>
                  <a:gd name="T8" fmla="*/ 258 w 258"/>
                  <a:gd name="T9" fmla="*/ 0 h 105"/>
                  <a:gd name="T10" fmla="*/ 258 w 258"/>
                  <a:gd name="T11" fmla="*/ 102 h 105"/>
                  <a:gd name="T12" fmla="*/ 198 w 258"/>
                  <a:gd name="T13" fmla="*/ 90 h 105"/>
                  <a:gd name="T14" fmla="*/ 133 w 258"/>
                  <a:gd name="T15" fmla="*/ 85 h 105"/>
                  <a:gd name="T16" fmla="*/ 72 w 258"/>
                  <a:gd name="T17" fmla="*/ 87 h 105"/>
                  <a:gd name="T18" fmla="*/ 0 w 258"/>
                  <a:gd name="T19" fmla="*/ 105 h 105"/>
                  <a:gd name="T20" fmla="*/ 0 w 258"/>
                  <a:gd name="T21" fmla="*/ 0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58" h="105">
                    <a:moveTo>
                      <a:pt x="0" y="0"/>
                    </a:moveTo>
                    <a:lnTo>
                      <a:pt x="72" y="18"/>
                    </a:lnTo>
                    <a:lnTo>
                      <a:pt x="129" y="24"/>
                    </a:lnTo>
                    <a:lnTo>
                      <a:pt x="192" y="18"/>
                    </a:lnTo>
                    <a:lnTo>
                      <a:pt x="258" y="0"/>
                    </a:lnTo>
                    <a:lnTo>
                      <a:pt x="258" y="102"/>
                    </a:lnTo>
                    <a:lnTo>
                      <a:pt x="198" y="90"/>
                    </a:lnTo>
                    <a:lnTo>
                      <a:pt x="133" y="85"/>
                    </a:lnTo>
                    <a:lnTo>
                      <a:pt x="72" y="87"/>
                    </a:lnTo>
                    <a:lnTo>
                      <a:pt x="0" y="10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24654" name="Freeform 78">
                <a:extLst>
                  <a:ext uri="{FF2B5EF4-FFF2-40B4-BE49-F238E27FC236}">
                    <a16:creationId xmlns:a16="http://schemas.microsoft.com/office/drawing/2014/main" id="{8F8104D0-E75D-491D-B767-D176A1CD1231}"/>
                  </a:ext>
                </a:extLst>
              </p:cNvPr>
              <p:cNvSpPr>
                <a:spLocks/>
              </p:cNvSpPr>
              <p:nvPr/>
            </p:nvSpPr>
            <p:spPr bwMode="auto">
              <a:xfrm rot="-47983499">
                <a:off x="434" y="925"/>
                <a:ext cx="258" cy="105"/>
              </a:xfrm>
              <a:custGeom>
                <a:avLst/>
                <a:gdLst>
                  <a:gd name="T0" fmla="*/ 0 w 258"/>
                  <a:gd name="T1" fmla="*/ 0 h 105"/>
                  <a:gd name="T2" fmla="*/ 72 w 258"/>
                  <a:gd name="T3" fmla="*/ 18 h 105"/>
                  <a:gd name="T4" fmla="*/ 129 w 258"/>
                  <a:gd name="T5" fmla="*/ 24 h 105"/>
                  <a:gd name="T6" fmla="*/ 192 w 258"/>
                  <a:gd name="T7" fmla="*/ 18 h 105"/>
                  <a:gd name="T8" fmla="*/ 258 w 258"/>
                  <a:gd name="T9" fmla="*/ 0 h 105"/>
                  <a:gd name="T10" fmla="*/ 258 w 258"/>
                  <a:gd name="T11" fmla="*/ 102 h 105"/>
                  <a:gd name="T12" fmla="*/ 198 w 258"/>
                  <a:gd name="T13" fmla="*/ 90 h 105"/>
                  <a:gd name="T14" fmla="*/ 133 w 258"/>
                  <a:gd name="T15" fmla="*/ 85 h 105"/>
                  <a:gd name="T16" fmla="*/ 72 w 258"/>
                  <a:gd name="T17" fmla="*/ 87 h 105"/>
                  <a:gd name="T18" fmla="*/ 0 w 258"/>
                  <a:gd name="T19" fmla="*/ 105 h 105"/>
                  <a:gd name="T20" fmla="*/ 0 w 258"/>
                  <a:gd name="T21" fmla="*/ 0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58" h="105">
                    <a:moveTo>
                      <a:pt x="0" y="0"/>
                    </a:moveTo>
                    <a:lnTo>
                      <a:pt x="72" y="18"/>
                    </a:lnTo>
                    <a:lnTo>
                      <a:pt x="129" y="24"/>
                    </a:lnTo>
                    <a:lnTo>
                      <a:pt x="192" y="18"/>
                    </a:lnTo>
                    <a:lnTo>
                      <a:pt x="258" y="0"/>
                    </a:lnTo>
                    <a:lnTo>
                      <a:pt x="258" y="102"/>
                    </a:lnTo>
                    <a:lnTo>
                      <a:pt x="198" y="90"/>
                    </a:lnTo>
                    <a:lnTo>
                      <a:pt x="133" y="85"/>
                    </a:lnTo>
                    <a:lnTo>
                      <a:pt x="72" y="87"/>
                    </a:lnTo>
                    <a:lnTo>
                      <a:pt x="0" y="10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24655" name="Oval 79">
                <a:extLst>
                  <a:ext uri="{FF2B5EF4-FFF2-40B4-BE49-F238E27FC236}">
                    <a16:creationId xmlns:a16="http://schemas.microsoft.com/office/drawing/2014/main" id="{ED27C01B-B524-4CA5-926E-BB6911BE9D5F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180000">
                <a:off x="525" y="803"/>
                <a:ext cx="136" cy="136"/>
              </a:xfrm>
              <a:prstGeom prst="ellipse">
                <a:avLst/>
              </a:prstGeom>
              <a:solidFill>
                <a:schemeClr val="bg2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24656" name="Oval 80">
                <a:extLst>
                  <a:ext uri="{FF2B5EF4-FFF2-40B4-BE49-F238E27FC236}">
                    <a16:creationId xmlns:a16="http://schemas.microsoft.com/office/drawing/2014/main" id="{074A65A7-E995-47FF-95D2-61F003EAB390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180000">
                <a:off x="648" y="599"/>
                <a:ext cx="136" cy="136"/>
              </a:xfrm>
              <a:prstGeom prst="ellipse">
                <a:avLst/>
              </a:prstGeom>
              <a:solidFill>
                <a:schemeClr val="bg2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24657" name="Freeform 81">
                <a:extLst>
                  <a:ext uri="{FF2B5EF4-FFF2-40B4-BE49-F238E27FC236}">
                    <a16:creationId xmlns:a16="http://schemas.microsoft.com/office/drawing/2014/main" id="{822B7A7E-4457-42E9-8B5B-F674B6F96DC3}"/>
                  </a:ext>
                </a:extLst>
              </p:cNvPr>
              <p:cNvSpPr>
                <a:spLocks/>
              </p:cNvSpPr>
              <p:nvPr/>
            </p:nvSpPr>
            <p:spPr bwMode="auto">
              <a:xfrm rot="-8032576">
                <a:off x="706" y="1832"/>
                <a:ext cx="258" cy="105"/>
              </a:xfrm>
              <a:custGeom>
                <a:avLst/>
                <a:gdLst>
                  <a:gd name="T0" fmla="*/ 0 w 258"/>
                  <a:gd name="T1" fmla="*/ 0 h 105"/>
                  <a:gd name="T2" fmla="*/ 72 w 258"/>
                  <a:gd name="T3" fmla="*/ 18 h 105"/>
                  <a:gd name="T4" fmla="*/ 129 w 258"/>
                  <a:gd name="T5" fmla="*/ 24 h 105"/>
                  <a:gd name="T6" fmla="*/ 192 w 258"/>
                  <a:gd name="T7" fmla="*/ 18 h 105"/>
                  <a:gd name="T8" fmla="*/ 258 w 258"/>
                  <a:gd name="T9" fmla="*/ 0 h 105"/>
                  <a:gd name="T10" fmla="*/ 258 w 258"/>
                  <a:gd name="T11" fmla="*/ 102 h 105"/>
                  <a:gd name="T12" fmla="*/ 198 w 258"/>
                  <a:gd name="T13" fmla="*/ 90 h 105"/>
                  <a:gd name="T14" fmla="*/ 133 w 258"/>
                  <a:gd name="T15" fmla="*/ 85 h 105"/>
                  <a:gd name="T16" fmla="*/ 72 w 258"/>
                  <a:gd name="T17" fmla="*/ 87 h 105"/>
                  <a:gd name="T18" fmla="*/ 0 w 258"/>
                  <a:gd name="T19" fmla="*/ 105 h 105"/>
                  <a:gd name="T20" fmla="*/ 0 w 258"/>
                  <a:gd name="T21" fmla="*/ 0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58" h="105">
                    <a:moveTo>
                      <a:pt x="0" y="0"/>
                    </a:moveTo>
                    <a:lnTo>
                      <a:pt x="72" y="18"/>
                    </a:lnTo>
                    <a:lnTo>
                      <a:pt x="129" y="24"/>
                    </a:lnTo>
                    <a:lnTo>
                      <a:pt x="192" y="18"/>
                    </a:lnTo>
                    <a:lnTo>
                      <a:pt x="258" y="0"/>
                    </a:lnTo>
                    <a:lnTo>
                      <a:pt x="258" y="102"/>
                    </a:lnTo>
                    <a:lnTo>
                      <a:pt x="198" y="90"/>
                    </a:lnTo>
                    <a:lnTo>
                      <a:pt x="133" y="85"/>
                    </a:lnTo>
                    <a:lnTo>
                      <a:pt x="72" y="87"/>
                    </a:lnTo>
                    <a:lnTo>
                      <a:pt x="0" y="10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24658" name="Freeform 82">
                <a:extLst>
                  <a:ext uri="{FF2B5EF4-FFF2-40B4-BE49-F238E27FC236}">
                    <a16:creationId xmlns:a16="http://schemas.microsoft.com/office/drawing/2014/main" id="{0C810643-4D03-4C82-8E9C-821EFCD17EF5}"/>
                  </a:ext>
                </a:extLst>
              </p:cNvPr>
              <p:cNvSpPr>
                <a:spLocks/>
              </p:cNvSpPr>
              <p:nvPr/>
            </p:nvSpPr>
            <p:spPr bwMode="auto">
              <a:xfrm rot="12480000">
                <a:off x="887" y="1983"/>
                <a:ext cx="258" cy="105"/>
              </a:xfrm>
              <a:custGeom>
                <a:avLst/>
                <a:gdLst>
                  <a:gd name="T0" fmla="*/ 0 w 258"/>
                  <a:gd name="T1" fmla="*/ 0 h 105"/>
                  <a:gd name="T2" fmla="*/ 72 w 258"/>
                  <a:gd name="T3" fmla="*/ 18 h 105"/>
                  <a:gd name="T4" fmla="*/ 129 w 258"/>
                  <a:gd name="T5" fmla="*/ 24 h 105"/>
                  <a:gd name="T6" fmla="*/ 192 w 258"/>
                  <a:gd name="T7" fmla="*/ 18 h 105"/>
                  <a:gd name="T8" fmla="*/ 258 w 258"/>
                  <a:gd name="T9" fmla="*/ 0 h 105"/>
                  <a:gd name="T10" fmla="*/ 258 w 258"/>
                  <a:gd name="T11" fmla="*/ 102 h 105"/>
                  <a:gd name="T12" fmla="*/ 198 w 258"/>
                  <a:gd name="T13" fmla="*/ 90 h 105"/>
                  <a:gd name="T14" fmla="*/ 133 w 258"/>
                  <a:gd name="T15" fmla="*/ 85 h 105"/>
                  <a:gd name="T16" fmla="*/ 72 w 258"/>
                  <a:gd name="T17" fmla="*/ 87 h 105"/>
                  <a:gd name="T18" fmla="*/ 0 w 258"/>
                  <a:gd name="T19" fmla="*/ 105 h 105"/>
                  <a:gd name="T20" fmla="*/ 0 w 258"/>
                  <a:gd name="T21" fmla="*/ 0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58" h="105">
                    <a:moveTo>
                      <a:pt x="0" y="0"/>
                    </a:moveTo>
                    <a:lnTo>
                      <a:pt x="72" y="18"/>
                    </a:lnTo>
                    <a:lnTo>
                      <a:pt x="129" y="24"/>
                    </a:lnTo>
                    <a:lnTo>
                      <a:pt x="192" y="18"/>
                    </a:lnTo>
                    <a:lnTo>
                      <a:pt x="258" y="0"/>
                    </a:lnTo>
                    <a:lnTo>
                      <a:pt x="258" y="102"/>
                    </a:lnTo>
                    <a:lnTo>
                      <a:pt x="198" y="90"/>
                    </a:lnTo>
                    <a:lnTo>
                      <a:pt x="133" y="85"/>
                    </a:lnTo>
                    <a:lnTo>
                      <a:pt x="72" y="87"/>
                    </a:lnTo>
                    <a:lnTo>
                      <a:pt x="0" y="10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24659" name="Freeform 83">
                <a:extLst>
                  <a:ext uri="{FF2B5EF4-FFF2-40B4-BE49-F238E27FC236}">
                    <a16:creationId xmlns:a16="http://schemas.microsoft.com/office/drawing/2014/main" id="{0A4C1751-C108-4D60-B154-F0991EC735C8}"/>
                  </a:ext>
                </a:extLst>
              </p:cNvPr>
              <p:cNvSpPr>
                <a:spLocks/>
              </p:cNvSpPr>
              <p:nvPr/>
            </p:nvSpPr>
            <p:spPr bwMode="auto">
              <a:xfrm rot="-28955343">
                <a:off x="539" y="1650"/>
                <a:ext cx="258" cy="105"/>
              </a:xfrm>
              <a:custGeom>
                <a:avLst/>
                <a:gdLst>
                  <a:gd name="T0" fmla="*/ 0 w 258"/>
                  <a:gd name="T1" fmla="*/ 0 h 105"/>
                  <a:gd name="T2" fmla="*/ 72 w 258"/>
                  <a:gd name="T3" fmla="*/ 18 h 105"/>
                  <a:gd name="T4" fmla="*/ 129 w 258"/>
                  <a:gd name="T5" fmla="*/ 24 h 105"/>
                  <a:gd name="T6" fmla="*/ 192 w 258"/>
                  <a:gd name="T7" fmla="*/ 18 h 105"/>
                  <a:gd name="T8" fmla="*/ 258 w 258"/>
                  <a:gd name="T9" fmla="*/ 0 h 105"/>
                  <a:gd name="T10" fmla="*/ 258 w 258"/>
                  <a:gd name="T11" fmla="*/ 102 h 105"/>
                  <a:gd name="T12" fmla="*/ 198 w 258"/>
                  <a:gd name="T13" fmla="*/ 90 h 105"/>
                  <a:gd name="T14" fmla="*/ 133 w 258"/>
                  <a:gd name="T15" fmla="*/ 85 h 105"/>
                  <a:gd name="T16" fmla="*/ 72 w 258"/>
                  <a:gd name="T17" fmla="*/ 87 h 105"/>
                  <a:gd name="T18" fmla="*/ 0 w 258"/>
                  <a:gd name="T19" fmla="*/ 105 h 105"/>
                  <a:gd name="T20" fmla="*/ 0 w 258"/>
                  <a:gd name="T21" fmla="*/ 0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58" h="105">
                    <a:moveTo>
                      <a:pt x="0" y="0"/>
                    </a:moveTo>
                    <a:lnTo>
                      <a:pt x="72" y="18"/>
                    </a:lnTo>
                    <a:lnTo>
                      <a:pt x="129" y="24"/>
                    </a:lnTo>
                    <a:lnTo>
                      <a:pt x="192" y="18"/>
                    </a:lnTo>
                    <a:lnTo>
                      <a:pt x="258" y="0"/>
                    </a:lnTo>
                    <a:lnTo>
                      <a:pt x="258" y="102"/>
                    </a:lnTo>
                    <a:lnTo>
                      <a:pt x="198" y="90"/>
                    </a:lnTo>
                    <a:lnTo>
                      <a:pt x="133" y="85"/>
                    </a:lnTo>
                    <a:lnTo>
                      <a:pt x="72" y="87"/>
                    </a:lnTo>
                    <a:lnTo>
                      <a:pt x="0" y="10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24660" name="Oval 84">
                <a:extLst>
                  <a:ext uri="{FF2B5EF4-FFF2-40B4-BE49-F238E27FC236}">
                    <a16:creationId xmlns:a16="http://schemas.microsoft.com/office/drawing/2014/main" id="{EB63EE30-8E4B-4900-9078-B57E19F1FC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480000">
                <a:off x="839" y="1892"/>
                <a:ext cx="136" cy="136"/>
              </a:xfrm>
              <a:prstGeom prst="ellipse">
                <a:avLst/>
              </a:prstGeom>
              <a:solidFill>
                <a:schemeClr val="bg2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24661" name="Freeform 85">
                <a:extLst>
                  <a:ext uri="{FF2B5EF4-FFF2-40B4-BE49-F238E27FC236}">
                    <a16:creationId xmlns:a16="http://schemas.microsoft.com/office/drawing/2014/main" id="{51A77BA7-69B5-493B-B170-01CEEE3D984C}"/>
                  </a:ext>
                </a:extLst>
              </p:cNvPr>
              <p:cNvSpPr>
                <a:spLocks/>
              </p:cNvSpPr>
              <p:nvPr/>
            </p:nvSpPr>
            <p:spPr bwMode="auto">
              <a:xfrm rot="15143869">
                <a:off x="456" y="1469"/>
                <a:ext cx="258" cy="105"/>
              </a:xfrm>
              <a:custGeom>
                <a:avLst/>
                <a:gdLst>
                  <a:gd name="T0" fmla="*/ 0 w 258"/>
                  <a:gd name="T1" fmla="*/ 0 h 105"/>
                  <a:gd name="T2" fmla="*/ 72 w 258"/>
                  <a:gd name="T3" fmla="*/ 18 h 105"/>
                  <a:gd name="T4" fmla="*/ 129 w 258"/>
                  <a:gd name="T5" fmla="*/ 24 h 105"/>
                  <a:gd name="T6" fmla="*/ 192 w 258"/>
                  <a:gd name="T7" fmla="*/ 18 h 105"/>
                  <a:gd name="T8" fmla="*/ 258 w 258"/>
                  <a:gd name="T9" fmla="*/ 0 h 105"/>
                  <a:gd name="T10" fmla="*/ 258 w 258"/>
                  <a:gd name="T11" fmla="*/ 102 h 105"/>
                  <a:gd name="T12" fmla="*/ 198 w 258"/>
                  <a:gd name="T13" fmla="*/ 90 h 105"/>
                  <a:gd name="T14" fmla="*/ 133 w 258"/>
                  <a:gd name="T15" fmla="*/ 85 h 105"/>
                  <a:gd name="T16" fmla="*/ 72 w 258"/>
                  <a:gd name="T17" fmla="*/ 87 h 105"/>
                  <a:gd name="T18" fmla="*/ 0 w 258"/>
                  <a:gd name="T19" fmla="*/ 105 h 105"/>
                  <a:gd name="T20" fmla="*/ 0 w 258"/>
                  <a:gd name="T21" fmla="*/ 0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58" h="105">
                    <a:moveTo>
                      <a:pt x="0" y="0"/>
                    </a:moveTo>
                    <a:lnTo>
                      <a:pt x="72" y="18"/>
                    </a:lnTo>
                    <a:lnTo>
                      <a:pt x="129" y="24"/>
                    </a:lnTo>
                    <a:lnTo>
                      <a:pt x="192" y="18"/>
                    </a:lnTo>
                    <a:lnTo>
                      <a:pt x="258" y="0"/>
                    </a:lnTo>
                    <a:lnTo>
                      <a:pt x="258" y="102"/>
                    </a:lnTo>
                    <a:lnTo>
                      <a:pt x="198" y="90"/>
                    </a:lnTo>
                    <a:lnTo>
                      <a:pt x="133" y="85"/>
                    </a:lnTo>
                    <a:lnTo>
                      <a:pt x="72" y="87"/>
                    </a:lnTo>
                    <a:lnTo>
                      <a:pt x="0" y="10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24662" name="Freeform 86">
                <a:extLst>
                  <a:ext uri="{FF2B5EF4-FFF2-40B4-BE49-F238E27FC236}">
                    <a16:creationId xmlns:a16="http://schemas.microsoft.com/office/drawing/2014/main" id="{82456A1D-894D-4484-873B-83F880E0F2DC}"/>
                  </a:ext>
                </a:extLst>
              </p:cNvPr>
              <p:cNvSpPr>
                <a:spLocks/>
              </p:cNvSpPr>
              <p:nvPr/>
            </p:nvSpPr>
            <p:spPr bwMode="auto">
              <a:xfrm rot="16200000">
                <a:off x="410" y="1197"/>
                <a:ext cx="258" cy="105"/>
              </a:xfrm>
              <a:custGeom>
                <a:avLst/>
                <a:gdLst>
                  <a:gd name="T0" fmla="*/ 0 w 258"/>
                  <a:gd name="T1" fmla="*/ 0 h 105"/>
                  <a:gd name="T2" fmla="*/ 72 w 258"/>
                  <a:gd name="T3" fmla="*/ 18 h 105"/>
                  <a:gd name="T4" fmla="*/ 129 w 258"/>
                  <a:gd name="T5" fmla="*/ 24 h 105"/>
                  <a:gd name="T6" fmla="*/ 192 w 258"/>
                  <a:gd name="T7" fmla="*/ 18 h 105"/>
                  <a:gd name="T8" fmla="*/ 258 w 258"/>
                  <a:gd name="T9" fmla="*/ 0 h 105"/>
                  <a:gd name="T10" fmla="*/ 258 w 258"/>
                  <a:gd name="T11" fmla="*/ 102 h 105"/>
                  <a:gd name="T12" fmla="*/ 198 w 258"/>
                  <a:gd name="T13" fmla="*/ 90 h 105"/>
                  <a:gd name="T14" fmla="*/ 133 w 258"/>
                  <a:gd name="T15" fmla="*/ 85 h 105"/>
                  <a:gd name="T16" fmla="*/ 72 w 258"/>
                  <a:gd name="T17" fmla="*/ 87 h 105"/>
                  <a:gd name="T18" fmla="*/ 0 w 258"/>
                  <a:gd name="T19" fmla="*/ 105 h 105"/>
                  <a:gd name="T20" fmla="*/ 0 w 258"/>
                  <a:gd name="T21" fmla="*/ 0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58" h="105">
                    <a:moveTo>
                      <a:pt x="0" y="0"/>
                    </a:moveTo>
                    <a:lnTo>
                      <a:pt x="72" y="18"/>
                    </a:lnTo>
                    <a:lnTo>
                      <a:pt x="129" y="24"/>
                    </a:lnTo>
                    <a:lnTo>
                      <a:pt x="192" y="18"/>
                    </a:lnTo>
                    <a:lnTo>
                      <a:pt x="258" y="0"/>
                    </a:lnTo>
                    <a:lnTo>
                      <a:pt x="258" y="102"/>
                    </a:lnTo>
                    <a:lnTo>
                      <a:pt x="198" y="90"/>
                    </a:lnTo>
                    <a:lnTo>
                      <a:pt x="133" y="85"/>
                    </a:lnTo>
                    <a:lnTo>
                      <a:pt x="72" y="87"/>
                    </a:lnTo>
                    <a:lnTo>
                      <a:pt x="0" y="10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24663" name="Oval 87">
                <a:extLst>
                  <a:ext uri="{FF2B5EF4-FFF2-40B4-BE49-F238E27FC236}">
                    <a16:creationId xmlns:a16="http://schemas.microsoft.com/office/drawing/2014/main" id="{BFB9ECD9-7E31-4508-9A46-7536B36510C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480000">
                <a:off x="544" y="1529"/>
                <a:ext cx="136" cy="136"/>
              </a:xfrm>
              <a:prstGeom prst="ellipse">
                <a:avLst/>
              </a:prstGeom>
              <a:solidFill>
                <a:schemeClr val="bg2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24664" name="Oval 88">
                <a:extLst>
                  <a:ext uri="{FF2B5EF4-FFF2-40B4-BE49-F238E27FC236}">
                    <a16:creationId xmlns:a16="http://schemas.microsoft.com/office/drawing/2014/main" id="{DFDE1608-2D2E-4D77-A07C-7B8FCA55B4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480000">
                <a:off x="476" y="1302"/>
                <a:ext cx="136" cy="136"/>
              </a:xfrm>
              <a:prstGeom prst="ellipse">
                <a:avLst/>
              </a:prstGeom>
              <a:solidFill>
                <a:schemeClr val="bg2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24665" name="Oval 89">
                <a:extLst>
                  <a:ext uri="{FF2B5EF4-FFF2-40B4-BE49-F238E27FC236}">
                    <a16:creationId xmlns:a16="http://schemas.microsoft.com/office/drawing/2014/main" id="{EE8C3611-9319-48D3-B597-2702DA77FCD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480000">
                <a:off x="660" y="1710"/>
                <a:ext cx="136" cy="136"/>
              </a:xfrm>
              <a:prstGeom prst="ellipse">
                <a:avLst/>
              </a:prstGeom>
              <a:solidFill>
                <a:schemeClr val="bg2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24666" name="Oval 90">
                <a:extLst>
                  <a:ext uri="{FF2B5EF4-FFF2-40B4-BE49-F238E27FC236}">
                    <a16:creationId xmlns:a16="http://schemas.microsoft.com/office/drawing/2014/main" id="{87C921B6-6FE7-4363-9A8F-05D7ECC1C8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479" y="1030"/>
                <a:ext cx="136" cy="136"/>
              </a:xfrm>
              <a:prstGeom prst="ellipse">
                <a:avLst/>
              </a:prstGeom>
              <a:solidFill>
                <a:schemeClr val="bg2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24667" name="Freeform 91">
                <a:extLst>
                  <a:ext uri="{FF2B5EF4-FFF2-40B4-BE49-F238E27FC236}">
                    <a16:creationId xmlns:a16="http://schemas.microsoft.com/office/drawing/2014/main" id="{2C21BC80-6EAD-40B9-83CB-E8E3EF393B15}"/>
                  </a:ext>
                </a:extLst>
              </p:cNvPr>
              <p:cNvSpPr>
                <a:spLocks/>
              </p:cNvSpPr>
              <p:nvPr/>
            </p:nvSpPr>
            <p:spPr bwMode="auto">
              <a:xfrm rot="1058253">
                <a:off x="1114" y="2080"/>
                <a:ext cx="258" cy="105"/>
              </a:xfrm>
              <a:custGeom>
                <a:avLst/>
                <a:gdLst>
                  <a:gd name="T0" fmla="*/ 0 w 258"/>
                  <a:gd name="T1" fmla="*/ 0 h 105"/>
                  <a:gd name="T2" fmla="*/ 72 w 258"/>
                  <a:gd name="T3" fmla="*/ 18 h 105"/>
                  <a:gd name="T4" fmla="*/ 129 w 258"/>
                  <a:gd name="T5" fmla="*/ 24 h 105"/>
                  <a:gd name="T6" fmla="*/ 192 w 258"/>
                  <a:gd name="T7" fmla="*/ 18 h 105"/>
                  <a:gd name="T8" fmla="*/ 258 w 258"/>
                  <a:gd name="T9" fmla="*/ 0 h 105"/>
                  <a:gd name="T10" fmla="*/ 258 w 258"/>
                  <a:gd name="T11" fmla="*/ 102 h 105"/>
                  <a:gd name="T12" fmla="*/ 198 w 258"/>
                  <a:gd name="T13" fmla="*/ 90 h 105"/>
                  <a:gd name="T14" fmla="*/ 133 w 258"/>
                  <a:gd name="T15" fmla="*/ 85 h 105"/>
                  <a:gd name="T16" fmla="*/ 72 w 258"/>
                  <a:gd name="T17" fmla="*/ 87 h 105"/>
                  <a:gd name="T18" fmla="*/ 0 w 258"/>
                  <a:gd name="T19" fmla="*/ 105 h 105"/>
                  <a:gd name="T20" fmla="*/ 0 w 258"/>
                  <a:gd name="T21" fmla="*/ 0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58" h="105">
                    <a:moveTo>
                      <a:pt x="0" y="0"/>
                    </a:moveTo>
                    <a:lnTo>
                      <a:pt x="72" y="18"/>
                    </a:lnTo>
                    <a:lnTo>
                      <a:pt x="129" y="24"/>
                    </a:lnTo>
                    <a:lnTo>
                      <a:pt x="192" y="18"/>
                    </a:lnTo>
                    <a:lnTo>
                      <a:pt x="258" y="0"/>
                    </a:lnTo>
                    <a:lnTo>
                      <a:pt x="258" y="102"/>
                    </a:lnTo>
                    <a:lnTo>
                      <a:pt x="198" y="90"/>
                    </a:lnTo>
                    <a:lnTo>
                      <a:pt x="133" y="85"/>
                    </a:lnTo>
                    <a:lnTo>
                      <a:pt x="72" y="87"/>
                    </a:lnTo>
                    <a:lnTo>
                      <a:pt x="0" y="10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24668" name="Freeform 92">
                <a:extLst>
                  <a:ext uri="{FF2B5EF4-FFF2-40B4-BE49-F238E27FC236}">
                    <a16:creationId xmlns:a16="http://schemas.microsoft.com/office/drawing/2014/main" id="{D504176E-D030-4993-B4AE-8102C595A246}"/>
                  </a:ext>
                </a:extLst>
              </p:cNvPr>
              <p:cNvSpPr>
                <a:spLocks/>
              </p:cNvSpPr>
              <p:nvPr/>
            </p:nvSpPr>
            <p:spPr bwMode="auto">
              <a:xfrm rot="20963716">
                <a:off x="1295" y="255"/>
                <a:ext cx="258" cy="105"/>
              </a:xfrm>
              <a:custGeom>
                <a:avLst/>
                <a:gdLst>
                  <a:gd name="T0" fmla="*/ 0 w 258"/>
                  <a:gd name="T1" fmla="*/ 0 h 105"/>
                  <a:gd name="T2" fmla="*/ 72 w 258"/>
                  <a:gd name="T3" fmla="*/ 18 h 105"/>
                  <a:gd name="T4" fmla="*/ 129 w 258"/>
                  <a:gd name="T5" fmla="*/ 24 h 105"/>
                  <a:gd name="T6" fmla="*/ 192 w 258"/>
                  <a:gd name="T7" fmla="*/ 18 h 105"/>
                  <a:gd name="T8" fmla="*/ 258 w 258"/>
                  <a:gd name="T9" fmla="*/ 0 h 105"/>
                  <a:gd name="T10" fmla="*/ 258 w 258"/>
                  <a:gd name="T11" fmla="*/ 102 h 105"/>
                  <a:gd name="T12" fmla="*/ 198 w 258"/>
                  <a:gd name="T13" fmla="*/ 90 h 105"/>
                  <a:gd name="T14" fmla="*/ 133 w 258"/>
                  <a:gd name="T15" fmla="*/ 85 h 105"/>
                  <a:gd name="T16" fmla="*/ 72 w 258"/>
                  <a:gd name="T17" fmla="*/ 87 h 105"/>
                  <a:gd name="T18" fmla="*/ 0 w 258"/>
                  <a:gd name="T19" fmla="*/ 105 h 105"/>
                  <a:gd name="T20" fmla="*/ 0 w 258"/>
                  <a:gd name="T21" fmla="*/ 0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58" h="105">
                    <a:moveTo>
                      <a:pt x="0" y="0"/>
                    </a:moveTo>
                    <a:lnTo>
                      <a:pt x="72" y="18"/>
                    </a:lnTo>
                    <a:lnTo>
                      <a:pt x="129" y="24"/>
                    </a:lnTo>
                    <a:lnTo>
                      <a:pt x="192" y="18"/>
                    </a:lnTo>
                    <a:lnTo>
                      <a:pt x="258" y="0"/>
                    </a:lnTo>
                    <a:lnTo>
                      <a:pt x="258" y="102"/>
                    </a:lnTo>
                    <a:lnTo>
                      <a:pt x="198" y="90"/>
                    </a:lnTo>
                    <a:lnTo>
                      <a:pt x="133" y="85"/>
                    </a:lnTo>
                    <a:lnTo>
                      <a:pt x="72" y="87"/>
                    </a:lnTo>
                    <a:lnTo>
                      <a:pt x="0" y="10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24669" name="Oval 93">
                <a:extLst>
                  <a:ext uri="{FF2B5EF4-FFF2-40B4-BE49-F238E27FC236}">
                    <a16:creationId xmlns:a16="http://schemas.microsoft.com/office/drawing/2014/main" id="{ADCF5EB7-A720-43F0-AB4E-2E26FE7EED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480000">
                <a:off x="1045" y="2021"/>
                <a:ext cx="136" cy="136"/>
              </a:xfrm>
              <a:prstGeom prst="ellipse">
                <a:avLst/>
              </a:prstGeom>
              <a:solidFill>
                <a:schemeClr val="bg2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24670" name="Oval 94">
                <a:extLst>
                  <a:ext uri="{FF2B5EF4-FFF2-40B4-BE49-F238E27FC236}">
                    <a16:creationId xmlns:a16="http://schemas.microsoft.com/office/drawing/2014/main" id="{808494C6-FBD7-4FD0-8E03-06A8F98A2E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480000">
                <a:off x="1272" y="2089"/>
                <a:ext cx="136" cy="136"/>
              </a:xfrm>
              <a:prstGeom prst="ellipse">
                <a:avLst/>
              </a:prstGeom>
              <a:solidFill>
                <a:schemeClr val="bg2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24671" name="Oval 95">
                <a:extLst>
                  <a:ext uri="{FF2B5EF4-FFF2-40B4-BE49-F238E27FC236}">
                    <a16:creationId xmlns:a16="http://schemas.microsoft.com/office/drawing/2014/main" id="{66F56DE5-6433-4350-8B3D-D10DAE98B0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1271" y="255"/>
                <a:ext cx="135" cy="135"/>
              </a:xfrm>
              <a:prstGeom prst="ellipse">
                <a:avLst/>
              </a:prstGeom>
              <a:solidFill>
                <a:schemeClr val="bg2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24672" name="Oval 96">
                <a:extLst>
                  <a:ext uri="{FF2B5EF4-FFF2-40B4-BE49-F238E27FC236}">
                    <a16:creationId xmlns:a16="http://schemas.microsoft.com/office/drawing/2014/main" id="{8F146F10-3998-4C6B-9351-1B0BF0C782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1498" y="255"/>
                <a:ext cx="136" cy="136"/>
              </a:xfrm>
              <a:prstGeom prst="ellipse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2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</p:grpSp>
        <p:grpSp>
          <p:nvGrpSpPr>
            <p:cNvPr id="24673" name="Group 97">
              <a:extLst>
                <a:ext uri="{FF2B5EF4-FFF2-40B4-BE49-F238E27FC236}">
                  <a16:creationId xmlns:a16="http://schemas.microsoft.com/office/drawing/2014/main" id="{8B66A4F5-CC9F-42E5-8E23-22C92DBA49D4}"/>
                </a:ext>
              </a:extLst>
            </p:cNvPr>
            <p:cNvGrpSpPr>
              <a:grpSpLocks/>
            </p:cNvGrpSpPr>
            <p:nvPr/>
          </p:nvGrpSpPr>
          <p:grpSpPr bwMode="auto">
            <a:xfrm flipH="1" flipV="1">
              <a:off x="1631" y="1525"/>
              <a:ext cx="1158" cy="1970"/>
              <a:chOff x="836" y="1521"/>
              <a:chExt cx="1158" cy="1970"/>
            </a:xfrm>
          </p:grpSpPr>
          <p:sp>
            <p:nvSpPr>
              <p:cNvPr id="24674" name="Freeform 98">
                <a:extLst>
                  <a:ext uri="{FF2B5EF4-FFF2-40B4-BE49-F238E27FC236}">
                    <a16:creationId xmlns:a16="http://schemas.microsoft.com/office/drawing/2014/main" id="{A7B6320A-ED29-48DE-916C-0FC4A5B96907}"/>
                  </a:ext>
                </a:extLst>
              </p:cNvPr>
              <p:cNvSpPr>
                <a:spLocks/>
              </p:cNvSpPr>
              <p:nvPr/>
            </p:nvSpPr>
            <p:spPr bwMode="auto">
              <a:xfrm rot="19622474">
                <a:off x="1224" y="1654"/>
                <a:ext cx="258" cy="105"/>
              </a:xfrm>
              <a:custGeom>
                <a:avLst/>
                <a:gdLst>
                  <a:gd name="T0" fmla="*/ 0 w 258"/>
                  <a:gd name="T1" fmla="*/ 0 h 105"/>
                  <a:gd name="T2" fmla="*/ 72 w 258"/>
                  <a:gd name="T3" fmla="*/ 18 h 105"/>
                  <a:gd name="T4" fmla="*/ 129 w 258"/>
                  <a:gd name="T5" fmla="*/ 24 h 105"/>
                  <a:gd name="T6" fmla="*/ 192 w 258"/>
                  <a:gd name="T7" fmla="*/ 18 h 105"/>
                  <a:gd name="T8" fmla="*/ 258 w 258"/>
                  <a:gd name="T9" fmla="*/ 0 h 105"/>
                  <a:gd name="T10" fmla="*/ 258 w 258"/>
                  <a:gd name="T11" fmla="*/ 102 h 105"/>
                  <a:gd name="T12" fmla="*/ 198 w 258"/>
                  <a:gd name="T13" fmla="*/ 90 h 105"/>
                  <a:gd name="T14" fmla="*/ 133 w 258"/>
                  <a:gd name="T15" fmla="*/ 85 h 105"/>
                  <a:gd name="T16" fmla="*/ 72 w 258"/>
                  <a:gd name="T17" fmla="*/ 87 h 105"/>
                  <a:gd name="T18" fmla="*/ 0 w 258"/>
                  <a:gd name="T19" fmla="*/ 105 h 105"/>
                  <a:gd name="T20" fmla="*/ 0 w 258"/>
                  <a:gd name="T21" fmla="*/ 0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58" h="105">
                    <a:moveTo>
                      <a:pt x="0" y="0"/>
                    </a:moveTo>
                    <a:lnTo>
                      <a:pt x="72" y="18"/>
                    </a:lnTo>
                    <a:lnTo>
                      <a:pt x="129" y="24"/>
                    </a:lnTo>
                    <a:lnTo>
                      <a:pt x="192" y="18"/>
                    </a:lnTo>
                    <a:lnTo>
                      <a:pt x="258" y="0"/>
                    </a:lnTo>
                    <a:lnTo>
                      <a:pt x="258" y="102"/>
                    </a:lnTo>
                    <a:lnTo>
                      <a:pt x="198" y="90"/>
                    </a:lnTo>
                    <a:lnTo>
                      <a:pt x="133" y="85"/>
                    </a:lnTo>
                    <a:lnTo>
                      <a:pt x="72" y="87"/>
                    </a:lnTo>
                    <a:lnTo>
                      <a:pt x="0" y="105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2"/>
                    </a:solidFill>
                  </a14:hiddenFill>
                </a:ext>
                <a:ext uri="{91240B29-F687-4F45-9708-019B960494DF}">
                  <a14:hiddenLine xmlns:a14="http://schemas.microsoft.com/office/drawing/2010/main" w="3175" cmpd="sng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24675" name="Freeform 99">
                <a:extLst>
                  <a:ext uri="{FF2B5EF4-FFF2-40B4-BE49-F238E27FC236}">
                    <a16:creationId xmlns:a16="http://schemas.microsoft.com/office/drawing/2014/main" id="{2978543D-9445-4046-B411-C0F0FC463018}"/>
                  </a:ext>
                </a:extLst>
              </p:cNvPr>
              <p:cNvSpPr>
                <a:spLocks/>
              </p:cNvSpPr>
              <p:nvPr/>
            </p:nvSpPr>
            <p:spPr bwMode="auto">
              <a:xfrm rot="20719215">
                <a:off x="1443" y="1556"/>
                <a:ext cx="258" cy="105"/>
              </a:xfrm>
              <a:custGeom>
                <a:avLst/>
                <a:gdLst>
                  <a:gd name="T0" fmla="*/ 0 w 258"/>
                  <a:gd name="T1" fmla="*/ 0 h 105"/>
                  <a:gd name="T2" fmla="*/ 72 w 258"/>
                  <a:gd name="T3" fmla="*/ 18 h 105"/>
                  <a:gd name="T4" fmla="*/ 129 w 258"/>
                  <a:gd name="T5" fmla="*/ 24 h 105"/>
                  <a:gd name="T6" fmla="*/ 192 w 258"/>
                  <a:gd name="T7" fmla="*/ 18 h 105"/>
                  <a:gd name="T8" fmla="*/ 258 w 258"/>
                  <a:gd name="T9" fmla="*/ 0 h 105"/>
                  <a:gd name="T10" fmla="*/ 258 w 258"/>
                  <a:gd name="T11" fmla="*/ 102 h 105"/>
                  <a:gd name="T12" fmla="*/ 198 w 258"/>
                  <a:gd name="T13" fmla="*/ 90 h 105"/>
                  <a:gd name="T14" fmla="*/ 133 w 258"/>
                  <a:gd name="T15" fmla="*/ 85 h 105"/>
                  <a:gd name="T16" fmla="*/ 72 w 258"/>
                  <a:gd name="T17" fmla="*/ 87 h 105"/>
                  <a:gd name="T18" fmla="*/ 0 w 258"/>
                  <a:gd name="T19" fmla="*/ 105 h 105"/>
                  <a:gd name="T20" fmla="*/ 0 w 258"/>
                  <a:gd name="T21" fmla="*/ 0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58" h="105">
                    <a:moveTo>
                      <a:pt x="0" y="0"/>
                    </a:moveTo>
                    <a:lnTo>
                      <a:pt x="72" y="18"/>
                    </a:lnTo>
                    <a:lnTo>
                      <a:pt x="129" y="24"/>
                    </a:lnTo>
                    <a:lnTo>
                      <a:pt x="192" y="18"/>
                    </a:lnTo>
                    <a:lnTo>
                      <a:pt x="258" y="0"/>
                    </a:lnTo>
                    <a:lnTo>
                      <a:pt x="258" y="102"/>
                    </a:lnTo>
                    <a:lnTo>
                      <a:pt x="198" y="90"/>
                    </a:lnTo>
                    <a:lnTo>
                      <a:pt x="133" y="85"/>
                    </a:lnTo>
                    <a:lnTo>
                      <a:pt x="72" y="87"/>
                    </a:lnTo>
                    <a:lnTo>
                      <a:pt x="0" y="105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2"/>
                    </a:solidFill>
                  </a14:hiddenFill>
                </a:ext>
                <a:ext uri="{91240B29-F687-4F45-9708-019B960494DF}">
                  <a14:hiddenLine xmlns:a14="http://schemas.microsoft.com/office/drawing/2010/main" w="3175" cmpd="sng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24676" name="Oval 100">
                <a:extLst>
                  <a:ext uri="{FF2B5EF4-FFF2-40B4-BE49-F238E27FC236}">
                    <a16:creationId xmlns:a16="http://schemas.microsoft.com/office/drawing/2014/main" id="{35C83FC1-FB79-4313-9F1F-799E64B4F2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1384" y="1570"/>
                <a:ext cx="136" cy="136"/>
              </a:xfrm>
              <a:prstGeom prst="ellipse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2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24677" name="Freeform 101">
                <a:extLst>
                  <a:ext uri="{FF2B5EF4-FFF2-40B4-BE49-F238E27FC236}">
                    <a16:creationId xmlns:a16="http://schemas.microsoft.com/office/drawing/2014/main" id="{8999DF46-2290-46A7-BAEA-E3162E88F447}"/>
                  </a:ext>
                </a:extLst>
              </p:cNvPr>
              <p:cNvSpPr>
                <a:spLocks/>
              </p:cNvSpPr>
              <p:nvPr/>
            </p:nvSpPr>
            <p:spPr bwMode="auto">
              <a:xfrm rot="18848849">
                <a:off x="1042" y="1790"/>
                <a:ext cx="258" cy="105"/>
              </a:xfrm>
              <a:custGeom>
                <a:avLst/>
                <a:gdLst>
                  <a:gd name="T0" fmla="*/ 0 w 258"/>
                  <a:gd name="T1" fmla="*/ 0 h 105"/>
                  <a:gd name="T2" fmla="*/ 72 w 258"/>
                  <a:gd name="T3" fmla="*/ 18 h 105"/>
                  <a:gd name="T4" fmla="*/ 129 w 258"/>
                  <a:gd name="T5" fmla="*/ 24 h 105"/>
                  <a:gd name="T6" fmla="*/ 192 w 258"/>
                  <a:gd name="T7" fmla="*/ 18 h 105"/>
                  <a:gd name="T8" fmla="*/ 258 w 258"/>
                  <a:gd name="T9" fmla="*/ 0 h 105"/>
                  <a:gd name="T10" fmla="*/ 258 w 258"/>
                  <a:gd name="T11" fmla="*/ 102 h 105"/>
                  <a:gd name="T12" fmla="*/ 198 w 258"/>
                  <a:gd name="T13" fmla="*/ 90 h 105"/>
                  <a:gd name="T14" fmla="*/ 133 w 258"/>
                  <a:gd name="T15" fmla="*/ 85 h 105"/>
                  <a:gd name="T16" fmla="*/ 72 w 258"/>
                  <a:gd name="T17" fmla="*/ 87 h 105"/>
                  <a:gd name="T18" fmla="*/ 0 w 258"/>
                  <a:gd name="T19" fmla="*/ 105 h 105"/>
                  <a:gd name="T20" fmla="*/ 0 w 258"/>
                  <a:gd name="T21" fmla="*/ 0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58" h="105">
                    <a:moveTo>
                      <a:pt x="0" y="0"/>
                    </a:moveTo>
                    <a:lnTo>
                      <a:pt x="72" y="18"/>
                    </a:lnTo>
                    <a:lnTo>
                      <a:pt x="129" y="24"/>
                    </a:lnTo>
                    <a:lnTo>
                      <a:pt x="192" y="18"/>
                    </a:lnTo>
                    <a:lnTo>
                      <a:pt x="258" y="0"/>
                    </a:lnTo>
                    <a:lnTo>
                      <a:pt x="258" y="102"/>
                    </a:lnTo>
                    <a:lnTo>
                      <a:pt x="198" y="90"/>
                    </a:lnTo>
                    <a:lnTo>
                      <a:pt x="133" y="85"/>
                    </a:lnTo>
                    <a:lnTo>
                      <a:pt x="72" y="87"/>
                    </a:lnTo>
                    <a:lnTo>
                      <a:pt x="0" y="105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2"/>
                    </a:solidFill>
                  </a14:hiddenFill>
                </a:ext>
                <a:ext uri="{91240B29-F687-4F45-9708-019B960494DF}">
                  <a14:hiddenLine xmlns:a14="http://schemas.microsoft.com/office/drawing/2010/main" w="3175" cmpd="sng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24678" name="Oval 102">
                <a:extLst>
                  <a:ext uri="{FF2B5EF4-FFF2-40B4-BE49-F238E27FC236}">
                    <a16:creationId xmlns:a16="http://schemas.microsoft.com/office/drawing/2014/main" id="{F068D716-A607-48B7-BC63-AC9E4511D3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1178" y="1700"/>
                <a:ext cx="136" cy="136"/>
              </a:xfrm>
              <a:prstGeom prst="ellipse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2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24679" name="Freeform 103">
                <a:extLst>
                  <a:ext uri="{FF2B5EF4-FFF2-40B4-BE49-F238E27FC236}">
                    <a16:creationId xmlns:a16="http://schemas.microsoft.com/office/drawing/2014/main" id="{0F2A472F-CF7E-4C8F-B0A6-4CF037860BAD}"/>
                  </a:ext>
                </a:extLst>
              </p:cNvPr>
              <p:cNvSpPr>
                <a:spLocks/>
              </p:cNvSpPr>
              <p:nvPr/>
            </p:nvSpPr>
            <p:spPr bwMode="auto">
              <a:xfrm rot="18240000">
                <a:off x="861" y="2009"/>
                <a:ext cx="258" cy="105"/>
              </a:xfrm>
              <a:custGeom>
                <a:avLst/>
                <a:gdLst>
                  <a:gd name="T0" fmla="*/ 0 w 258"/>
                  <a:gd name="T1" fmla="*/ 0 h 105"/>
                  <a:gd name="T2" fmla="*/ 72 w 258"/>
                  <a:gd name="T3" fmla="*/ 18 h 105"/>
                  <a:gd name="T4" fmla="*/ 129 w 258"/>
                  <a:gd name="T5" fmla="*/ 24 h 105"/>
                  <a:gd name="T6" fmla="*/ 192 w 258"/>
                  <a:gd name="T7" fmla="*/ 18 h 105"/>
                  <a:gd name="T8" fmla="*/ 258 w 258"/>
                  <a:gd name="T9" fmla="*/ 0 h 105"/>
                  <a:gd name="T10" fmla="*/ 258 w 258"/>
                  <a:gd name="T11" fmla="*/ 102 h 105"/>
                  <a:gd name="T12" fmla="*/ 198 w 258"/>
                  <a:gd name="T13" fmla="*/ 90 h 105"/>
                  <a:gd name="T14" fmla="*/ 133 w 258"/>
                  <a:gd name="T15" fmla="*/ 85 h 105"/>
                  <a:gd name="T16" fmla="*/ 72 w 258"/>
                  <a:gd name="T17" fmla="*/ 87 h 105"/>
                  <a:gd name="T18" fmla="*/ 0 w 258"/>
                  <a:gd name="T19" fmla="*/ 105 h 105"/>
                  <a:gd name="T20" fmla="*/ 0 w 258"/>
                  <a:gd name="T21" fmla="*/ 0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58" h="105">
                    <a:moveTo>
                      <a:pt x="0" y="0"/>
                    </a:moveTo>
                    <a:lnTo>
                      <a:pt x="72" y="18"/>
                    </a:lnTo>
                    <a:lnTo>
                      <a:pt x="129" y="24"/>
                    </a:lnTo>
                    <a:lnTo>
                      <a:pt x="192" y="18"/>
                    </a:lnTo>
                    <a:lnTo>
                      <a:pt x="258" y="0"/>
                    </a:lnTo>
                    <a:lnTo>
                      <a:pt x="258" y="102"/>
                    </a:lnTo>
                    <a:lnTo>
                      <a:pt x="198" y="90"/>
                    </a:lnTo>
                    <a:lnTo>
                      <a:pt x="133" y="85"/>
                    </a:lnTo>
                    <a:lnTo>
                      <a:pt x="72" y="87"/>
                    </a:lnTo>
                    <a:lnTo>
                      <a:pt x="0" y="105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2"/>
                    </a:solidFill>
                  </a14:hiddenFill>
                </a:ext>
                <a:ext uri="{91240B29-F687-4F45-9708-019B960494DF}">
                  <a14:hiddenLine xmlns:a14="http://schemas.microsoft.com/office/drawing/2010/main" w="3175" cmpd="sng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24680" name="Freeform 104">
                <a:extLst>
                  <a:ext uri="{FF2B5EF4-FFF2-40B4-BE49-F238E27FC236}">
                    <a16:creationId xmlns:a16="http://schemas.microsoft.com/office/drawing/2014/main" id="{16E4EDC5-C130-4358-B18A-04264413FD53}"/>
                  </a:ext>
                </a:extLst>
              </p:cNvPr>
              <p:cNvSpPr>
                <a:spLocks/>
              </p:cNvSpPr>
              <p:nvPr/>
            </p:nvSpPr>
            <p:spPr bwMode="auto">
              <a:xfrm rot="-47983499">
                <a:off x="794" y="2191"/>
                <a:ext cx="258" cy="105"/>
              </a:xfrm>
              <a:custGeom>
                <a:avLst/>
                <a:gdLst>
                  <a:gd name="T0" fmla="*/ 0 w 258"/>
                  <a:gd name="T1" fmla="*/ 0 h 105"/>
                  <a:gd name="T2" fmla="*/ 72 w 258"/>
                  <a:gd name="T3" fmla="*/ 18 h 105"/>
                  <a:gd name="T4" fmla="*/ 129 w 258"/>
                  <a:gd name="T5" fmla="*/ 24 h 105"/>
                  <a:gd name="T6" fmla="*/ 192 w 258"/>
                  <a:gd name="T7" fmla="*/ 18 h 105"/>
                  <a:gd name="T8" fmla="*/ 258 w 258"/>
                  <a:gd name="T9" fmla="*/ 0 h 105"/>
                  <a:gd name="T10" fmla="*/ 258 w 258"/>
                  <a:gd name="T11" fmla="*/ 102 h 105"/>
                  <a:gd name="T12" fmla="*/ 198 w 258"/>
                  <a:gd name="T13" fmla="*/ 90 h 105"/>
                  <a:gd name="T14" fmla="*/ 133 w 258"/>
                  <a:gd name="T15" fmla="*/ 85 h 105"/>
                  <a:gd name="T16" fmla="*/ 72 w 258"/>
                  <a:gd name="T17" fmla="*/ 87 h 105"/>
                  <a:gd name="T18" fmla="*/ 0 w 258"/>
                  <a:gd name="T19" fmla="*/ 105 h 105"/>
                  <a:gd name="T20" fmla="*/ 0 w 258"/>
                  <a:gd name="T21" fmla="*/ 0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58" h="105">
                    <a:moveTo>
                      <a:pt x="0" y="0"/>
                    </a:moveTo>
                    <a:lnTo>
                      <a:pt x="72" y="18"/>
                    </a:lnTo>
                    <a:lnTo>
                      <a:pt x="129" y="24"/>
                    </a:lnTo>
                    <a:lnTo>
                      <a:pt x="192" y="18"/>
                    </a:lnTo>
                    <a:lnTo>
                      <a:pt x="258" y="0"/>
                    </a:lnTo>
                    <a:lnTo>
                      <a:pt x="258" y="102"/>
                    </a:lnTo>
                    <a:lnTo>
                      <a:pt x="198" y="90"/>
                    </a:lnTo>
                    <a:lnTo>
                      <a:pt x="133" y="85"/>
                    </a:lnTo>
                    <a:lnTo>
                      <a:pt x="72" y="87"/>
                    </a:lnTo>
                    <a:lnTo>
                      <a:pt x="0" y="105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2"/>
                    </a:solidFill>
                  </a14:hiddenFill>
                </a:ext>
                <a:ext uri="{91240B29-F687-4F45-9708-019B960494DF}">
                  <a14:hiddenLine xmlns:a14="http://schemas.microsoft.com/office/drawing/2010/main" w="3175" cmpd="sng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24681" name="Oval 105">
                <a:extLst>
                  <a:ext uri="{FF2B5EF4-FFF2-40B4-BE49-F238E27FC236}">
                    <a16:creationId xmlns:a16="http://schemas.microsoft.com/office/drawing/2014/main" id="{8B0180C9-2814-4558-9DCB-3F623C5D2F1D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180000">
                <a:off x="885" y="2069"/>
                <a:ext cx="136" cy="136"/>
              </a:xfrm>
              <a:prstGeom prst="ellipse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2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24682" name="Oval 106">
                <a:extLst>
                  <a:ext uri="{FF2B5EF4-FFF2-40B4-BE49-F238E27FC236}">
                    <a16:creationId xmlns:a16="http://schemas.microsoft.com/office/drawing/2014/main" id="{793544B9-7D50-4386-AB10-72A9FE62AF58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180000">
                <a:off x="1008" y="1865"/>
                <a:ext cx="136" cy="136"/>
              </a:xfrm>
              <a:prstGeom prst="ellipse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2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24683" name="Freeform 107">
                <a:extLst>
                  <a:ext uri="{FF2B5EF4-FFF2-40B4-BE49-F238E27FC236}">
                    <a16:creationId xmlns:a16="http://schemas.microsoft.com/office/drawing/2014/main" id="{F3E57CC7-6844-4F21-80FE-98AC62C94786}"/>
                  </a:ext>
                </a:extLst>
              </p:cNvPr>
              <p:cNvSpPr>
                <a:spLocks/>
              </p:cNvSpPr>
              <p:nvPr/>
            </p:nvSpPr>
            <p:spPr bwMode="auto">
              <a:xfrm rot="-8032576">
                <a:off x="1066" y="3098"/>
                <a:ext cx="258" cy="105"/>
              </a:xfrm>
              <a:custGeom>
                <a:avLst/>
                <a:gdLst>
                  <a:gd name="T0" fmla="*/ 0 w 258"/>
                  <a:gd name="T1" fmla="*/ 0 h 105"/>
                  <a:gd name="T2" fmla="*/ 72 w 258"/>
                  <a:gd name="T3" fmla="*/ 18 h 105"/>
                  <a:gd name="T4" fmla="*/ 129 w 258"/>
                  <a:gd name="T5" fmla="*/ 24 h 105"/>
                  <a:gd name="T6" fmla="*/ 192 w 258"/>
                  <a:gd name="T7" fmla="*/ 18 h 105"/>
                  <a:gd name="T8" fmla="*/ 258 w 258"/>
                  <a:gd name="T9" fmla="*/ 0 h 105"/>
                  <a:gd name="T10" fmla="*/ 258 w 258"/>
                  <a:gd name="T11" fmla="*/ 102 h 105"/>
                  <a:gd name="T12" fmla="*/ 198 w 258"/>
                  <a:gd name="T13" fmla="*/ 90 h 105"/>
                  <a:gd name="T14" fmla="*/ 133 w 258"/>
                  <a:gd name="T15" fmla="*/ 85 h 105"/>
                  <a:gd name="T16" fmla="*/ 72 w 258"/>
                  <a:gd name="T17" fmla="*/ 87 h 105"/>
                  <a:gd name="T18" fmla="*/ 0 w 258"/>
                  <a:gd name="T19" fmla="*/ 105 h 105"/>
                  <a:gd name="T20" fmla="*/ 0 w 258"/>
                  <a:gd name="T21" fmla="*/ 0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58" h="105">
                    <a:moveTo>
                      <a:pt x="0" y="0"/>
                    </a:moveTo>
                    <a:lnTo>
                      <a:pt x="72" y="18"/>
                    </a:lnTo>
                    <a:lnTo>
                      <a:pt x="129" y="24"/>
                    </a:lnTo>
                    <a:lnTo>
                      <a:pt x="192" y="18"/>
                    </a:lnTo>
                    <a:lnTo>
                      <a:pt x="258" y="0"/>
                    </a:lnTo>
                    <a:lnTo>
                      <a:pt x="258" y="102"/>
                    </a:lnTo>
                    <a:lnTo>
                      <a:pt x="198" y="90"/>
                    </a:lnTo>
                    <a:lnTo>
                      <a:pt x="133" y="85"/>
                    </a:lnTo>
                    <a:lnTo>
                      <a:pt x="72" y="87"/>
                    </a:lnTo>
                    <a:lnTo>
                      <a:pt x="0" y="105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2"/>
                    </a:solidFill>
                  </a14:hiddenFill>
                </a:ext>
                <a:ext uri="{91240B29-F687-4F45-9708-019B960494DF}">
                  <a14:hiddenLine xmlns:a14="http://schemas.microsoft.com/office/drawing/2010/main" w="3175" cmpd="sng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24684" name="Freeform 108">
                <a:extLst>
                  <a:ext uri="{FF2B5EF4-FFF2-40B4-BE49-F238E27FC236}">
                    <a16:creationId xmlns:a16="http://schemas.microsoft.com/office/drawing/2014/main" id="{6A752B17-F69F-44D7-9167-02D2DA8B219B}"/>
                  </a:ext>
                </a:extLst>
              </p:cNvPr>
              <p:cNvSpPr>
                <a:spLocks/>
              </p:cNvSpPr>
              <p:nvPr/>
            </p:nvSpPr>
            <p:spPr bwMode="auto">
              <a:xfrm rot="12480000">
                <a:off x="1247" y="3249"/>
                <a:ext cx="258" cy="105"/>
              </a:xfrm>
              <a:custGeom>
                <a:avLst/>
                <a:gdLst>
                  <a:gd name="T0" fmla="*/ 0 w 258"/>
                  <a:gd name="T1" fmla="*/ 0 h 105"/>
                  <a:gd name="T2" fmla="*/ 72 w 258"/>
                  <a:gd name="T3" fmla="*/ 18 h 105"/>
                  <a:gd name="T4" fmla="*/ 129 w 258"/>
                  <a:gd name="T5" fmla="*/ 24 h 105"/>
                  <a:gd name="T6" fmla="*/ 192 w 258"/>
                  <a:gd name="T7" fmla="*/ 18 h 105"/>
                  <a:gd name="T8" fmla="*/ 258 w 258"/>
                  <a:gd name="T9" fmla="*/ 0 h 105"/>
                  <a:gd name="T10" fmla="*/ 258 w 258"/>
                  <a:gd name="T11" fmla="*/ 102 h 105"/>
                  <a:gd name="T12" fmla="*/ 198 w 258"/>
                  <a:gd name="T13" fmla="*/ 90 h 105"/>
                  <a:gd name="T14" fmla="*/ 133 w 258"/>
                  <a:gd name="T15" fmla="*/ 85 h 105"/>
                  <a:gd name="T16" fmla="*/ 72 w 258"/>
                  <a:gd name="T17" fmla="*/ 87 h 105"/>
                  <a:gd name="T18" fmla="*/ 0 w 258"/>
                  <a:gd name="T19" fmla="*/ 105 h 105"/>
                  <a:gd name="T20" fmla="*/ 0 w 258"/>
                  <a:gd name="T21" fmla="*/ 0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58" h="105">
                    <a:moveTo>
                      <a:pt x="0" y="0"/>
                    </a:moveTo>
                    <a:lnTo>
                      <a:pt x="72" y="18"/>
                    </a:lnTo>
                    <a:lnTo>
                      <a:pt x="129" y="24"/>
                    </a:lnTo>
                    <a:lnTo>
                      <a:pt x="192" y="18"/>
                    </a:lnTo>
                    <a:lnTo>
                      <a:pt x="258" y="0"/>
                    </a:lnTo>
                    <a:lnTo>
                      <a:pt x="258" y="102"/>
                    </a:lnTo>
                    <a:lnTo>
                      <a:pt x="198" y="90"/>
                    </a:lnTo>
                    <a:lnTo>
                      <a:pt x="133" y="85"/>
                    </a:lnTo>
                    <a:lnTo>
                      <a:pt x="72" y="87"/>
                    </a:lnTo>
                    <a:lnTo>
                      <a:pt x="0" y="105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2"/>
                    </a:solidFill>
                  </a14:hiddenFill>
                </a:ext>
                <a:ext uri="{91240B29-F687-4F45-9708-019B960494DF}">
                  <a14:hiddenLine xmlns:a14="http://schemas.microsoft.com/office/drawing/2010/main" w="3175" cmpd="sng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24685" name="Freeform 109">
                <a:extLst>
                  <a:ext uri="{FF2B5EF4-FFF2-40B4-BE49-F238E27FC236}">
                    <a16:creationId xmlns:a16="http://schemas.microsoft.com/office/drawing/2014/main" id="{B3C25DEA-49A1-45A9-8D99-39DBB482B66A}"/>
                  </a:ext>
                </a:extLst>
              </p:cNvPr>
              <p:cNvSpPr>
                <a:spLocks/>
              </p:cNvSpPr>
              <p:nvPr/>
            </p:nvSpPr>
            <p:spPr bwMode="auto">
              <a:xfrm rot="-28955343">
                <a:off x="899" y="2916"/>
                <a:ext cx="258" cy="105"/>
              </a:xfrm>
              <a:custGeom>
                <a:avLst/>
                <a:gdLst>
                  <a:gd name="T0" fmla="*/ 0 w 258"/>
                  <a:gd name="T1" fmla="*/ 0 h 105"/>
                  <a:gd name="T2" fmla="*/ 72 w 258"/>
                  <a:gd name="T3" fmla="*/ 18 h 105"/>
                  <a:gd name="T4" fmla="*/ 129 w 258"/>
                  <a:gd name="T5" fmla="*/ 24 h 105"/>
                  <a:gd name="T6" fmla="*/ 192 w 258"/>
                  <a:gd name="T7" fmla="*/ 18 h 105"/>
                  <a:gd name="T8" fmla="*/ 258 w 258"/>
                  <a:gd name="T9" fmla="*/ 0 h 105"/>
                  <a:gd name="T10" fmla="*/ 258 w 258"/>
                  <a:gd name="T11" fmla="*/ 102 h 105"/>
                  <a:gd name="T12" fmla="*/ 198 w 258"/>
                  <a:gd name="T13" fmla="*/ 90 h 105"/>
                  <a:gd name="T14" fmla="*/ 133 w 258"/>
                  <a:gd name="T15" fmla="*/ 85 h 105"/>
                  <a:gd name="T16" fmla="*/ 72 w 258"/>
                  <a:gd name="T17" fmla="*/ 87 h 105"/>
                  <a:gd name="T18" fmla="*/ 0 w 258"/>
                  <a:gd name="T19" fmla="*/ 105 h 105"/>
                  <a:gd name="T20" fmla="*/ 0 w 258"/>
                  <a:gd name="T21" fmla="*/ 0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58" h="105">
                    <a:moveTo>
                      <a:pt x="0" y="0"/>
                    </a:moveTo>
                    <a:lnTo>
                      <a:pt x="72" y="18"/>
                    </a:lnTo>
                    <a:lnTo>
                      <a:pt x="129" y="24"/>
                    </a:lnTo>
                    <a:lnTo>
                      <a:pt x="192" y="18"/>
                    </a:lnTo>
                    <a:lnTo>
                      <a:pt x="258" y="0"/>
                    </a:lnTo>
                    <a:lnTo>
                      <a:pt x="258" y="102"/>
                    </a:lnTo>
                    <a:lnTo>
                      <a:pt x="198" y="90"/>
                    </a:lnTo>
                    <a:lnTo>
                      <a:pt x="133" y="85"/>
                    </a:lnTo>
                    <a:lnTo>
                      <a:pt x="72" y="87"/>
                    </a:lnTo>
                    <a:lnTo>
                      <a:pt x="0" y="105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2"/>
                    </a:solidFill>
                  </a14:hiddenFill>
                </a:ext>
                <a:ext uri="{91240B29-F687-4F45-9708-019B960494DF}">
                  <a14:hiddenLine xmlns:a14="http://schemas.microsoft.com/office/drawing/2010/main" w="3175" cmpd="sng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24686" name="Oval 110">
                <a:extLst>
                  <a:ext uri="{FF2B5EF4-FFF2-40B4-BE49-F238E27FC236}">
                    <a16:creationId xmlns:a16="http://schemas.microsoft.com/office/drawing/2014/main" id="{7FEC09AD-B4D0-4B72-AFDB-D9A023BE3D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480000">
                <a:off x="1199" y="3158"/>
                <a:ext cx="136" cy="136"/>
              </a:xfrm>
              <a:prstGeom prst="ellipse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2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24687" name="Freeform 111">
                <a:extLst>
                  <a:ext uri="{FF2B5EF4-FFF2-40B4-BE49-F238E27FC236}">
                    <a16:creationId xmlns:a16="http://schemas.microsoft.com/office/drawing/2014/main" id="{C3F09E14-EB5D-4AAF-877E-B656E6BEEB86}"/>
                  </a:ext>
                </a:extLst>
              </p:cNvPr>
              <p:cNvSpPr>
                <a:spLocks/>
              </p:cNvSpPr>
              <p:nvPr/>
            </p:nvSpPr>
            <p:spPr bwMode="auto">
              <a:xfrm rot="15143869">
                <a:off x="816" y="2735"/>
                <a:ext cx="258" cy="105"/>
              </a:xfrm>
              <a:custGeom>
                <a:avLst/>
                <a:gdLst>
                  <a:gd name="T0" fmla="*/ 0 w 258"/>
                  <a:gd name="T1" fmla="*/ 0 h 105"/>
                  <a:gd name="T2" fmla="*/ 72 w 258"/>
                  <a:gd name="T3" fmla="*/ 18 h 105"/>
                  <a:gd name="T4" fmla="*/ 129 w 258"/>
                  <a:gd name="T5" fmla="*/ 24 h 105"/>
                  <a:gd name="T6" fmla="*/ 192 w 258"/>
                  <a:gd name="T7" fmla="*/ 18 h 105"/>
                  <a:gd name="T8" fmla="*/ 258 w 258"/>
                  <a:gd name="T9" fmla="*/ 0 h 105"/>
                  <a:gd name="T10" fmla="*/ 258 w 258"/>
                  <a:gd name="T11" fmla="*/ 102 h 105"/>
                  <a:gd name="T12" fmla="*/ 198 w 258"/>
                  <a:gd name="T13" fmla="*/ 90 h 105"/>
                  <a:gd name="T14" fmla="*/ 133 w 258"/>
                  <a:gd name="T15" fmla="*/ 85 h 105"/>
                  <a:gd name="T16" fmla="*/ 72 w 258"/>
                  <a:gd name="T17" fmla="*/ 87 h 105"/>
                  <a:gd name="T18" fmla="*/ 0 w 258"/>
                  <a:gd name="T19" fmla="*/ 105 h 105"/>
                  <a:gd name="T20" fmla="*/ 0 w 258"/>
                  <a:gd name="T21" fmla="*/ 0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58" h="105">
                    <a:moveTo>
                      <a:pt x="0" y="0"/>
                    </a:moveTo>
                    <a:lnTo>
                      <a:pt x="72" y="18"/>
                    </a:lnTo>
                    <a:lnTo>
                      <a:pt x="129" y="24"/>
                    </a:lnTo>
                    <a:lnTo>
                      <a:pt x="192" y="18"/>
                    </a:lnTo>
                    <a:lnTo>
                      <a:pt x="258" y="0"/>
                    </a:lnTo>
                    <a:lnTo>
                      <a:pt x="258" y="102"/>
                    </a:lnTo>
                    <a:lnTo>
                      <a:pt x="198" y="90"/>
                    </a:lnTo>
                    <a:lnTo>
                      <a:pt x="133" y="85"/>
                    </a:lnTo>
                    <a:lnTo>
                      <a:pt x="72" y="87"/>
                    </a:lnTo>
                    <a:lnTo>
                      <a:pt x="0" y="105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2"/>
                    </a:solidFill>
                  </a14:hiddenFill>
                </a:ext>
                <a:ext uri="{91240B29-F687-4F45-9708-019B960494DF}">
                  <a14:hiddenLine xmlns:a14="http://schemas.microsoft.com/office/drawing/2010/main" w="3175" cmpd="sng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24688" name="Freeform 112">
                <a:extLst>
                  <a:ext uri="{FF2B5EF4-FFF2-40B4-BE49-F238E27FC236}">
                    <a16:creationId xmlns:a16="http://schemas.microsoft.com/office/drawing/2014/main" id="{0AD8B2E6-CCBC-45D7-8D0D-5A7F63C651CC}"/>
                  </a:ext>
                </a:extLst>
              </p:cNvPr>
              <p:cNvSpPr>
                <a:spLocks/>
              </p:cNvSpPr>
              <p:nvPr/>
            </p:nvSpPr>
            <p:spPr bwMode="auto">
              <a:xfrm rot="16200000">
                <a:off x="770" y="2463"/>
                <a:ext cx="258" cy="105"/>
              </a:xfrm>
              <a:custGeom>
                <a:avLst/>
                <a:gdLst>
                  <a:gd name="T0" fmla="*/ 0 w 258"/>
                  <a:gd name="T1" fmla="*/ 0 h 105"/>
                  <a:gd name="T2" fmla="*/ 72 w 258"/>
                  <a:gd name="T3" fmla="*/ 18 h 105"/>
                  <a:gd name="T4" fmla="*/ 129 w 258"/>
                  <a:gd name="T5" fmla="*/ 24 h 105"/>
                  <a:gd name="T6" fmla="*/ 192 w 258"/>
                  <a:gd name="T7" fmla="*/ 18 h 105"/>
                  <a:gd name="T8" fmla="*/ 258 w 258"/>
                  <a:gd name="T9" fmla="*/ 0 h 105"/>
                  <a:gd name="T10" fmla="*/ 258 w 258"/>
                  <a:gd name="T11" fmla="*/ 102 h 105"/>
                  <a:gd name="T12" fmla="*/ 198 w 258"/>
                  <a:gd name="T13" fmla="*/ 90 h 105"/>
                  <a:gd name="T14" fmla="*/ 133 w 258"/>
                  <a:gd name="T15" fmla="*/ 85 h 105"/>
                  <a:gd name="T16" fmla="*/ 72 w 258"/>
                  <a:gd name="T17" fmla="*/ 87 h 105"/>
                  <a:gd name="T18" fmla="*/ 0 w 258"/>
                  <a:gd name="T19" fmla="*/ 105 h 105"/>
                  <a:gd name="T20" fmla="*/ 0 w 258"/>
                  <a:gd name="T21" fmla="*/ 0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58" h="105">
                    <a:moveTo>
                      <a:pt x="0" y="0"/>
                    </a:moveTo>
                    <a:lnTo>
                      <a:pt x="72" y="18"/>
                    </a:lnTo>
                    <a:lnTo>
                      <a:pt x="129" y="24"/>
                    </a:lnTo>
                    <a:lnTo>
                      <a:pt x="192" y="18"/>
                    </a:lnTo>
                    <a:lnTo>
                      <a:pt x="258" y="0"/>
                    </a:lnTo>
                    <a:lnTo>
                      <a:pt x="258" y="102"/>
                    </a:lnTo>
                    <a:lnTo>
                      <a:pt x="198" y="90"/>
                    </a:lnTo>
                    <a:lnTo>
                      <a:pt x="133" y="85"/>
                    </a:lnTo>
                    <a:lnTo>
                      <a:pt x="72" y="87"/>
                    </a:lnTo>
                    <a:lnTo>
                      <a:pt x="0" y="105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2"/>
                    </a:solidFill>
                  </a14:hiddenFill>
                </a:ext>
                <a:ext uri="{91240B29-F687-4F45-9708-019B960494DF}">
                  <a14:hiddenLine xmlns:a14="http://schemas.microsoft.com/office/drawing/2010/main" w="3175" cmpd="sng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24689" name="Oval 113">
                <a:extLst>
                  <a:ext uri="{FF2B5EF4-FFF2-40B4-BE49-F238E27FC236}">
                    <a16:creationId xmlns:a16="http://schemas.microsoft.com/office/drawing/2014/main" id="{06A12668-3149-423B-88FB-7AEDECC597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480000">
                <a:off x="904" y="2795"/>
                <a:ext cx="136" cy="136"/>
              </a:xfrm>
              <a:prstGeom prst="ellipse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2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24690" name="Oval 114">
                <a:extLst>
                  <a:ext uri="{FF2B5EF4-FFF2-40B4-BE49-F238E27FC236}">
                    <a16:creationId xmlns:a16="http://schemas.microsoft.com/office/drawing/2014/main" id="{59048E6E-D96C-4C8D-96A0-654403228B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480000">
                <a:off x="836" y="2568"/>
                <a:ext cx="136" cy="136"/>
              </a:xfrm>
              <a:prstGeom prst="ellipse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2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24691" name="Oval 115">
                <a:extLst>
                  <a:ext uri="{FF2B5EF4-FFF2-40B4-BE49-F238E27FC236}">
                    <a16:creationId xmlns:a16="http://schemas.microsoft.com/office/drawing/2014/main" id="{F6F3E332-5123-4061-9038-853ED7B5AC7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480000">
                <a:off x="1020" y="2976"/>
                <a:ext cx="136" cy="136"/>
              </a:xfrm>
              <a:prstGeom prst="ellipse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2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24692" name="Oval 116">
                <a:extLst>
                  <a:ext uri="{FF2B5EF4-FFF2-40B4-BE49-F238E27FC236}">
                    <a16:creationId xmlns:a16="http://schemas.microsoft.com/office/drawing/2014/main" id="{46DF73F0-E497-45DA-9E70-FD944EDB4DB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839" y="2296"/>
                <a:ext cx="136" cy="136"/>
              </a:xfrm>
              <a:prstGeom prst="ellipse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2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24693" name="Freeform 117">
                <a:extLst>
                  <a:ext uri="{FF2B5EF4-FFF2-40B4-BE49-F238E27FC236}">
                    <a16:creationId xmlns:a16="http://schemas.microsoft.com/office/drawing/2014/main" id="{C8AF4C06-6036-47F8-AD15-3CAE223D3684}"/>
                  </a:ext>
                </a:extLst>
              </p:cNvPr>
              <p:cNvSpPr>
                <a:spLocks/>
              </p:cNvSpPr>
              <p:nvPr/>
            </p:nvSpPr>
            <p:spPr bwMode="auto">
              <a:xfrm rot="1058253">
                <a:off x="1474" y="3346"/>
                <a:ext cx="258" cy="105"/>
              </a:xfrm>
              <a:custGeom>
                <a:avLst/>
                <a:gdLst>
                  <a:gd name="T0" fmla="*/ 0 w 258"/>
                  <a:gd name="T1" fmla="*/ 0 h 105"/>
                  <a:gd name="T2" fmla="*/ 72 w 258"/>
                  <a:gd name="T3" fmla="*/ 18 h 105"/>
                  <a:gd name="T4" fmla="*/ 129 w 258"/>
                  <a:gd name="T5" fmla="*/ 24 h 105"/>
                  <a:gd name="T6" fmla="*/ 192 w 258"/>
                  <a:gd name="T7" fmla="*/ 18 h 105"/>
                  <a:gd name="T8" fmla="*/ 258 w 258"/>
                  <a:gd name="T9" fmla="*/ 0 h 105"/>
                  <a:gd name="T10" fmla="*/ 258 w 258"/>
                  <a:gd name="T11" fmla="*/ 102 h 105"/>
                  <a:gd name="T12" fmla="*/ 198 w 258"/>
                  <a:gd name="T13" fmla="*/ 90 h 105"/>
                  <a:gd name="T14" fmla="*/ 133 w 258"/>
                  <a:gd name="T15" fmla="*/ 85 h 105"/>
                  <a:gd name="T16" fmla="*/ 72 w 258"/>
                  <a:gd name="T17" fmla="*/ 87 h 105"/>
                  <a:gd name="T18" fmla="*/ 0 w 258"/>
                  <a:gd name="T19" fmla="*/ 105 h 105"/>
                  <a:gd name="T20" fmla="*/ 0 w 258"/>
                  <a:gd name="T21" fmla="*/ 0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58" h="105">
                    <a:moveTo>
                      <a:pt x="0" y="0"/>
                    </a:moveTo>
                    <a:lnTo>
                      <a:pt x="72" y="18"/>
                    </a:lnTo>
                    <a:lnTo>
                      <a:pt x="129" y="24"/>
                    </a:lnTo>
                    <a:lnTo>
                      <a:pt x="192" y="18"/>
                    </a:lnTo>
                    <a:lnTo>
                      <a:pt x="258" y="0"/>
                    </a:lnTo>
                    <a:lnTo>
                      <a:pt x="258" y="102"/>
                    </a:lnTo>
                    <a:lnTo>
                      <a:pt x="198" y="90"/>
                    </a:lnTo>
                    <a:lnTo>
                      <a:pt x="133" y="85"/>
                    </a:lnTo>
                    <a:lnTo>
                      <a:pt x="72" y="87"/>
                    </a:lnTo>
                    <a:lnTo>
                      <a:pt x="0" y="105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2"/>
                    </a:solidFill>
                  </a14:hiddenFill>
                </a:ext>
                <a:ext uri="{91240B29-F687-4F45-9708-019B960494DF}">
                  <a14:hiddenLine xmlns:a14="http://schemas.microsoft.com/office/drawing/2010/main" w="3175" cmpd="sng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24694" name="Freeform 118">
                <a:extLst>
                  <a:ext uri="{FF2B5EF4-FFF2-40B4-BE49-F238E27FC236}">
                    <a16:creationId xmlns:a16="http://schemas.microsoft.com/office/drawing/2014/main" id="{EAD792E4-0770-445B-82DF-EDEA9CA2D980}"/>
                  </a:ext>
                </a:extLst>
              </p:cNvPr>
              <p:cNvSpPr>
                <a:spLocks/>
              </p:cNvSpPr>
              <p:nvPr/>
            </p:nvSpPr>
            <p:spPr bwMode="auto">
              <a:xfrm rot="21540000">
                <a:off x="1655" y="1541"/>
                <a:ext cx="258" cy="105"/>
              </a:xfrm>
              <a:custGeom>
                <a:avLst/>
                <a:gdLst>
                  <a:gd name="T0" fmla="*/ 0 w 258"/>
                  <a:gd name="T1" fmla="*/ 0 h 105"/>
                  <a:gd name="T2" fmla="*/ 72 w 258"/>
                  <a:gd name="T3" fmla="*/ 18 h 105"/>
                  <a:gd name="T4" fmla="*/ 129 w 258"/>
                  <a:gd name="T5" fmla="*/ 24 h 105"/>
                  <a:gd name="T6" fmla="*/ 192 w 258"/>
                  <a:gd name="T7" fmla="*/ 18 h 105"/>
                  <a:gd name="T8" fmla="*/ 258 w 258"/>
                  <a:gd name="T9" fmla="*/ 0 h 105"/>
                  <a:gd name="T10" fmla="*/ 258 w 258"/>
                  <a:gd name="T11" fmla="*/ 102 h 105"/>
                  <a:gd name="T12" fmla="*/ 198 w 258"/>
                  <a:gd name="T13" fmla="*/ 90 h 105"/>
                  <a:gd name="T14" fmla="*/ 133 w 258"/>
                  <a:gd name="T15" fmla="*/ 85 h 105"/>
                  <a:gd name="T16" fmla="*/ 72 w 258"/>
                  <a:gd name="T17" fmla="*/ 87 h 105"/>
                  <a:gd name="T18" fmla="*/ 0 w 258"/>
                  <a:gd name="T19" fmla="*/ 105 h 105"/>
                  <a:gd name="T20" fmla="*/ 0 w 258"/>
                  <a:gd name="T21" fmla="*/ 0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58" h="105">
                    <a:moveTo>
                      <a:pt x="0" y="0"/>
                    </a:moveTo>
                    <a:lnTo>
                      <a:pt x="72" y="18"/>
                    </a:lnTo>
                    <a:lnTo>
                      <a:pt x="129" y="24"/>
                    </a:lnTo>
                    <a:lnTo>
                      <a:pt x="192" y="18"/>
                    </a:lnTo>
                    <a:lnTo>
                      <a:pt x="258" y="0"/>
                    </a:lnTo>
                    <a:lnTo>
                      <a:pt x="258" y="102"/>
                    </a:lnTo>
                    <a:lnTo>
                      <a:pt x="198" y="90"/>
                    </a:lnTo>
                    <a:lnTo>
                      <a:pt x="133" y="85"/>
                    </a:lnTo>
                    <a:lnTo>
                      <a:pt x="72" y="87"/>
                    </a:lnTo>
                    <a:lnTo>
                      <a:pt x="0" y="105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2"/>
                    </a:solidFill>
                  </a14:hiddenFill>
                </a:ext>
                <a:ext uri="{91240B29-F687-4F45-9708-019B960494DF}">
                  <a14:hiddenLine xmlns:a14="http://schemas.microsoft.com/office/drawing/2010/main" w="3175" cmpd="sng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24695" name="Oval 119">
                <a:extLst>
                  <a:ext uri="{FF2B5EF4-FFF2-40B4-BE49-F238E27FC236}">
                    <a16:creationId xmlns:a16="http://schemas.microsoft.com/office/drawing/2014/main" id="{AC1439DB-A94F-4608-A083-C9A76C2E302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480000">
                <a:off x="1405" y="3287"/>
                <a:ext cx="136" cy="136"/>
              </a:xfrm>
              <a:prstGeom prst="ellipse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2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24696" name="Oval 120">
                <a:extLst>
                  <a:ext uri="{FF2B5EF4-FFF2-40B4-BE49-F238E27FC236}">
                    <a16:creationId xmlns:a16="http://schemas.microsoft.com/office/drawing/2014/main" id="{83C244EF-7E2D-4AFC-B960-14D566F2EB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480000">
                <a:off x="1632" y="3355"/>
                <a:ext cx="136" cy="136"/>
              </a:xfrm>
              <a:prstGeom prst="ellipse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2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24697" name="Oval 121">
                <a:extLst>
                  <a:ext uri="{FF2B5EF4-FFF2-40B4-BE49-F238E27FC236}">
                    <a16:creationId xmlns:a16="http://schemas.microsoft.com/office/drawing/2014/main" id="{F7FEC01B-5DBF-48A4-A52E-1134D6B9F9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1610" y="1526"/>
                <a:ext cx="135" cy="135"/>
              </a:xfrm>
              <a:prstGeom prst="ellipse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2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24698" name="Oval 122">
                <a:extLst>
                  <a:ext uri="{FF2B5EF4-FFF2-40B4-BE49-F238E27FC236}">
                    <a16:creationId xmlns:a16="http://schemas.microsoft.com/office/drawing/2014/main" id="{DEA36DAA-8D5F-4BD5-9EED-D317D80E40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1858" y="1521"/>
                <a:ext cx="136" cy="136"/>
              </a:xfrm>
              <a:prstGeom prst="ellipse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2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</p:grpSp>
      </p:grpSp>
      <p:grpSp>
        <p:nvGrpSpPr>
          <p:cNvPr id="24699" name="Group 123">
            <a:extLst>
              <a:ext uri="{FF2B5EF4-FFF2-40B4-BE49-F238E27FC236}">
                <a16:creationId xmlns:a16="http://schemas.microsoft.com/office/drawing/2014/main" id="{632A979C-0A12-4FBB-90B3-2EC4F754164D}"/>
              </a:ext>
            </a:extLst>
          </p:cNvPr>
          <p:cNvGrpSpPr>
            <a:grpSpLocks/>
          </p:cNvGrpSpPr>
          <p:nvPr/>
        </p:nvGrpSpPr>
        <p:grpSpPr bwMode="auto">
          <a:xfrm>
            <a:off x="2987675" y="2432050"/>
            <a:ext cx="3455988" cy="657225"/>
            <a:chOff x="1858" y="1522"/>
            <a:chExt cx="2173" cy="414"/>
          </a:xfrm>
        </p:grpSpPr>
        <p:sp>
          <p:nvSpPr>
            <p:cNvPr id="24700" name="Freeform 124">
              <a:extLst>
                <a:ext uri="{FF2B5EF4-FFF2-40B4-BE49-F238E27FC236}">
                  <a16:creationId xmlns:a16="http://schemas.microsoft.com/office/drawing/2014/main" id="{B27BA202-CFF1-43DF-8DC8-DCA39A96988C}"/>
                </a:ext>
              </a:extLst>
            </p:cNvPr>
            <p:cNvSpPr>
              <a:spLocks/>
            </p:cNvSpPr>
            <p:nvPr/>
          </p:nvSpPr>
          <p:spPr bwMode="auto">
            <a:xfrm rot="379835">
              <a:off x="3212" y="1790"/>
              <a:ext cx="258" cy="105"/>
            </a:xfrm>
            <a:custGeom>
              <a:avLst/>
              <a:gdLst>
                <a:gd name="T0" fmla="*/ 0 w 258"/>
                <a:gd name="T1" fmla="*/ 0 h 105"/>
                <a:gd name="T2" fmla="*/ 72 w 258"/>
                <a:gd name="T3" fmla="*/ 18 h 105"/>
                <a:gd name="T4" fmla="*/ 129 w 258"/>
                <a:gd name="T5" fmla="*/ 24 h 105"/>
                <a:gd name="T6" fmla="*/ 192 w 258"/>
                <a:gd name="T7" fmla="*/ 18 h 105"/>
                <a:gd name="T8" fmla="*/ 258 w 258"/>
                <a:gd name="T9" fmla="*/ 0 h 105"/>
                <a:gd name="T10" fmla="*/ 258 w 258"/>
                <a:gd name="T11" fmla="*/ 102 h 105"/>
                <a:gd name="T12" fmla="*/ 198 w 258"/>
                <a:gd name="T13" fmla="*/ 90 h 105"/>
                <a:gd name="T14" fmla="*/ 133 w 258"/>
                <a:gd name="T15" fmla="*/ 85 h 105"/>
                <a:gd name="T16" fmla="*/ 72 w 258"/>
                <a:gd name="T17" fmla="*/ 87 h 105"/>
                <a:gd name="T18" fmla="*/ 0 w 258"/>
                <a:gd name="T19" fmla="*/ 105 h 105"/>
                <a:gd name="T20" fmla="*/ 0 w 258"/>
                <a:gd name="T21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58" h="105">
                  <a:moveTo>
                    <a:pt x="0" y="0"/>
                  </a:moveTo>
                  <a:lnTo>
                    <a:pt x="72" y="18"/>
                  </a:lnTo>
                  <a:lnTo>
                    <a:pt x="129" y="24"/>
                  </a:lnTo>
                  <a:lnTo>
                    <a:pt x="192" y="18"/>
                  </a:lnTo>
                  <a:lnTo>
                    <a:pt x="258" y="0"/>
                  </a:lnTo>
                  <a:lnTo>
                    <a:pt x="258" y="102"/>
                  </a:lnTo>
                  <a:lnTo>
                    <a:pt x="198" y="90"/>
                  </a:lnTo>
                  <a:lnTo>
                    <a:pt x="133" y="85"/>
                  </a:lnTo>
                  <a:lnTo>
                    <a:pt x="72" y="87"/>
                  </a:lnTo>
                  <a:lnTo>
                    <a:pt x="0" y="10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 w="31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24701" name="Freeform 125">
              <a:extLst>
                <a:ext uri="{FF2B5EF4-FFF2-40B4-BE49-F238E27FC236}">
                  <a16:creationId xmlns:a16="http://schemas.microsoft.com/office/drawing/2014/main" id="{7727EE06-B8E9-4025-B5CC-E2F89478B223}"/>
                </a:ext>
              </a:extLst>
            </p:cNvPr>
            <p:cNvSpPr>
              <a:spLocks/>
            </p:cNvSpPr>
            <p:nvPr/>
          </p:nvSpPr>
          <p:spPr bwMode="auto">
            <a:xfrm rot="480000">
              <a:off x="2433" y="1659"/>
              <a:ext cx="258" cy="105"/>
            </a:xfrm>
            <a:custGeom>
              <a:avLst/>
              <a:gdLst>
                <a:gd name="T0" fmla="*/ 0 w 258"/>
                <a:gd name="T1" fmla="*/ 0 h 105"/>
                <a:gd name="T2" fmla="*/ 72 w 258"/>
                <a:gd name="T3" fmla="*/ 18 h 105"/>
                <a:gd name="T4" fmla="*/ 129 w 258"/>
                <a:gd name="T5" fmla="*/ 24 h 105"/>
                <a:gd name="T6" fmla="*/ 192 w 258"/>
                <a:gd name="T7" fmla="*/ 18 h 105"/>
                <a:gd name="T8" fmla="*/ 258 w 258"/>
                <a:gd name="T9" fmla="*/ 0 h 105"/>
                <a:gd name="T10" fmla="*/ 258 w 258"/>
                <a:gd name="T11" fmla="*/ 102 h 105"/>
                <a:gd name="T12" fmla="*/ 198 w 258"/>
                <a:gd name="T13" fmla="*/ 90 h 105"/>
                <a:gd name="T14" fmla="*/ 133 w 258"/>
                <a:gd name="T15" fmla="*/ 85 h 105"/>
                <a:gd name="T16" fmla="*/ 72 w 258"/>
                <a:gd name="T17" fmla="*/ 87 h 105"/>
                <a:gd name="T18" fmla="*/ 0 w 258"/>
                <a:gd name="T19" fmla="*/ 105 h 105"/>
                <a:gd name="T20" fmla="*/ 0 w 258"/>
                <a:gd name="T21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58" h="105">
                  <a:moveTo>
                    <a:pt x="0" y="0"/>
                  </a:moveTo>
                  <a:lnTo>
                    <a:pt x="72" y="18"/>
                  </a:lnTo>
                  <a:lnTo>
                    <a:pt x="129" y="24"/>
                  </a:lnTo>
                  <a:lnTo>
                    <a:pt x="192" y="18"/>
                  </a:lnTo>
                  <a:lnTo>
                    <a:pt x="258" y="0"/>
                  </a:lnTo>
                  <a:lnTo>
                    <a:pt x="258" y="102"/>
                  </a:lnTo>
                  <a:lnTo>
                    <a:pt x="198" y="90"/>
                  </a:lnTo>
                  <a:lnTo>
                    <a:pt x="133" y="85"/>
                  </a:lnTo>
                  <a:lnTo>
                    <a:pt x="72" y="87"/>
                  </a:lnTo>
                  <a:lnTo>
                    <a:pt x="0" y="10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 w="31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24702" name="Freeform 126">
              <a:extLst>
                <a:ext uri="{FF2B5EF4-FFF2-40B4-BE49-F238E27FC236}">
                  <a16:creationId xmlns:a16="http://schemas.microsoft.com/office/drawing/2014/main" id="{207EEBD8-26FE-4396-97F2-B9DA16B2439C}"/>
                </a:ext>
              </a:extLst>
            </p:cNvPr>
            <p:cNvSpPr>
              <a:spLocks/>
            </p:cNvSpPr>
            <p:nvPr/>
          </p:nvSpPr>
          <p:spPr bwMode="auto">
            <a:xfrm rot="674382">
              <a:off x="2166" y="1614"/>
              <a:ext cx="258" cy="105"/>
            </a:xfrm>
            <a:custGeom>
              <a:avLst/>
              <a:gdLst>
                <a:gd name="T0" fmla="*/ 0 w 258"/>
                <a:gd name="T1" fmla="*/ 0 h 105"/>
                <a:gd name="T2" fmla="*/ 72 w 258"/>
                <a:gd name="T3" fmla="*/ 18 h 105"/>
                <a:gd name="T4" fmla="*/ 129 w 258"/>
                <a:gd name="T5" fmla="*/ 24 h 105"/>
                <a:gd name="T6" fmla="*/ 192 w 258"/>
                <a:gd name="T7" fmla="*/ 18 h 105"/>
                <a:gd name="T8" fmla="*/ 258 w 258"/>
                <a:gd name="T9" fmla="*/ 0 h 105"/>
                <a:gd name="T10" fmla="*/ 258 w 258"/>
                <a:gd name="T11" fmla="*/ 102 h 105"/>
                <a:gd name="T12" fmla="*/ 198 w 258"/>
                <a:gd name="T13" fmla="*/ 90 h 105"/>
                <a:gd name="T14" fmla="*/ 133 w 258"/>
                <a:gd name="T15" fmla="*/ 85 h 105"/>
                <a:gd name="T16" fmla="*/ 72 w 258"/>
                <a:gd name="T17" fmla="*/ 87 h 105"/>
                <a:gd name="T18" fmla="*/ 0 w 258"/>
                <a:gd name="T19" fmla="*/ 105 h 105"/>
                <a:gd name="T20" fmla="*/ 0 w 258"/>
                <a:gd name="T21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58" h="105">
                  <a:moveTo>
                    <a:pt x="0" y="0"/>
                  </a:moveTo>
                  <a:lnTo>
                    <a:pt x="72" y="18"/>
                  </a:lnTo>
                  <a:lnTo>
                    <a:pt x="129" y="24"/>
                  </a:lnTo>
                  <a:lnTo>
                    <a:pt x="192" y="18"/>
                  </a:lnTo>
                  <a:lnTo>
                    <a:pt x="258" y="0"/>
                  </a:lnTo>
                  <a:lnTo>
                    <a:pt x="258" y="102"/>
                  </a:lnTo>
                  <a:lnTo>
                    <a:pt x="198" y="90"/>
                  </a:lnTo>
                  <a:lnTo>
                    <a:pt x="133" y="85"/>
                  </a:lnTo>
                  <a:lnTo>
                    <a:pt x="72" y="87"/>
                  </a:lnTo>
                  <a:lnTo>
                    <a:pt x="0" y="10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 w="31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24703" name="Freeform 127">
              <a:extLst>
                <a:ext uri="{FF2B5EF4-FFF2-40B4-BE49-F238E27FC236}">
                  <a16:creationId xmlns:a16="http://schemas.microsoft.com/office/drawing/2014/main" id="{C3BAC1C7-231C-496B-A1E5-4FB7B2B45129}"/>
                </a:ext>
              </a:extLst>
            </p:cNvPr>
            <p:cNvSpPr>
              <a:spLocks/>
            </p:cNvSpPr>
            <p:nvPr/>
          </p:nvSpPr>
          <p:spPr bwMode="auto">
            <a:xfrm rot="540000">
              <a:off x="1901" y="1555"/>
              <a:ext cx="258" cy="105"/>
            </a:xfrm>
            <a:custGeom>
              <a:avLst/>
              <a:gdLst>
                <a:gd name="T0" fmla="*/ 0 w 258"/>
                <a:gd name="T1" fmla="*/ 0 h 105"/>
                <a:gd name="T2" fmla="*/ 72 w 258"/>
                <a:gd name="T3" fmla="*/ 18 h 105"/>
                <a:gd name="T4" fmla="*/ 129 w 258"/>
                <a:gd name="T5" fmla="*/ 24 h 105"/>
                <a:gd name="T6" fmla="*/ 192 w 258"/>
                <a:gd name="T7" fmla="*/ 18 h 105"/>
                <a:gd name="T8" fmla="*/ 258 w 258"/>
                <a:gd name="T9" fmla="*/ 0 h 105"/>
                <a:gd name="T10" fmla="*/ 258 w 258"/>
                <a:gd name="T11" fmla="*/ 102 h 105"/>
                <a:gd name="T12" fmla="*/ 198 w 258"/>
                <a:gd name="T13" fmla="*/ 90 h 105"/>
                <a:gd name="T14" fmla="*/ 133 w 258"/>
                <a:gd name="T15" fmla="*/ 85 h 105"/>
                <a:gd name="T16" fmla="*/ 72 w 258"/>
                <a:gd name="T17" fmla="*/ 87 h 105"/>
                <a:gd name="T18" fmla="*/ 0 w 258"/>
                <a:gd name="T19" fmla="*/ 105 h 105"/>
                <a:gd name="T20" fmla="*/ 0 w 258"/>
                <a:gd name="T21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58" h="105">
                  <a:moveTo>
                    <a:pt x="0" y="0"/>
                  </a:moveTo>
                  <a:lnTo>
                    <a:pt x="72" y="18"/>
                  </a:lnTo>
                  <a:lnTo>
                    <a:pt x="129" y="24"/>
                  </a:lnTo>
                  <a:lnTo>
                    <a:pt x="192" y="18"/>
                  </a:lnTo>
                  <a:lnTo>
                    <a:pt x="258" y="0"/>
                  </a:lnTo>
                  <a:lnTo>
                    <a:pt x="258" y="102"/>
                  </a:lnTo>
                  <a:lnTo>
                    <a:pt x="198" y="90"/>
                  </a:lnTo>
                  <a:lnTo>
                    <a:pt x="133" y="85"/>
                  </a:lnTo>
                  <a:lnTo>
                    <a:pt x="72" y="87"/>
                  </a:lnTo>
                  <a:lnTo>
                    <a:pt x="0" y="10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 w="31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24704" name="Oval 128">
              <a:extLst>
                <a:ext uri="{FF2B5EF4-FFF2-40B4-BE49-F238E27FC236}">
                  <a16:creationId xmlns:a16="http://schemas.microsoft.com/office/drawing/2014/main" id="{C08642D5-FB9D-43EE-89F7-B7C557B2F16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480000">
              <a:off x="2104" y="1560"/>
              <a:ext cx="136" cy="136"/>
            </a:xfrm>
            <a:prstGeom prst="ellipse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24705" name="Oval 129">
              <a:extLst>
                <a:ext uri="{FF2B5EF4-FFF2-40B4-BE49-F238E27FC236}">
                  <a16:creationId xmlns:a16="http://schemas.microsoft.com/office/drawing/2014/main" id="{0BF8964D-D56E-40BE-9BA0-4C8CFA9DB92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480000">
              <a:off x="1858" y="1522"/>
              <a:ext cx="136" cy="136"/>
            </a:xfrm>
            <a:prstGeom prst="ellipse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24706" name="Oval 130">
              <a:extLst>
                <a:ext uri="{FF2B5EF4-FFF2-40B4-BE49-F238E27FC236}">
                  <a16:creationId xmlns:a16="http://schemas.microsoft.com/office/drawing/2014/main" id="{7C70015E-8BCD-429D-8F98-E5290E18786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480000">
              <a:off x="2370" y="1616"/>
              <a:ext cx="136" cy="136"/>
            </a:xfrm>
            <a:prstGeom prst="ellipse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24707" name="Freeform 131">
              <a:extLst>
                <a:ext uri="{FF2B5EF4-FFF2-40B4-BE49-F238E27FC236}">
                  <a16:creationId xmlns:a16="http://schemas.microsoft.com/office/drawing/2014/main" id="{469503CD-B35D-4AF4-A4E0-7ED32932B5CE}"/>
                </a:ext>
              </a:extLst>
            </p:cNvPr>
            <p:cNvSpPr>
              <a:spLocks/>
            </p:cNvSpPr>
            <p:nvPr/>
          </p:nvSpPr>
          <p:spPr bwMode="auto">
            <a:xfrm>
              <a:off x="3429" y="1806"/>
              <a:ext cx="258" cy="105"/>
            </a:xfrm>
            <a:custGeom>
              <a:avLst/>
              <a:gdLst>
                <a:gd name="T0" fmla="*/ 0 w 258"/>
                <a:gd name="T1" fmla="*/ 0 h 105"/>
                <a:gd name="T2" fmla="*/ 72 w 258"/>
                <a:gd name="T3" fmla="*/ 18 h 105"/>
                <a:gd name="T4" fmla="*/ 129 w 258"/>
                <a:gd name="T5" fmla="*/ 24 h 105"/>
                <a:gd name="T6" fmla="*/ 192 w 258"/>
                <a:gd name="T7" fmla="*/ 18 h 105"/>
                <a:gd name="T8" fmla="*/ 258 w 258"/>
                <a:gd name="T9" fmla="*/ 0 h 105"/>
                <a:gd name="T10" fmla="*/ 258 w 258"/>
                <a:gd name="T11" fmla="*/ 102 h 105"/>
                <a:gd name="T12" fmla="*/ 198 w 258"/>
                <a:gd name="T13" fmla="*/ 90 h 105"/>
                <a:gd name="T14" fmla="*/ 133 w 258"/>
                <a:gd name="T15" fmla="*/ 85 h 105"/>
                <a:gd name="T16" fmla="*/ 72 w 258"/>
                <a:gd name="T17" fmla="*/ 87 h 105"/>
                <a:gd name="T18" fmla="*/ 0 w 258"/>
                <a:gd name="T19" fmla="*/ 105 h 105"/>
                <a:gd name="T20" fmla="*/ 0 w 258"/>
                <a:gd name="T21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58" h="105">
                  <a:moveTo>
                    <a:pt x="0" y="0"/>
                  </a:moveTo>
                  <a:lnTo>
                    <a:pt x="72" y="18"/>
                  </a:lnTo>
                  <a:lnTo>
                    <a:pt x="129" y="24"/>
                  </a:lnTo>
                  <a:lnTo>
                    <a:pt x="192" y="18"/>
                  </a:lnTo>
                  <a:lnTo>
                    <a:pt x="258" y="0"/>
                  </a:lnTo>
                  <a:lnTo>
                    <a:pt x="258" y="102"/>
                  </a:lnTo>
                  <a:lnTo>
                    <a:pt x="198" y="90"/>
                  </a:lnTo>
                  <a:lnTo>
                    <a:pt x="133" y="85"/>
                  </a:lnTo>
                  <a:lnTo>
                    <a:pt x="72" y="87"/>
                  </a:lnTo>
                  <a:lnTo>
                    <a:pt x="0" y="10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 w="31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24708" name="Freeform 132">
              <a:extLst>
                <a:ext uri="{FF2B5EF4-FFF2-40B4-BE49-F238E27FC236}">
                  <a16:creationId xmlns:a16="http://schemas.microsoft.com/office/drawing/2014/main" id="{482BC43F-1D0A-4595-883E-FEC2A5C609A4}"/>
                </a:ext>
              </a:extLst>
            </p:cNvPr>
            <p:cNvSpPr>
              <a:spLocks/>
            </p:cNvSpPr>
            <p:nvPr/>
          </p:nvSpPr>
          <p:spPr bwMode="auto">
            <a:xfrm>
              <a:off x="3696" y="1813"/>
              <a:ext cx="258" cy="105"/>
            </a:xfrm>
            <a:custGeom>
              <a:avLst/>
              <a:gdLst>
                <a:gd name="T0" fmla="*/ 0 w 258"/>
                <a:gd name="T1" fmla="*/ 0 h 105"/>
                <a:gd name="T2" fmla="*/ 72 w 258"/>
                <a:gd name="T3" fmla="*/ 18 h 105"/>
                <a:gd name="T4" fmla="*/ 129 w 258"/>
                <a:gd name="T5" fmla="*/ 24 h 105"/>
                <a:gd name="T6" fmla="*/ 192 w 258"/>
                <a:gd name="T7" fmla="*/ 18 h 105"/>
                <a:gd name="T8" fmla="*/ 258 w 258"/>
                <a:gd name="T9" fmla="*/ 0 h 105"/>
                <a:gd name="T10" fmla="*/ 258 w 258"/>
                <a:gd name="T11" fmla="*/ 102 h 105"/>
                <a:gd name="T12" fmla="*/ 198 w 258"/>
                <a:gd name="T13" fmla="*/ 90 h 105"/>
                <a:gd name="T14" fmla="*/ 133 w 258"/>
                <a:gd name="T15" fmla="*/ 85 h 105"/>
                <a:gd name="T16" fmla="*/ 72 w 258"/>
                <a:gd name="T17" fmla="*/ 87 h 105"/>
                <a:gd name="T18" fmla="*/ 0 w 258"/>
                <a:gd name="T19" fmla="*/ 105 h 105"/>
                <a:gd name="T20" fmla="*/ 0 w 258"/>
                <a:gd name="T21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58" h="105">
                  <a:moveTo>
                    <a:pt x="0" y="0"/>
                  </a:moveTo>
                  <a:lnTo>
                    <a:pt x="72" y="18"/>
                  </a:lnTo>
                  <a:lnTo>
                    <a:pt x="129" y="24"/>
                  </a:lnTo>
                  <a:lnTo>
                    <a:pt x="192" y="18"/>
                  </a:lnTo>
                  <a:lnTo>
                    <a:pt x="258" y="0"/>
                  </a:lnTo>
                  <a:lnTo>
                    <a:pt x="258" y="102"/>
                  </a:lnTo>
                  <a:lnTo>
                    <a:pt x="198" y="90"/>
                  </a:lnTo>
                  <a:lnTo>
                    <a:pt x="133" y="85"/>
                  </a:lnTo>
                  <a:lnTo>
                    <a:pt x="72" y="87"/>
                  </a:lnTo>
                  <a:lnTo>
                    <a:pt x="0" y="10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 w="31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24709" name="Oval 133">
              <a:extLst>
                <a:ext uri="{FF2B5EF4-FFF2-40B4-BE49-F238E27FC236}">
                  <a16:creationId xmlns:a16="http://schemas.microsoft.com/office/drawing/2014/main" id="{87D62ED5-EB7B-468B-9E64-5E309EA03F5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480000">
              <a:off x="3630" y="1797"/>
              <a:ext cx="136" cy="136"/>
            </a:xfrm>
            <a:prstGeom prst="ellipse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24710" name="Oval 134">
              <a:extLst>
                <a:ext uri="{FF2B5EF4-FFF2-40B4-BE49-F238E27FC236}">
                  <a16:creationId xmlns:a16="http://schemas.microsoft.com/office/drawing/2014/main" id="{84BEA436-451C-4A97-B2BD-B707380667E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480000">
              <a:off x="3402" y="1781"/>
              <a:ext cx="136" cy="136"/>
            </a:xfrm>
            <a:prstGeom prst="ellipse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24711" name="Oval 135">
              <a:extLst>
                <a:ext uri="{FF2B5EF4-FFF2-40B4-BE49-F238E27FC236}">
                  <a16:creationId xmlns:a16="http://schemas.microsoft.com/office/drawing/2014/main" id="{A8F85D06-4F28-4C29-9A37-4D7674398A6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480000">
              <a:off x="3895" y="1800"/>
              <a:ext cx="136" cy="136"/>
            </a:xfrm>
            <a:prstGeom prst="ellipse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24712" name="Freeform 136">
              <a:extLst>
                <a:ext uri="{FF2B5EF4-FFF2-40B4-BE49-F238E27FC236}">
                  <a16:creationId xmlns:a16="http://schemas.microsoft.com/office/drawing/2014/main" id="{285BD810-CDC3-4F4C-9228-4A41B9A26D27}"/>
                </a:ext>
              </a:extLst>
            </p:cNvPr>
            <p:cNvSpPr>
              <a:spLocks/>
            </p:cNvSpPr>
            <p:nvPr/>
          </p:nvSpPr>
          <p:spPr bwMode="auto">
            <a:xfrm rot="480000">
              <a:off x="2699" y="1700"/>
              <a:ext cx="258" cy="105"/>
            </a:xfrm>
            <a:custGeom>
              <a:avLst/>
              <a:gdLst>
                <a:gd name="T0" fmla="*/ 0 w 258"/>
                <a:gd name="T1" fmla="*/ 0 h 105"/>
                <a:gd name="T2" fmla="*/ 72 w 258"/>
                <a:gd name="T3" fmla="*/ 18 h 105"/>
                <a:gd name="T4" fmla="*/ 129 w 258"/>
                <a:gd name="T5" fmla="*/ 24 h 105"/>
                <a:gd name="T6" fmla="*/ 192 w 258"/>
                <a:gd name="T7" fmla="*/ 18 h 105"/>
                <a:gd name="T8" fmla="*/ 258 w 258"/>
                <a:gd name="T9" fmla="*/ 0 h 105"/>
                <a:gd name="T10" fmla="*/ 258 w 258"/>
                <a:gd name="T11" fmla="*/ 102 h 105"/>
                <a:gd name="T12" fmla="*/ 198 w 258"/>
                <a:gd name="T13" fmla="*/ 90 h 105"/>
                <a:gd name="T14" fmla="*/ 133 w 258"/>
                <a:gd name="T15" fmla="*/ 85 h 105"/>
                <a:gd name="T16" fmla="*/ 72 w 258"/>
                <a:gd name="T17" fmla="*/ 87 h 105"/>
                <a:gd name="T18" fmla="*/ 0 w 258"/>
                <a:gd name="T19" fmla="*/ 105 h 105"/>
                <a:gd name="T20" fmla="*/ 0 w 258"/>
                <a:gd name="T21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58" h="105">
                  <a:moveTo>
                    <a:pt x="0" y="0"/>
                  </a:moveTo>
                  <a:lnTo>
                    <a:pt x="72" y="18"/>
                  </a:lnTo>
                  <a:lnTo>
                    <a:pt x="129" y="24"/>
                  </a:lnTo>
                  <a:lnTo>
                    <a:pt x="192" y="18"/>
                  </a:lnTo>
                  <a:lnTo>
                    <a:pt x="258" y="0"/>
                  </a:lnTo>
                  <a:lnTo>
                    <a:pt x="258" y="102"/>
                  </a:lnTo>
                  <a:lnTo>
                    <a:pt x="198" y="90"/>
                  </a:lnTo>
                  <a:lnTo>
                    <a:pt x="133" y="85"/>
                  </a:lnTo>
                  <a:lnTo>
                    <a:pt x="72" y="87"/>
                  </a:lnTo>
                  <a:lnTo>
                    <a:pt x="0" y="10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 w="31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24713" name="Freeform 137">
              <a:extLst>
                <a:ext uri="{FF2B5EF4-FFF2-40B4-BE49-F238E27FC236}">
                  <a16:creationId xmlns:a16="http://schemas.microsoft.com/office/drawing/2014/main" id="{7CEB2397-AD4F-43CF-A5C5-AE6B5090B792}"/>
                </a:ext>
              </a:extLst>
            </p:cNvPr>
            <p:cNvSpPr>
              <a:spLocks/>
            </p:cNvSpPr>
            <p:nvPr/>
          </p:nvSpPr>
          <p:spPr bwMode="auto">
            <a:xfrm rot="480000">
              <a:off x="2966" y="1750"/>
              <a:ext cx="258" cy="105"/>
            </a:xfrm>
            <a:custGeom>
              <a:avLst/>
              <a:gdLst>
                <a:gd name="T0" fmla="*/ 0 w 258"/>
                <a:gd name="T1" fmla="*/ 0 h 105"/>
                <a:gd name="T2" fmla="*/ 72 w 258"/>
                <a:gd name="T3" fmla="*/ 18 h 105"/>
                <a:gd name="T4" fmla="*/ 129 w 258"/>
                <a:gd name="T5" fmla="*/ 24 h 105"/>
                <a:gd name="T6" fmla="*/ 192 w 258"/>
                <a:gd name="T7" fmla="*/ 18 h 105"/>
                <a:gd name="T8" fmla="*/ 258 w 258"/>
                <a:gd name="T9" fmla="*/ 0 h 105"/>
                <a:gd name="T10" fmla="*/ 258 w 258"/>
                <a:gd name="T11" fmla="*/ 102 h 105"/>
                <a:gd name="T12" fmla="*/ 198 w 258"/>
                <a:gd name="T13" fmla="*/ 90 h 105"/>
                <a:gd name="T14" fmla="*/ 133 w 258"/>
                <a:gd name="T15" fmla="*/ 85 h 105"/>
                <a:gd name="T16" fmla="*/ 72 w 258"/>
                <a:gd name="T17" fmla="*/ 87 h 105"/>
                <a:gd name="T18" fmla="*/ 0 w 258"/>
                <a:gd name="T19" fmla="*/ 105 h 105"/>
                <a:gd name="T20" fmla="*/ 0 w 258"/>
                <a:gd name="T21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58" h="105">
                  <a:moveTo>
                    <a:pt x="0" y="0"/>
                  </a:moveTo>
                  <a:lnTo>
                    <a:pt x="72" y="18"/>
                  </a:lnTo>
                  <a:lnTo>
                    <a:pt x="129" y="24"/>
                  </a:lnTo>
                  <a:lnTo>
                    <a:pt x="192" y="18"/>
                  </a:lnTo>
                  <a:lnTo>
                    <a:pt x="258" y="0"/>
                  </a:lnTo>
                  <a:lnTo>
                    <a:pt x="258" y="102"/>
                  </a:lnTo>
                  <a:lnTo>
                    <a:pt x="198" y="90"/>
                  </a:lnTo>
                  <a:lnTo>
                    <a:pt x="133" y="85"/>
                  </a:lnTo>
                  <a:lnTo>
                    <a:pt x="72" y="87"/>
                  </a:lnTo>
                  <a:lnTo>
                    <a:pt x="0" y="10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 w="31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24714" name="Oval 138">
              <a:extLst>
                <a:ext uri="{FF2B5EF4-FFF2-40B4-BE49-F238E27FC236}">
                  <a16:creationId xmlns:a16="http://schemas.microsoft.com/office/drawing/2014/main" id="{A7099932-132E-4405-A9B0-DA5F727ECAC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480000">
              <a:off x="2900" y="1706"/>
              <a:ext cx="136" cy="136"/>
            </a:xfrm>
            <a:prstGeom prst="ellipse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24715" name="Oval 139">
              <a:extLst>
                <a:ext uri="{FF2B5EF4-FFF2-40B4-BE49-F238E27FC236}">
                  <a16:creationId xmlns:a16="http://schemas.microsoft.com/office/drawing/2014/main" id="{82C93A59-710B-4FD6-8415-B4287019320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480000">
              <a:off x="2634" y="1661"/>
              <a:ext cx="136" cy="136"/>
            </a:xfrm>
            <a:prstGeom prst="ellipse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24716" name="Oval 140">
              <a:extLst>
                <a:ext uri="{FF2B5EF4-FFF2-40B4-BE49-F238E27FC236}">
                  <a16:creationId xmlns:a16="http://schemas.microsoft.com/office/drawing/2014/main" id="{C8C25E2A-814B-4487-8166-AF9B4AE9413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480000">
              <a:off x="3165" y="1752"/>
              <a:ext cx="136" cy="136"/>
            </a:xfrm>
            <a:prstGeom prst="ellipse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</p:grpSp>
      <p:sp>
        <p:nvSpPr>
          <p:cNvPr id="24717" name="AutoShape 141">
            <a:hlinkClick r:id="" action="ppaction://noaction">
              <a:snd r:embed="rId2" name="click.wav"/>
            </a:hlinkClick>
            <a:hlinkHover r:id="" action="ppaction://noaction" highlightClick="1">
              <a:snd r:embed="rId3" name="arrow.wav"/>
            </a:hlinkHover>
            <a:extLst>
              <a:ext uri="{FF2B5EF4-FFF2-40B4-BE49-F238E27FC236}">
                <a16:creationId xmlns:a16="http://schemas.microsoft.com/office/drawing/2014/main" id="{AB10F8D8-5CCB-4477-9FCA-DB3E2C3393ED}"/>
              </a:ext>
            </a:extLst>
          </p:cNvPr>
          <p:cNvSpPr>
            <a:spLocks noChangeArrowheads="1"/>
          </p:cNvSpPr>
          <p:nvPr/>
        </p:nvSpPr>
        <p:spPr bwMode="auto">
          <a:xfrm rot="-3845809">
            <a:off x="2842419" y="1699419"/>
            <a:ext cx="793750" cy="1655762"/>
          </a:xfrm>
          <a:custGeom>
            <a:avLst/>
            <a:gdLst>
              <a:gd name="G0" fmla="+- -2244518 0 0"/>
              <a:gd name="G1" fmla="+- -5319912 0 0"/>
              <a:gd name="G2" fmla="+- -2244518 0 -5319912"/>
              <a:gd name="G3" fmla="+- 10800 0 0"/>
              <a:gd name="G4" fmla="+- 0 0 -2244518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7254 0 0"/>
              <a:gd name="G9" fmla="+- 0 0 -5319912"/>
              <a:gd name="G10" fmla="+- 7254 0 2700"/>
              <a:gd name="G11" fmla="cos G10 -2244518"/>
              <a:gd name="G12" fmla="sin G10 -2244518"/>
              <a:gd name="G13" fmla="cos 13500 -2244518"/>
              <a:gd name="G14" fmla="sin 13500 -2244518"/>
              <a:gd name="G15" fmla="+- G11 10800 0"/>
              <a:gd name="G16" fmla="+- G12 10800 0"/>
              <a:gd name="G17" fmla="+- G13 10800 0"/>
              <a:gd name="G18" fmla="+- G14 10800 0"/>
              <a:gd name="G19" fmla="*/ 7254 1 2"/>
              <a:gd name="G20" fmla="+- G19 5400 0"/>
              <a:gd name="G21" fmla="cos G20 -2244518"/>
              <a:gd name="G22" fmla="sin G20 -2244518"/>
              <a:gd name="G23" fmla="+- G21 10800 0"/>
              <a:gd name="G24" fmla="+- G12 G23 G22"/>
              <a:gd name="G25" fmla="+- G22 G23 G11"/>
              <a:gd name="G26" fmla="cos 10800 -2244518"/>
              <a:gd name="G27" fmla="sin 10800 -2244518"/>
              <a:gd name="G28" fmla="cos 7254 -2244518"/>
              <a:gd name="G29" fmla="sin 7254 -2244518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5319912"/>
              <a:gd name="G36" fmla="sin G34 -5319912"/>
              <a:gd name="G37" fmla="+/ -5319912 -2244518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7254 G39"/>
              <a:gd name="G43" fmla="sin 7254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6569 w 21600"/>
              <a:gd name="T5" fmla="*/ 1669 h 21600"/>
              <a:gd name="T6" fmla="*/ 12184 w 21600"/>
              <a:gd name="T7" fmla="*/ 1879 h 21600"/>
              <a:gd name="T8" fmla="*/ 14674 w 21600"/>
              <a:gd name="T9" fmla="*/ 4667 h 21600"/>
              <a:gd name="T10" fmla="*/ 21959 w 21600"/>
              <a:gd name="T11" fmla="*/ 3202 h 21600"/>
              <a:gd name="T12" fmla="*/ 20779 w 21600"/>
              <a:gd name="T13" fmla="*/ 9416 h 21600"/>
              <a:gd name="T14" fmla="*/ 14564 w 21600"/>
              <a:gd name="T15" fmla="*/ 8237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6796" y="6717"/>
                </a:moveTo>
                <a:cubicBezTo>
                  <a:pt x="15665" y="5057"/>
                  <a:pt x="13897" y="3940"/>
                  <a:pt x="11912" y="3631"/>
                </a:cubicBezTo>
                <a:lnTo>
                  <a:pt x="12456" y="127"/>
                </a:lnTo>
                <a:cubicBezTo>
                  <a:pt x="15411" y="586"/>
                  <a:pt x="18044" y="2250"/>
                  <a:pt x="19727" y="4721"/>
                </a:cubicBezTo>
                <a:lnTo>
                  <a:pt x="21959" y="3202"/>
                </a:lnTo>
                <a:lnTo>
                  <a:pt x="20779" y="9416"/>
                </a:lnTo>
                <a:lnTo>
                  <a:pt x="14564" y="8237"/>
                </a:lnTo>
                <a:lnTo>
                  <a:pt x="16796" y="6717"/>
                </a:lnTo>
                <a:close/>
              </a:path>
            </a:pathLst>
          </a:custGeom>
          <a:gradFill rotWithShape="1">
            <a:gsLst>
              <a:gs pos="0">
                <a:srgbClr val="00CC00"/>
              </a:gs>
              <a:gs pos="50000">
                <a:srgbClr val="00CC00">
                  <a:gamma/>
                  <a:shade val="46275"/>
                  <a:invGamma/>
                </a:srgbClr>
              </a:gs>
              <a:gs pos="100000">
                <a:srgbClr val="00CC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endParaRPr lang="hr-HR"/>
          </a:p>
        </p:txBody>
      </p:sp>
      <p:grpSp>
        <p:nvGrpSpPr>
          <p:cNvPr id="24724" name="Group 148">
            <a:extLst>
              <a:ext uri="{FF2B5EF4-FFF2-40B4-BE49-F238E27FC236}">
                <a16:creationId xmlns:a16="http://schemas.microsoft.com/office/drawing/2014/main" id="{7E58088B-873A-4374-91A6-45B41FA28C77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2195512" y="3594101"/>
            <a:ext cx="1266825" cy="850900"/>
            <a:chOff x="1266" y="1933"/>
            <a:chExt cx="798" cy="536"/>
          </a:xfrm>
        </p:grpSpPr>
        <p:sp>
          <p:nvSpPr>
            <p:cNvPr id="24725" name="Arc 149">
              <a:extLst>
                <a:ext uri="{FF2B5EF4-FFF2-40B4-BE49-F238E27FC236}">
                  <a16:creationId xmlns:a16="http://schemas.microsoft.com/office/drawing/2014/main" id="{881B1ACA-93A7-4FEB-BA0B-ED5FABD82DE8}"/>
                </a:ext>
              </a:extLst>
            </p:cNvPr>
            <p:cNvSpPr>
              <a:spLocks/>
            </p:cNvSpPr>
            <p:nvPr/>
          </p:nvSpPr>
          <p:spPr bwMode="auto">
            <a:xfrm rot="12784627">
              <a:off x="1266" y="1939"/>
              <a:ext cx="363" cy="53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63 w 21600"/>
                <a:gd name="T1" fmla="*/ 0 h 31521"/>
                <a:gd name="T2" fmla="*/ 19187 w 21600"/>
                <a:gd name="T3" fmla="*/ 31521 h 31521"/>
                <a:gd name="T4" fmla="*/ 0 w 21600"/>
                <a:gd name="T5" fmla="*/ 21600 h 31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1521" fill="none" extrusionOk="0">
                  <a:moveTo>
                    <a:pt x="62" y="0"/>
                  </a:moveTo>
                  <a:cubicBezTo>
                    <a:pt x="11967" y="34"/>
                    <a:pt x="21600" y="9695"/>
                    <a:pt x="21600" y="21600"/>
                  </a:cubicBezTo>
                  <a:cubicBezTo>
                    <a:pt x="21600" y="25052"/>
                    <a:pt x="20772" y="28454"/>
                    <a:pt x="19186" y="31520"/>
                  </a:cubicBezTo>
                </a:path>
                <a:path w="21600" h="31521" stroke="0" extrusionOk="0">
                  <a:moveTo>
                    <a:pt x="62" y="0"/>
                  </a:moveTo>
                  <a:cubicBezTo>
                    <a:pt x="11967" y="34"/>
                    <a:pt x="21600" y="9695"/>
                    <a:pt x="21600" y="21600"/>
                  </a:cubicBezTo>
                  <a:cubicBezTo>
                    <a:pt x="21600" y="25052"/>
                    <a:pt x="20772" y="28454"/>
                    <a:pt x="19186" y="3152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chemeClr val="bg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33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13500000" algn="ctr" rotWithShape="0">
                      <a:schemeClr val="bg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24726" name="Arc 150">
              <a:extLst>
                <a:ext uri="{FF2B5EF4-FFF2-40B4-BE49-F238E27FC236}">
                  <a16:creationId xmlns:a16="http://schemas.microsoft.com/office/drawing/2014/main" id="{DC9BC6B8-4126-437F-B9D0-F1386E9F6513}"/>
                </a:ext>
              </a:extLst>
            </p:cNvPr>
            <p:cNvSpPr>
              <a:spLocks/>
            </p:cNvSpPr>
            <p:nvPr/>
          </p:nvSpPr>
          <p:spPr bwMode="auto">
            <a:xfrm rot="8815373" flipH="1">
              <a:off x="1701" y="1933"/>
              <a:ext cx="363" cy="53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63 w 21600"/>
                <a:gd name="T1" fmla="*/ 0 h 31521"/>
                <a:gd name="T2" fmla="*/ 19187 w 21600"/>
                <a:gd name="T3" fmla="*/ 31521 h 31521"/>
                <a:gd name="T4" fmla="*/ 0 w 21600"/>
                <a:gd name="T5" fmla="*/ 21600 h 31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1521" fill="none" extrusionOk="0">
                  <a:moveTo>
                    <a:pt x="62" y="0"/>
                  </a:moveTo>
                  <a:cubicBezTo>
                    <a:pt x="11967" y="34"/>
                    <a:pt x="21600" y="9695"/>
                    <a:pt x="21600" y="21600"/>
                  </a:cubicBezTo>
                  <a:cubicBezTo>
                    <a:pt x="21600" y="25052"/>
                    <a:pt x="20772" y="28454"/>
                    <a:pt x="19186" y="31520"/>
                  </a:cubicBezTo>
                </a:path>
                <a:path w="21600" h="31521" stroke="0" extrusionOk="0">
                  <a:moveTo>
                    <a:pt x="62" y="0"/>
                  </a:moveTo>
                  <a:cubicBezTo>
                    <a:pt x="11967" y="34"/>
                    <a:pt x="21600" y="9695"/>
                    <a:pt x="21600" y="21600"/>
                  </a:cubicBezTo>
                  <a:cubicBezTo>
                    <a:pt x="21600" y="25052"/>
                    <a:pt x="20772" y="28454"/>
                    <a:pt x="19186" y="3152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3300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bg1"/>
                  </a:solidFill>
                  <a:round/>
                  <a:headEnd/>
                  <a:tailEnd type="stealth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</p:grpSp>
      <p:grpSp>
        <p:nvGrpSpPr>
          <p:cNvPr id="24727" name="Group 151">
            <a:extLst>
              <a:ext uri="{FF2B5EF4-FFF2-40B4-BE49-F238E27FC236}">
                <a16:creationId xmlns:a16="http://schemas.microsoft.com/office/drawing/2014/main" id="{C5C20331-1C42-45D3-9FA1-98A004AFB8D2}"/>
              </a:ext>
            </a:extLst>
          </p:cNvPr>
          <p:cNvGrpSpPr>
            <a:grpSpLocks/>
          </p:cNvGrpSpPr>
          <p:nvPr/>
        </p:nvGrpSpPr>
        <p:grpSpPr bwMode="auto">
          <a:xfrm rot="16200000">
            <a:off x="5973763" y="3754438"/>
            <a:ext cx="939800" cy="431800"/>
            <a:chOff x="3606" y="2101"/>
            <a:chExt cx="637" cy="280"/>
          </a:xfrm>
        </p:grpSpPr>
        <p:sp>
          <p:nvSpPr>
            <p:cNvPr id="24728" name="Arc 152">
              <a:extLst>
                <a:ext uri="{FF2B5EF4-FFF2-40B4-BE49-F238E27FC236}">
                  <a16:creationId xmlns:a16="http://schemas.microsoft.com/office/drawing/2014/main" id="{F571120B-F018-46EB-A865-41E7ECF94A89}"/>
                </a:ext>
              </a:extLst>
            </p:cNvPr>
            <p:cNvSpPr>
              <a:spLocks/>
            </p:cNvSpPr>
            <p:nvPr/>
          </p:nvSpPr>
          <p:spPr bwMode="auto">
            <a:xfrm rot="-8575203" flipH="1" flipV="1">
              <a:off x="3971" y="2101"/>
              <a:ext cx="272" cy="266"/>
            </a:xfrm>
            <a:custGeom>
              <a:avLst/>
              <a:gdLst>
                <a:gd name="G0" fmla="+- 0 0 0"/>
                <a:gd name="G1" fmla="+- 20417 0 0"/>
                <a:gd name="G2" fmla="+- 21600 0 0"/>
                <a:gd name="T0" fmla="*/ 7051 w 21600"/>
                <a:gd name="T1" fmla="*/ 0 h 21112"/>
                <a:gd name="T2" fmla="*/ 21589 w 21600"/>
                <a:gd name="T3" fmla="*/ 21112 h 21112"/>
                <a:gd name="T4" fmla="*/ 0 w 21600"/>
                <a:gd name="T5" fmla="*/ 20417 h 21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112" fill="none" extrusionOk="0">
                  <a:moveTo>
                    <a:pt x="7050" y="0"/>
                  </a:moveTo>
                  <a:cubicBezTo>
                    <a:pt x="15758" y="3007"/>
                    <a:pt x="21600" y="11205"/>
                    <a:pt x="21600" y="20417"/>
                  </a:cubicBezTo>
                  <a:cubicBezTo>
                    <a:pt x="21600" y="20648"/>
                    <a:pt x="21596" y="20880"/>
                    <a:pt x="21588" y="21111"/>
                  </a:cubicBezTo>
                </a:path>
                <a:path w="21600" h="21112" stroke="0" extrusionOk="0">
                  <a:moveTo>
                    <a:pt x="7050" y="0"/>
                  </a:moveTo>
                  <a:cubicBezTo>
                    <a:pt x="15758" y="3007"/>
                    <a:pt x="21600" y="11205"/>
                    <a:pt x="21600" y="20417"/>
                  </a:cubicBezTo>
                  <a:cubicBezTo>
                    <a:pt x="21600" y="20648"/>
                    <a:pt x="21596" y="20880"/>
                    <a:pt x="21588" y="21111"/>
                  </a:cubicBezTo>
                  <a:lnTo>
                    <a:pt x="0" y="20417"/>
                  </a:lnTo>
                  <a:close/>
                </a:path>
              </a:pathLst>
            </a:custGeom>
            <a:noFill/>
            <a:ln w="38100">
              <a:solidFill>
                <a:schemeClr val="bg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24729" name="Arc 153">
              <a:extLst>
                <a:ext uri="{FF2B5EF4-FFF2-40B4-BE49-F238E27FC236}">
                  <a16:creationId xmlns:a16="http://schemas.microsoft.com/office/drawing/2014/main" id="{028F2FB4-0042-4AB5-81D7-76BD8EB3D3CA}"/>
                </a:ext>
              </a:extLst>
            </p:cNvPr>
            <p:cNvSpPr>
              <a:spLocks/>
            </p:cNvSpPr>
            <p:nvPr/>
          </p:nvSpPr>
          <p:spPr bwMode="auto">
            <a:xfrm rot="8575203" flipV="1">
              <a:off x="3606" y="2115"/>
              <a:ext cx="272" cy="266"/>
            </a:xfrm>
            <a:custGeom>
              <a:avLst/>
              <a:gdLst>
                <a:gd name="G0" fmla="+- 0 0 0"/>
                <a:gd name="G1" fmla="+- 20417 0 0"/>
                <a:gd name="G2" fmla="+- 21600 0 0"/>
                <a:gd name="T0" fmla="*/ 7051 w 21600"/>
                <a:gd name="T1" fmla="*/ 0 h 21112"/>
                <a:gd name="T2" fmla="*/ 21589 w 21600"/>
                <a:gd name="T3" fmla="*/ 21112 h 21112"/>
                <a:gd name="T4" fmla="*/ 0 w 21600"/>
                <a:gd name="T5" fmla="*/ 20417 h 21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112" fill="none" extrusionOk="0">
                  <a:moveTo>
                    <a:pt x="7050" y="0"/>
                  </a:moveTo>
                  <a:cubicBezTo>
                    <a:pt x="15758" y="3007"/>
                    <a:pt x="21600" y="11205"/>
                    <a:pt x="21600" y="20417"/>
                  </a:cubicBezTo>
                  <a:cubicBezTo>
                    <a:pt x="21600" y="20648"/>
                    <a:pt x="21596" y="20880"/>
                    <a:pt x="21588" y="21111"/>
                  </a:cubicBezTo>
                </a:path>
                <a:path w="21600" h="21112" stroke="0" extrusionOk="0">
                  <a:moveTo>
                    <a:pt x="7050" y="0"/>
                  </a:moveTo>
                  <a:cubicBezTo>
                    <a:pt x="15758" y="3007"/>
                    <a:pt x="21600" y="11205"/>
                    <a:pt x="21600" y="20417"/>
                  </a:cubicBezTo>
                  <a:cubicBezTo>
                    <a:pt x="21600" y="20648"/>
                    <a:pt x="21596" y="20880"/>
                    <a:pt x="21588" y="21111"/>
                  </a:cubicBezTo>
                  <a:lnTo>
                    <a:pt x="0" y="20417"/>
                  </a:lnTo>
                  <a:close/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bg1"/>
                  </a:solidFill>
                  <a:round/>
                  <a:headEnd/>
                  <a:tailEnd type="stealth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</p:grpSp>
      <p:sp>
        <p:nvSpPr>
          <p:cNvPr id="24730" name="AutoShape 154">
            <a:extLst>
              <a:ext uri="{FF2B5EF4-FFF2-40B4-BE49-F238E27FC236}">
                <a16:creationId xmlns:a16="http://schemas.microsoft.com/office/drawing/2014/main" id="{211F4AC9-B0D8-4D0E-8C74-7C58F2C737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7463" y="6021388"/>
            <a:ext cx="719137" cy="144462"/>
          </a:xfrm>
          <a:prstGeom prst="bracketPair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hr-HR" altLang="sr-Latn-RS" sz="1200">
                <a:latin typeface="Tahoma" panose="020B0604030504040204" pitchFamily="34" charset="0"/>
              </a:rPr>
              <a:t>5 </a:t>
            </a:r>
            <a:r>
              <a:rPr lang="hr-HR" altLang="sr-Latn-RS" sz="1200" baseline="30000">
                <a:latin typeface="Tahoma" panose="020B0604030504040204" pitchFamily="34" charset="0"/>
              </a:rPr>
              <a:t>o</a:t>
            </a:r>
            <a:r>
              <a:rPr lang="hr-HR" altLang="sr-Latn-RS" sz="1200">
                <a:latin typeface="Tahoma" panose="020B0604030504040204" pitchFamily="34" charset="0"/>
              </a:rPr>
              <a:t>/min</a:t>
            </a:r>
          </a:p>
        </p:txBody>
      </p:sp>
      <p:sp>
        <p:nvSpPr>
          <p:cNvPr id="24731" name="AutoShape 155">
            <a:extLst>
              <a:ext uri="{FF2B5EF4-FFF2-40B4-BE49-F238E27FC236}">
                <a16:creationId xmlns:a16="http://schemas.microsoft.com/office/drawing/2014/main" id="{06F8AE81-47D2-41E9-A51F-B3BDC6C37B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6325" y="6021388"/>
            <a:ext cx="720725" cy="144462"/>
          </a:xfrm>
          <a:prstGeom prst="bracketPair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hr-HR" altLang="sr-Latn-RS" sz="1200">
                <a:latin typeface="Tahoma" panose="020B0604030504040204" pitchFamily="34" charset="0"/>
              </a:rPr>
              <a:t>7.5 </a:t>
            </a:r>
            <a:r>
              <a:rPr lang="hr-HR" altLang="sr-Latn-RS" sz="1200" baseline="30000">
                <a:latin typeface="Tahoma" panose="020B0604030504040204" pitchFamily="34" charset="0"/>
              </a:rPr>
              <a:t>o</a:t>
            </a:r>
            <a:r>
              <a:rPr lang="hr-HR" altLang="sr-Latn-RS" sz="1200">
                <a:latin typeface="Tahoma" panose="020B0604030504040204" pitchFamily="34" charset="0"/>
              </a:rPr>
              <a:t>/min</a:t>
            </a:r>
          </a:p>
        </p:txBody>
      </p:sp>
      <p:sp>
        <p:nvSpPr>
          <p:cNvPr id="24732" name="AutoShape 156">
            <a:hlinkClick r:id="" action="ppaction://hlinkshowjump?jump=nextslide">
              <a:snd r:embed="rId2" name="click.wav"/>
            </a:hlinkClick>
            <a:hlinkHover r:id="" action="ppaction://noaction" highlightClick="1">
              <a:snd r:embed="rId3" name="arrow.wav"/>
            </a:hlinkHover>
            <a:extLst>
              <a:ext uri="{FF2B5EF4-FFF2-40B4-BE49-F238E27FC236}">
                <a16:creationId xmlns:a16="http://schemas.microsoft.com/office/drawing/2014/main" id="{A8B7055B-8254-4738-A636-530C6D0B47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0913" y="2060575"/>
            <a:ext cx="504825" cy="215900"/>
          </a:xfrm>
          <a:prstGeom prst="roundRect">
            <a:avLst>
              <a:gd name="adj" fmla="val 10468"/>
            </a:avLst>
          </a:prstGeom>
          <a:gradFill rotWithShape="1">
            <a:gsLst>
              <a:gs pos="0">
                <a:srgbClr val="6699FF"/>
              </a:gs>
              <a:gs pos="100000">
                <a:srgbClr val="DDDDDD"/>
              </a:gs>
            </a:gsLst>
            <a:path path="rect">
              <a:fillToRect l="100000" b="100000"/>
            </a:path>
          </a:gra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hr-HR" altLang="sr-Latn-RS" sz="900" b="1" i="1">
                <a:latin typeface="Tahoma" panose="020B0604030504040204" pitchFamily="34" charset="0"/>
              </a:rPr>
              <a:t>Ubrzaj</a:t>
            </a:r>
          </a:p>
        </p:txBody>
      </p:sp>
      <p:sp>
        <p:nvSpPr>
          <p:cNvPr id="24733" name="Oval 157">
            <a:extLst>
              <a:ext uri="{FF2B5EF4-FFF2-40B4-BE49-F238E27FC236}">
                <a16:creationId xmlns:a16="http://schemas.microsoft.com/office/drawing/2014/main" id="{3D16A648-7FED-4D59-9D1C-A6D51AF29C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5250" y="904875"/>
            <a:ext cx="1619250" cy="1619250"/>
          </a:xfrm>
          <a:prstGeom prst="ellipse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grpSp>
        <p:nvGrpSpPr>
          <p:cNvPr id="24734" name="Group 158">
            <a:extLst>
              <a:ext uri="{FF2B5EF4-FFF2-40B4-BE49-F238E27FC236}">
                <a16:creationId xmlns:a16="http://schemas.microsoft.com/office/drawing/2014/main" id="{EF54D38C-EAD6-4C73-A5B3-6D4ACE198995}"/>
              </a:ext>
            </a:extLst>
          </p:cNvPr>
          <p:cNvGrpSpPr>
            <a:grpSpLocks/>
          </p:cNvGrpSpPr>
          <p:nvPr/>
        </p:nvGrpSpPr>
        <p:grpSpPr bwMode="auto">
          <a:xfrm>
            <a:off x="6300788" y="765175"/>
            <a:ext cx="1874837" cy="1871663"/>
            <a:chOff x="340" y="847"/>
            <a:chExt cx="1181" cy="1179"/>
          </a:xfrm>
        </p:grpSpPr>
        <p:sp>
          <p:nvSpPr>
            <p:cNvPr id="24735" name="Line 159">
              <a:extLst>
                <a:ext uri="{FF2B5EF4-FFF2-40B4-BE49-F238E27FC236}">
                  <a16:creationId xmlns:a16="http://schemas.microsoft.com/office/drawing/2014/main" id="{100C3965-97D8-4200-9E57-5E152C5F904C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363" y="1457"/>
              <a:ext cx="113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24736" name="Line 160">
              <a:extLst>
                <a:ext uri="{FF2B5EF4-FFF2-40B4-BE49-F238E27FC236}">
                  <a16:creationId xmlns:a16="http://schemas.microsoft.com/office/drawing/2014/main" id="{BD55D2CD-FF31-4074-9227-83875B6952B4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800000">
              <a:off x="342" y="1446"/>
              <a:ext cx="117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24737" name="Line 161">
              <a:extLst>
                <a:ext uri="{FF2B5EF4-FFF2-40B4-BE49-F238E27FC236}">
                  <a16:creationId xmlns:a16="http://schemas.microsoft.com/office/drawing/2014/main" id="{F1784D8E-3966-4179-A3FC-6ED7B354BA83}"/>
                </a:ext>
              </a:extLst>
            </p:cNvPr>
            <p:cNvSpPr>
              <a:spLocks noChangeShapeType="1"/>
            </p:cNvSpPr>
            <p:nvPr/>
          </p:nvSpPr>
          <p:spPr bwMode="auto">
            <a:xfrm rot="3600000">
              <a:off x="339" y="1437"/>
              <a:ext cx="117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24738" name="Line 162">
              <a:extLst>
                <a:ext uri="{FF2B5EF4-FFF2-40B4-BE49-F238E27FC236}">
                  <a16:creationId xmlns:a16="http://schemas.microsoft.com/office/drawing/2014/main" id="{80F2449D-7023-44AA-B9C2-36197CDFD04C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9800000">
              <a:off x="340" y="1445"/>
              <a:ext cx="117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24739" name="Line 163">
              <a:extLst>
                <a:ext uri="{FF2B5EF4-FFF2-40B4-BE49-F238E27FC236}">
                  <a16:creationId xmlns:a16="http://schemas.microsoft.com/office/drawing/2014/main" id="{6B46C9BF-293D-4FEB-AA7B-6D2BB93487E5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8000000">
              <a:off x="351" y="1437"/>
              <a:ext cx="117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24740" name="Line 164">
              <a:extLst>
                <a:ext uri="{FF2B5EF4-FFF2-40B4-BE49-F238E27FC236}">
                  <a16:creationId xmlns:a16="http://schemas.microsoft.com/office/drawing/2014/main" id="{39F6B67C-D34E-43F2-B95C-F6707C6CD07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4" y="1444"/>
              <a:ext cx="113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</p:grpSp>
      <p:pic>
        <p:nvPicPr>
          <p:cNvPr id="24741" name="Picture 165">
            <a:extLst>
              <a:ext uri="{FF2B5EF4-FFF2-40B4-BE49-F238E27FC236}">
                <a16:creationId xmlns:a16="http://schemas.microsoft.com/office/drawing/2014/main" id="{B6F683ED-0581-4EB2-98CB-EF6012344571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7050" y="1049338"/>
            <a:ext cx="719138" cy="373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4742" name="Group 166">
            <a:extLst>
              <a:ext uri="{FF2B5EF4-FFF2-40B4-BE49-F238E27FC236}">
                <a16:creationId xmlns:a16="http://schemas.microsoft.com/office/drawing/2014/main" id="{38EB6F41-FA9B-4E30-B838-5A9B45A1D7D8}"/>
              </a:ext>
            </a:extLst>
          </p:cNvPr>
          <p:cNvGrpSpPr>
            <a:grpSpLocks/>
          </p:cNvGrpSpPr>
          <p:nvPr/>
        </p:nvGrpSpPr>
        <p:grpSpPr bwMode="auto">
          <a:xfrm>
            <a:off x="7199313" y="977900"/>
            <a:ext cx="71437" cy="1468438"/>
            <a:chOff x="736" y="2342"/>
            <a:chExt cx="45" cy="925"/>
          </a:xfrm>
        </p:grpSpPr>
        <p:grpSp>
          <p:nvGrpSpPr>
            <p:cNvPr id="24743" name="Group 167">
              <a:extLst>
                <a:ext uri="{FF2B5EF4-FFF2-40B4-BE49-F238E27FC236}">
                  <a16:creationId xmlns:a16="http://schemas.microsoft.com/office/drawing/2014/main" id="{E2A00EA6-9BAC-452F-A367-43505A2BDDC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48" y="2342"/>
              <a:ext cx="25" cy="450"/>
              <a:chOff x="1442" y="1980"/>
              <a:chExt cx="25" cy="450"/>
            </a:xfrm>
          </p:grpSpPr>
          <p:sp>
            <p:nvSpPr>
              <p:cNvPr id="24744" name="Rectangle 168">
                <a:extLst>
                  <a:ext uri="{FF2B5EF4-FFF2-40B4-BE49-F238E27FC236}">
                    <a16:creationId xmlns:a16="http://schemas.microsoft.com/office/drawing/2014/main" id="{E15F643D-F29F-4762-88A2-D9F6968DC4F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23291">
                <a:off x="1262" y="2227"/>
                <a:ext cx="383" cy="23"/>
              </a:xfrm>
              <a:prstGeom prst="rect">
                <a:avLst/>
              </a:prstGeom>
              <a:solidFill>
                <a:srgbClr val="CC3300"/>
              </a:solidFill>
              <a:ln w="9525">
                <a:solidFill>
                  <a:srgbClr val="CC33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24745" name="AutoShape 169">
                <a:extLst>
                  <a:ext uri="{FF2B5EF4-FFF2-40B4-BE49-F238E27FC236}">
                    <a16:creationId xmlns:a16="http://schemas.microsoft.com/office/drawing/2014/main" id="{A93D6541-F618-4D2F-94AF-7B2AA05477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623291">
                <a:off x="1444" y="1980"/>
                <a:ext cx="23" cy="68"/>
              </a:xfrm>
              <a:prstGeom prst="triangle">
                <a:avLst>
                  <a:gd name="adj" fmla="val 50000"/>
                </a:avLst>
              </a:prstGeom>
              <a:solidFill>
                <a:srgbClr val="CC3300"/>
              </a:solidFill>
              <a:ln w="9525">
                <a:solidFill>
                  <a:srgbClr val="CC33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24746" name="Line 170">
                <a:extLst>
                  <a:ext uri="{FF2B5EF4-FFF2-40B4-BE49-F238E27FC236}">
                    <a16:creationId xmlns:a16="http://schemas.microsoft.com/office/drawing/2014/main" id="{F7D318A9-8835-4618-B258-C82A3D7ED06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6223291">
                <a:off x="1330" y="2194"/>
                <a:ext cx="249" cy="0"/>
              </a:xfrm>
              <a:prstGeom prst="line">
                <a:avLst/>
              </a:prstGeom>
              <a:noFill/>
              <a:ln w="28575">
                <a:solidFill>
                  <a:srgbClr val="FF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</p:grpSp>
        <p:grpSp>
          <p:nvGrpSpPr>
            <p:cNvPr id="24747" name="Group 171">
              <a:extLst>
                <a:ext uri="{FF2B5EF4-FFF2-40B4-BE49-F238E27FC236}">
                  <a16:creationId xmlns:a16="http://schemas.microsoft.com/office/drawing/2014/main" id="{E32EEE90-EE6A-4AF5-B024-3DE4C1F7FC3F}"/>
                </a:ext>
              </a:extLst>
            </p:cNvPr>
            <p:cNvGrpSpPr>
              <a:grpSpLocks/>
            </p:cNvGrpSpPr>
            <p:nvPr/>
          </p:nvGrpSpPr>
          <p:grpSpPr bwMode="auto">
            <a:xfrm rot="10800000">
              <a:off x="743" y="2817"/>
              <a:ext cx="25" cy="450"/>
              <a:chOff x="1442" y="1980"/>
              <a:chExt cx="25" cy="450"/>
            </a:xfrm>
          </p:grpSpPr>
          <p:sp>
            <p:nvSpPr>
              <p:cNvPr id="24748" name="Rectangle 172">
                <a:extLst>
                  <a:ext uri="{FF2B5EF4-FFF2-40B4-BE49-F238E27FC236}">
                    <a16:creationId xmlns:a16="http://schemas.microsoft.com/office/drawing/2014/main" id="{B899D6D9-203F-4A15-9FF5-9C3E8EC98B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23291">
                <a:off x="1262" y="2227"/>
                <a:ext cx="383" cy="2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C3300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CC33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24749" name="AutoShape 173">
                <a:extLst>
                  <a:ext uri="{FF2B5EF4-FFF2-40B4-BE49-F238E27FC236}">
                    <a16:creationId xmlns:a16="http://schemas.microsoft.com/office/drawing/2014/main" id="{9A153B55-0AE0-45F7-BFB9-C46469E4660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623291">
                <a:off x="1444" y="1980"/>
                <a:ext cx="23" cy="68"/>
              </a:xfrm>
              <a:prstGeom prst="triangle">
                <a:avLst>
                  <a:gd name="adj" fmla="val 50000"/>
                </a:avLst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C3300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CC33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24750" name="Line 174">
                <a:extLst>
                  <a:ext uri="{FF2B5EF4-FFF2-40B4-BE49-F238E27FC236}">
                    <a16:creationId xmlns:a16="http://schemas.microsoft.com/office/drawing/2014/main" id="{A10A206F-A2E8-426B-9FB0-90973A32263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6223291">
                <a:off x="1330" y="2194"/>
                <a:ext cx="249" cy="0"/>
              </a:xfrm>
              <a:prstGeom prst="line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rgbClr val="FFFF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</p:grpSp>
        <p:grpSp>
          <p:nvGrpSpPr>
            <p:cNvPr id="24751" name="Group 175">
              <a:extLst>
                <a:ext uri="{FF2B5EF4-FFF2-40B4-BE49-F238E27FC236}">
                  <a16:creationId xmlns:a16="http://schemas.microsoft.com/office/drawing/2014/main" id="{38DB71B9-8BA3-421D-8921-CEEE1EF801E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36" y="2783"/>
              <a:ext cx="45" cy="45"/>
              <a:chOff x="1156" y="2704"/>
              <a:chExt cx="45" cy="45"/>
            </a:xfrm>
          </p:grpSpPr>
          <p:sp>
            <p:nvSpPr>
              <p:cNvPr id="24752" name="Oval 176">
                <a:extLst>
                  <a:ext uri="{FF2B5EF4-FFF2-40B4-BE49-F238E27FC236}">
                    <a16:creationId xmlns:a16="http://schemas.microsoft.com/office/drawing/2014/main" id="{884EE7D0-8FF7-4528-AE7B-EF19527EA39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23291">
                <a:off x="1156" y="2704"/>
                <a:ext cx="45" cy="4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24753" name="Oval 177">
                <a:extLst>
                  <a:ext uri="{FF2B5EF4-FFF2-40B4-BE49-F238E27FC236}">
                    <a16:creationId xmlns:a16="http://schemas.microsoft.com/office/drawing/2014/main" id="{F3C7BB78-8365-4573-A9DF-7CF84CB756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23291">
                <a:off x="1167" y="2715"/>
                <a:ext cx="23" cy="23"/>
              </a:xfrm>
              <a:prstGeom prst="ellipse">
                <a:avLst/>
              </a:prstGeom>
              <a:solidFill>
                <a:srgbClr val="B2B2B2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</p:grpSp>
      </p:grpSp>
      <p:sp>
        <p:nvSpPr>
          <p:cNvPr id="24754" name="Oval 178">
            <a:extLst>
              <a:ext uri="{FF2B5EF4-FFF2-40B4-BE49-F238E27FC236}">
                <a16:creationId xmlns:a16="http://schemas.microsoft.com/office/drawing/2014/main" id="{27B85502-ECC4-41A9-A9E8-E83A7619A0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5250" y="904875"/>
            <a:ext cx="1619250" cy="1619250"/>
          </a:xfrm>
          <a:prstGeom prst="ellipse">
            <a:avLst/>
          </a:prstGeom>
          <a:gradFill rotWithShape="1">
            <a:gsLst>
              <a:gs pos="0">
                <a:srgbClr val="BDA4FA">
                  <a:alpha val="50999"/>
                </a:srgbClr>
              </a:gs>
              <a:gs pos="100000">
                <a:schemeClr val="bg1">
                  <a:alpha val="50999"/>
                </a:scheme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grpSp>
        <p:nvGrpSpPr>
          <p:cNvPr id="24755" name="Group 179">
            <a:extLst>
              <a:ext uri="{FF2B5EF4-FFF2-40B4-BE49-F238E27FC236}">
                <a16:creationId xmlns:a16="http://schemas.microsoft.com/office/drawing/2014/main" id="{05D7DE7F-436B-41FE-B83E-74BB46928142}"/>
              </a:ext>
            </a:extLst>
          </p:cNvPr>
          <p:cNvGrpSpPr>
            <a:grpSpLocks/>
          </p:cNvGrpSpPr>
          <p:nvPr/>
        </p:nvGrpSpPr>
        <p:grpSpPr bwMode="auto">
          <a:xfrm>
            <a:off x="6408738" y="904875"/>
            <a:ext cx="1692275" cy="1663700"/>
            <a:chOff x="408" y="935"/>
            <a:chExt cx="1066" cy="1048"/>
          </a:xfrm>
        </p:grpSpPr>
        <p:sp>
          <p:nvSpPr>
            <p:cNvPr id="24756" name="Text Box 180">
              <a:extLst>
                <a:ext uri="{FF2B5EF4-FFF2-40B4-BE49-F238E27FC236}">
                  <a16:creationId xmlns:a16="http://schemas.microsoft.com/office/drawing/2014/main" id="{A8151055-F055-4F8D-AA2C-ED28E871ED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1" y="935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0</a:t>
              </a:r>
            </a:p>
          </p:txBody>
        </p:sp>
        <p:sp>
          <p:nvSpPr>
            <p:cNvPr id="24757" name="Text Box 181">
              <a:extLst>
                <a:ext uri="{FF2B5EF4-FFF2-40B4-BE49-F238E27FC236}">
                  <a16:creationId xmlns:a16="http://schemas.microsoft.com/office/drawing/2014/main" id="{18696862-3BBE-41DA-A4C2-CF320218C07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4" y="1004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55</a:t>
              </a:r>
            </a:p>
          </p:txBody>
        </p:sp>
        <p:sp>
          <p:nvSpPr>
            <p:cNvPr id="24758" name="Text Box 182">
              <a:extLst>
                <a:ext uri="{FF2B5EF4-FFF2-40B4-BE49-F238E27FC236}">
                  <a16:creationId xmlns:a16="http://schemas.microsoft.com/office/drawing/2014/main" id="{F5F979A3-D284-4974-BECD-A42E0304E2E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99" y="1011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5</a:t>
              </a:r>
            </a:p>
          </p:txBody>
        </p:sp>
        <p:sp>
          <p:nvSpPr>
            <p:cNvPr id="24759" name="Text Box 183">
              <a:extLst>
                <a:ext uri="{FF2B5EF4-FFF2-40B4-BE49-F238E27FC236}">
                  <a16:creationId xmlns:a16="http://schemas.microsoft.com/office/drawing/2014/main" id="{328A5E46-9BF5-4EE7-A162-18F8D482AC7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58" y="1174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10</a:t>
              </a:r>
            </a:p>
          </p:txBody>
        </p:sp>
        <p:sp>
          <p:nvSpPr>
            <p:cNvPr id="24760" name="Text Box 184">
              <a:extLst>
                <a:ext uri="{FF2B5EF4-FFF2-40B4-BE49-F238E27FC236}">
                  <a16:creationId xmlns:a16="http://schemas.microsoft.com/office/drawing/2014/main" id="{C5900206-6CFF-4D38-9330-8E2FB1A6A03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38" y="1412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15</a:t>
              </a:r>
            </a:p>
          </p:txBody>
        </p:sp>
        <p:sp>
          <p:nvSpPr>
            <p:cNvPr id="24761" name="Text Box 185">
              <a:extLst>
                <a:ext uri="{FF2B5EF4-FFF2-40B4-BE49-F238E27FC236}">
                  <a16:creationId xmlns:a16="http://schemas.microsoft.com/office/drawing/2014/main" id="{C9898F87-DA83-4CB1-B4C4-97FC6A87A07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58" y="1646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20</a:t>
              </a:r>
            </a:p>
          </p:txBody>
        </p:sp>
        <p:sp>
          <p:nvSpPr>
            <p:cNvPr id="24762" name="Text Box 186">
              <a:extLst>
                <a:ext uri="{FF2B5EF4-FFF2-40B4-BE49-F238E27FC236}">
                  <a16:creationId xmlns:a16="http://schemas.microsoft.com/office/drawing/2014/main" id="{342BAE45-7BB0-4159-B25B-3D5F19148C3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99" y="1820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25</a:t>
              </a:r>
            </a:p>
          </p:txBody>
        </p:sp>
        <p:sp>
          <p:nvSpPr>
            <p:cNvPr id="24763" name="Text Box 187">
              <a:extLst>
                <a:ext uri="{FF2B5EF4-FFF2-40B4-BE49-F238E27FC236}">
                  <a16:creationId xmlns:a16="http://schemas.microsoft.com/office/drawing/2014/main" id="{B3CD53D7-B52D-4506-B03F-FA248C13B4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1" y="1877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30</a:t>
              </a:r>
            </a:p>
          </p:txBody>
        </p:sp>
        <p:sp>
          <p:nvSpPr>
            <p:cNvPr id="24764" name="Text Box 188">
              <a:extLst>
                <a:ext uri="{FF2B5EF4-FFF2-40B4-BE49-F238E27FC236}">
                  <a16:creationId xmlns:a16="http://schemas.microsoft.com/office/drawing/2014/main" id="{48F912A5-6A8A-49C6-9760-9829E72724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4" y="1813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35</a:t>
              </a:r>
            </a:p>
          </p:txBody>
        </p:sp>
        <p:sp>
          <p:nvSpPr>
            <p:cNvPr id="24765" name="Text Box 189">
              <a:extLst>
                <a:ext uri="{FF2B5EF4-FFF2-40B4-BE49-F238E27FC236}">
                  <a16:creationId xmlns:a16="http://schemas.microsoft.com/office/drawing/2014/main" id="{0AF42143-B095-44C8-97BE-6C625F0F90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6" y="1639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40</a:t>
              </a:r>
            </a:p>
          </p:txBody>
        </p:sp>
        <p:sp>
          <p:nvSpPr>
            <p:cNvPr id="24766" name="Text Box 190">
              <a:extLst>
                <a:ext uri="{FF2B5EF4-FFF2-40B4-BE49-F238E27FC236}">
                  <a16:creationId xmlns:a16="http://schemas.microsoft.com/office/drawing/2014/main" id="{8C969745-711E-49C3-A6FF-89E3B75FA15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8" y="1412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45</a:t>
              </a:r>
            </a:p>
          </p:txBody>
        </p:sp>
        <p:sp>
          <p:nvSpPr>
            <p:cNvPr id="24767" name="Text Box 191">
              <a:extLst>
                <a:ext uri="{FF2B5EF4-FFF2-40B4-BE49-F238E27FC236}">
                  <a16:creationId xmlns:a16="http://schemas.microsoft.com/office/drawing/2014/main" id="{80EE394F-2B5E-440C-AD1B-A751141393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6" y="1174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50</a:t>
              </a:r>
            </a:p>
          </p:txBody>
        </p:sp>
      </p:grpSp>
      <p:sp>
        <p:nvSpPr>
          <p:cNvPr id="24768" name="Text Box 192">
            <a:extLst>
              <a:ext uri="{FF2B5EF4-FFF2-40B4-BE49-F238E27FC236}">
                <a16:creationId xmlns:a16="http://schemas.microsoft.com/office/drawing/2014/main" id="{FF37C9F6-1E8A-4851-A664-5534D2DC40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3138" y="1628775"/>
            <a:ext cx="35274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altLang="sr-Latn-RS" sz="1000" b="1">
                <a:latin typeface="Tahoma" panose="020B0604030504040204" pitchFamily="34" charset="0"/>
              </a:rPr>
              <a:t>Klikni na strelicu za početak i prekid okretanja.</a:t>
            </a:r>
          </a:p>
        </p:txBody>
      </p:sp>
      <p:sp>
        <p:nvSpPr>
          <p:cNvPr id="24856" name="AutoShape 280">
            <a:hlinkClick r:id="" action="ppaction://hlinkshowjump?jump=previousslide"/>
            <a:hlinkHover r:id="" action="ppaction://noaction" highlightClick="1">
              <a:snd r:embed="rId2" name="click.wav"/>
            </a:hlinkHover>
            <a:extLst>
              <a:ext uri="{FF2B5EF4-FFF2-40B4-BE49-F238E27FC236}">
                <a16:creationId xmlns:a16="http://schemas.microsoft.com/office/drawing/2014/main" id="{DCEC31E4-30BF-4EE5-B273-263BBC5B9CF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092950" y="6272213"/>
            <a:ext cx="219075" cy="2159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DDDDDD"/>
              </a:gs>
              <a:gs pos="100000">
                <a:srgbClr val="DDDDDD">
                  <a:gamma/>
                  <a:shade val="69412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accent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pPr algn="ctr"/>
            <a:r>
              <a:rPr lang="hr-HR" altLang="sr-Latn-RS" sz="1000" b="1">
                <a:solidFill>
                  <a:srgbClr val="009900"/>
                </a:solidFill>
                <a:cs typeface="Arial" panose="020B0604020202020204" pitchFamily="34" charset="0"/>
                <a:sym typeface="Wingdings" panose="05000000000000000000" pitchFamily="2" charset="2"/>
              </a:rPr>
              <a:t></a:t>
            </a:r>
          </a:p>
        </p:txBody>
      </p:sp>
      <p:sp>
        <p:nvSpPr>
          <p:cNvPr id="24857" name="AutoShape 281">
            <a:hlinkClick r:id="" action="ppaction://hlinkshowjump?jump=nextslide"/>
            <a:hlinkHover r:id="" action="ppaction://noaction" highlightClick="1">
              <a:snd r:embed="rId2" name="click.wav"/>
            </a:hlinkHover>
            <a:extLst>
              <a:ext uri="{FF2B5EF4-FFF2-40B4-BE49-F238E27FC236}">
                <a16:creationId xmlns:a16="http://schemas.microsoft.com/office/drawing/2014/main" id="{F517FB47-FC62-43C2-A537-28FB390824D9}"/>
              </a:ext>
            </a:extLst>
          </p:cNvPr>
          <p:cNvSpPr>
            <a:spLocks noChangeAspect="1" noChangeArrowheads="1"/>
          </p:cNvSpPr>
          <p:nvPr/>
        </p:nvSpPr>
        <p:spPr bwMode="auto">
          <a:xfrm rot="10800000">
            <a:off x="7380288" y="6272213"/>
            <a:ext cx="219075" cy="2159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DDDDDD"/>
              </a:gs>
              <a:gs pos="100000">
                <a:srgbClr val="DDDDDD">
                  <a:gamma/>
                  <a:shade val="69412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accent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pPr algn="ctr"/>
            <a:r>
              <a:rPr lang="hr-HR" altLang="sr-Latn-RS" sz="1000" b="1">
                <a:solidFill>
                  <a:srgbClr val="009900"/>
                </a:solidFill>
                <a:cs typeface="Arial" panose="020B0604020202020204" pitchFamily="34" charset="0"/>
                <a:sym typeface="Wingdings" panose="05000000000000000000" pitchFamily="2" charset="2"/>
              </a:rPr>
              <a:t></a:t>
            </a:r>
          </a:p>
        </p:txBody>
      </p:sp>
      <p:sp>
        <p:nvSpPr>
          <p:cNvPr id="24858" name="AutoShape 282">
            <a:hlinkClick r:id="" action="ppaction://hlinkshowjump?jump=endshow"/>
            <a:hlinkHover r:id="" action="ppaction://noaction" highlightClick="1">
              <a:snd r:embed="rId2" name="click.wav"/>
            </a:hlinkHover>
            <a:extLst>
              <a:ext uri="{FF2B5EF4-FFF2-40B4-BE49-F238E27FC236}">
                <a16:creationId xmlns:a16="http://schemas.microsoft.com/office/drawing/2014/main" id="{2F91AAF6-60D4-4D9A-BF07-EFFBE0F89B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78738" y="6272213"/>
            <a:ext cx="565150" cy="2159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19050" algn="ctr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accent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lIns="36000" tIns="36000" rIns="36000" bIns="36000" anchor="ctr"/>
          <a:lstStyle/>
          <a:p>
            <a:pPr algn="ctr"/>
            <a:r>
              <a:rPr lang="hr-HR" altLang="sr-Latn-RS" sz="800" b="1">
                <a:solidFill>
                  <a:schemeClr val="bg1"/>
                </a:solidFill>
                <a:latin typeface="Tahoma" panose="020B0604030504040204" pitchFamily="34" charset="0"/>
              </a:rPr>
              <a:t>Početak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7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6" dur="120000" fill="hold"/>
                                        <p:tgtEl>
                                          <p:spTgt spid="247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64" presetClass="path" presetSubtype="0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0.00533 L 2.5E-6 -0.31481 " pathEditMode="relative" rAng="0" ptsTypes="AA">
                                      <p:cBhvr>
                                        <p:cTn id="8" dur="120000" fill="hold"/>
                                        <p:tgtEl>
                                          <p:spTgt spid="248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019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4" presetClass="path" presetSubtype="0" fill="hold" nodeType="withEffect">
                                  <p:stCondLst>
                                    <p:cond delay="108000"/>
                                  </p:stCondLst>
                                  <p:childTnLst>
                                    <p:animMotion origin="layout" path="M 5.55556E-7 7.40741E-7 L 5.55556E-7 -0.03148 " pathEditMode="relative" rAng="0" ptsTypes="AA">
                                      <p:cBhvr>
                                        <p:cTn id="10" dur="12000" fill="hold"/>
                                        <p:tgtEl>
                                          <p:spTgt spid="248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74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4" presetClass="path" presetSubtype="0" fill="hold" nodeType="withEffect">
                                  <p:stCondLst>
                                    <p:cond delay="108000"/>
                                  </p:stCondLst>
                                  <p:childTnLst>
                                    <p:animMotion origin="layout" path="M 5.55556E-7 -3.33333E-6 L 5.55556E-7 -0.03125 " pathEditMode="relative" rAng="0" ptsTypes="AA">
                                      <p:cBhvr>
                                        <p:cTn id="12" dur="12000" fill="hold"/>
                                        <p:tgtEl>
                                          <p:spTgt spid="248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74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64" presetClass="path" presetSubtype="0" fill="hold" nodeType="withEffect">
                                  <p:stCondLst>
                                    <p:cond delay="125000"/>
                                  </p:stCondLst>
                                  <p:childTnLst>
                                    <p:animMotion origin="layout" path="M 8.33333E-7 -0.01041 L 8.33333E-7 -0.31481 " pathEditMode="relative" rAng="0" ptsTypes="AA">
                                      <p:cBhvr>
                                        <p:cTn id="14" dur="1000" fill="hold"/>
                                        <p:tgtEl>
                                          <p:spTgt spid="248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231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64" presetClass="path" presetSubtype="0" repeatCount="15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0.00533 L 2.5E-6 -0.31481 " pathEditMode="relative" rAng="0" ptsTypes="AA">
                                      <p:cBhvr>
                                        <p:cTn id="16" dur="80000" fill="hold"/>
                                        <p:tgtEl>
                                          <p:spTgt spid="247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019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64" presetClass="path" presetSubtype="0" fill="hold" grpId="0" nodeType="withEffect">
                                  <p:stCondLst>
                                    <p:cond delay="72000"/>
                                  </p:stCondLst>
                                  <p:childTnLst>
                                    <p:animMotion origin="layout" path="M 5.55556E-7 7.40741E-7 L 5.55556E-7 -0.03148 " pathEditMode="relative" rAng="0" ptsTypes="AA">
                                      <p:cBhvr>
                                        <p:cTn id="18" dur="8000" fill="hold"/>
                                        <p:tgtEl>
                                          <p:spTgt spid="247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74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64" presetClass="path" presetSubtype="0" fill="hold" nodeType="withEffect">
                                  <p:stCondLst>
                                    <p:cond delay="72000"/>
                                  </p:stCondLst>
                                  <p:childTnLst>
                                    <p:animMotion origin="layout" path="M 5.55556E-7 -3.33333E-6 L 5.55556E-7 -0.03125 " pathEditMode="relative" rAng="0" ptsTypes="AA">
                                      <p:cBhvr>
                                        <p:cTn id="20" dur="8000" fill="hold"/>
                                        <p:tgtEl>
                                          <p:spTgt spid="247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74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64" presetClass="path" presetSubtype="0" fill="hold" nodeType="withEffect">
                                  <p:stCondLst>
                                    <p:cond delay="125000"/>
                                  </p:stCondLst>
                                  <p:childTnLst>
                                    <p:animMotion origin="layout" path="M 8.33333E-7 -0.01041 L 8.33333E-7 -0.31481 " pathEditMode="relative" rAng="0" ptsTypes="AA">
                                      <p:cBhvr>
                                        <p:cTn id="22" dur="1000" fill="hold"/>
                                        <p:tgtEl>
                                          <p:spTgt spid="247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231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64" presetClass="path" presetSubtype="0" fill="hold" nodeType="withEffect">
                                  <p:stCondLst>
                                    <p:cond delay="125000"/>
                                  </p:stCondLst>
                                  <p:childTnLst>
                                    <p:animMotion origin="layout" path="M 3.88889E-6 4.81481E-6 L 3.88889E-6 -0.31505 " pathEditMode="relative" rAng="0" ptsTypes="AA">
                                      <p:cBhvr>
                                        <p:cTn id="24" dur="1000" fill="hold"/>
                                        <p:tgtEl>
                                          <p:spTgt spid="247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764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8" presetClass="emp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" dur="12000" fill="hold"/>
                                        <p:tgtEl>
                                          <p:spTgt spid="247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7" presetID="8" presetClass="emph" presetSubtype="0" repeatCount="15000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28" dur="8000" fill="hold"/>
                                        <p:tgtEl>
                                          <p:spTgt spid="247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9" presetID="8" presetClass="emph" presetSubtype="0" repeatCount="10000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30" dur="12000" fill="hold"/>
                                        <p:tgtEl>
                                          <p:spTgt spid="2458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1" presetID="8" presetClass="emph" presetSubtype="0" repeatCount="15000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32" dur="80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3" presetID="63" presetClass="path" presetSubtype="0" repeatCount="24000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-1.11111E-6 1.21387E-6 L 0.03611 1.21387E-6 " pathEditMode="relative" rAng="0" ptsTypes="AA">
                                      <p:cBhvr>
                                        <p:cTn id="34" dur="500" fill="hold"/>
                                        <p:tgtEl>
                                          <p:spTgt spid="246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06" y="0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8" presetClass="emph" presetSubtype="0" repeatCount="240000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1350000">
                                      <p:cBhvr>
                                        <p:cTn id="36" dur="500" fill="hold"/>
                                        <p:tgtEl>
                                          <p:spTgt spid="2458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7" presetID="35" presetClass="path" presetSubtype="0" repeatCount="240000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-0.00364 -7.40741E-7 L -0.03715 -7.40741E-7 " pathEditMode="relative" rAng="0" ptsTypes="AA">
                                      <p:cBhvr>
                                        <p:cTn id="38" dur="500" fill="hold"/>
                                        <p:tgtEl>
                                          <p:spTgt spid="246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84" y="0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8" presetClass="emph" presetSubtype="0" repeatCount="240000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900000">
                                      <p:cBhvr>
                                        <p:cTn id="40" dur="500" fill="hold"/>
                                        <p:tgtEl>
                                          <p:spTgt spid="246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"/>
                                        <p:tgtEl>
                                          <p:spTgt spid="24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717"/>
                  </p:tgtEl>
                </p:cond>
              </p:nextCondLst>
            </p:seq>
          </p:childTnLst>
        </p:cTn>
      </p:par>
    </p:tnLst>
    <p:bldLst>
      <p:bldP spid="24771" grpId="0" animBg="1"/>
      <p:bldP spid="2473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85" name="Text Box 285">
            <a:extLst>
              <a:ext uri="{FF2B5EF4-FFF2-40B4-BE49-F238E27FC236}">
                <a16:creationId xmlns:a16="http://schemas.microsoft.com/office/drawing/2014/main" id="{1806E9EB-D38E-4A4E-B40E-E71111624B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5388" y="3897313"/>
            <a:ext cx="179387" cy="215900"/>
          </a:xfrm>
          <a:prstGeom prst="rect">
            <a:avLst/>
          </a:prstGeom>
          <a:gradFill rotWithShape="1">
            <a:gsLst>
              <a:gs pos="0">
                <a:srgbClr val="B2B2B2">
                  <a:gamma/>
                  <a:shade val="76078"/>
                  <a:invGamma/>
                </a:srgbClr>
              </a:gs>
              <a:gs pos="50000">
                <a:srgbClr val="B2B2B2"/>
              </a:gs>
              <a:gs pos="100000">
                <a:srgbClr val="B2B2B2">
                  <a:gamma/>
                  <a:shade val="76078"/>
                  <a:invGamma/>
                </a:srgbClr>
              </a:gs>
            </a:gsLst>
            <a:lin ang="5400000" scaled="1"/>
          </a:gra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 anchorCtr="1"/>
          <a:lstStyle/>
          <a:p>
            <a:pPr algn="ctr">
              <a:spcBef>
                <a:spcPct val="50000"/>
              </a:spcBef>
            </a:pPr>
            <a:r>
              <a:rPr lang="hr-HR" altLang="sr-Latn-RS" sz="1400" b="1">
                <a:latin typeface="Tahoma" panose="020B0604030504040204" pitchFamily="34" charset="0"/>
              </a:rPr>
              <a:t>0</a:t>
            </a:r>
          </a:p>
        </p:txBody>
      </p:sp>
      <p:grpSp>
        <p:nvGrpSpPr>
          <p:cNvPr id="25886" name="Group 286">
            <a:extLst>
              <a:ext uri="{FF2B5EF4-FFF2-40B4-BE49-F238E27FC236}">
                <a16:creationId xmlns:a16="http://schemas.microsoft.com/office/drawing/2014/main" id="{53A96B9F-3092-49E7-A7E2-1D64293486CA}"/>
              </a:ext>
            </a:extLst>
          </p:cNvPr>
          <p:cNvGrpSpPr>
            <a:grpSpLocks/>
          </p:cNvGrpSpPr>
          <p:nvPr/>
        </p:nvGrpSpPr>
        <p:grpSpPr bwMode="auto">
          <a:xfrm>
            <a:off x="5003800" y="4113213"/>
            <a:ext cx="180975" cy="2159000"/>
            <a:chOff x="793" y="2704"/>
            <a:chExt cx="114" cy="1360"/>
          </a:xfrm>
        </p:grpSpPr>
        <p:sp>
          <p:nvSpPr>
            <p:cNvPr id="25887" name="Text Box 287">
              <a:extLst>
                <a:ext uri="{FF2B5EF4-FFF2-40B4-BE49-F238E27FC236}">
                  <a16:creationId xmlns:a16="http://schemas.microsoft.com/office/drawing/2014/main" id="{DF99A629-58CB-4C79-A9D6-42DFD087B97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2704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1</a:t>
              </a:r>
            </a:p>
          </p:txBody>
        </p:sp>
        <p:sp>
          <p:nvSpPr>
            <p:cNvPr id="25888" name="Text Box 288">
              <a:extLst>
                <a:ext uri="{FF2B5EF4-FFF2-40B4-BE49-F238E27FC236}">
                  <a16:creationId xmlns:a16="http://schemas.microsoft.com/office/drawing/2014/main" id="{23E9A7E7-DF85-442B-AECD-BAC4325014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3384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6</a:t>
              </a:r>
            </a:p>
          </p:txBody>
        </p:sp>
        <p:sp>
          <p:nvSpPr>
            <p:cNvPr id="25889" name="Text Box 289">
              <a:extLst>
                <a:ext uri="{FF2B5EF4-FFF2-40B4-BE49-F238E27FC236}">
                  <a16:creationId xmlns:a16="http://schemas.microsoft.com/office/drawing/2014/main" id="{DBB63DFE-1E43-4A12-90D6-AFAE665276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2976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3</a:t>
              </a:r>
            </a:p>
          </p:txBody>
        </p:sp>
        <p:sp>
          <p:nvSpPr>
            <p:cNvPr id="25890" name="Text Box 290">
              <a:extLst>
                <a:ext uri="{FF2B5EF4-FFF2-40B4-BE49-F238E27FC236}">
                  <a16:creationId xmlns:a16="http://schemas.microsoft.com/office/drawing/2014/main" id="{537AD7CD-7365-4005-B90F-0C2624AD7D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3112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4</a:t>
              </a:r>
            </a:p>
          </p:txBody>
        </p:sp>
        <p:sp>
          <p:nvSpPr>
            <p:cNvPr id="25891" name="Text Box 291">
              <a:extLst>
                <a:ext uri="{FF2B5EF4-FFF2-40B4-BE49-F238E27FC236}">
                  <a16:creationId xmlns:a16="http://schemas.microsoft.com/office/drawing/2014/main" id="{080FCE90-29A5-48B3-9501-EFD289C24B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3248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5</a:t>
              </a:r>
            </a:p>
          </p:txBody>
        </p:sp>
        <p:sp>
          <p:nvSpPr>
            <p:cNvPr id="25892" name="Text Box 292">
              <a:extLst>
                <a:ext uri="{FF2B5EF4-FFF2-40B4-BE49-F238E27FC236}">
                  <a16:creationId xmlns:a16="http://schemas.microsoft.com/office/drawing/2014/main" id="{D2055295-8F79-41F4-AC76-E7B7B8172D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2840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2</a:t>
              </a:r>
            </a:p>
          </p:txBody>
        </p:sp>
        <p:sp>
          <p:nvSpPr>
            <p:cNvPr id="25893" name="Text Box 293">
              <a:extLst>
                <a:ext uri="{FF2B5EF4-FFF2-40B4-BE49-F238E27FC236}">
                  <a16:creationId xmlns:a16="http://schemas.microsoft.com/office/drawing/2014/main" id="{C6B68FDA-D4A2-40D5-B508-B8C39772137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3520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7</a:t>
              </a:r>
            </a:p>
          </p:txBody>
        </p:sp>
        <p:sp>
          <p:nvSpPr>
            <p:cNvPr id="25894" name="Text Box 294">
              <a:extLst>
                <a:ext uri="{FF2B5EF4-FFF2-40B4-BE49-F238E27FC236}">
                  <a16:creationId xmlns:a16="http://schemas.microsoft.com/office/drawing/2014/main" id="{12A430D9-CA78-4541-AD8B-BFF2701AA8D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3656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8</a:t>
              </a:r>
            </a:p>
          </p:txBody>
        </p:sp>
        <p:sp>
          <p:nvSpPr>
            <p:cNvPr id="25895" name="Text Box 295">
              <a:extLst>
                <a:ext uri="{FF2B5EF4-FFF2-40B4-BE49-F238E27FC236}">
                  <a16:creationId xmlns:a16="http://schemas.microsoft.com/office/drawing/2014/main" id="{19A0F401-FB73-449D-9DB6-4249F1F421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3" y="3792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9</a:t>
              </a:r>
            </a:p>
          </p:txBody>
        </p:sp>
        <p:sp>
          <p:nvSpPr>
            <p:cNvPr id="25896" name="Text Box 296">
              <a:extLst>
                <a:ext uri="{FF2B5EF4-FFF2-40B4-BE49-F238E27FC236}">
                  <a16:creationId xmlns:a16="http://schemas.microsoft.com/office/drawing/2014/main" id="{8E3A2B36-0162-41DD-9DB5-FFD9F27B94D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3928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0</a:t>
              </a:r>
            </a:p>
          </p:txBody>
        </p:sp>
      </p:grpSp>
      <p:grpSp>
        <p:nvGrpSpPr>
          <p:cNvPr id="25897" name="Group 297">
            <a:extLst>
              <a:ext uri="{FF2B5EF4-FFF2-40B4-BE49-F238E27FC236}">
                <a16:creationId xmlns:a16="http://schemas.microsoft.com/office/drawing/2014/main" id="{817920C8-1BA3-473A-8AAB-B14A0D4CC317}"/>
              </a:ext>
            </a:extLst>
          </p:cNvPr>
          <p:cNvGrpSpPr>
            <a:grpSpLocks/>
          </p:cNvGrpSpPr>
          <p:nvPr/>
        </p:nvGrpSpPr>
        <p:grpSpPr bwMode="auto">
          <a:xfrm>
            <a:off x="5183188" y="3897313"/>
            <a:ext cx="180975" cy="2374900"/>
            <a:chOff x="906" y="2614"/>
            <a:chExt cx="114" cy="1496"/>
          </a:xfrm>
        </p:grpSpPr>
        <p:sp>
          <p:nvSpPr>
            <p:cNvPr id="25898" name="Text Box 298">
              <a:extLst>
                <a:ext uri="{FF2B5EF4-FFF2-40B4-BE49-F238E27FC236}">
                  <a16:creationId xmlns:a16="http://schemas.microsoft.com/office/drawing/2014/main" id="{45E17257-BF72-45F8-BD8A-2AEA5A6114E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2614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0</a:t>
              </a:r>
            </a:p>
          </p:txBody>
        </p:sp>
        <p:sp>
          <p:nvSpPr>
            <p:cNvPr id="25899" name="Text Box 299">
              <a:extLst>
                <a:ext uri="{FF2B5EF4-FFF2-40B4-BE49-F238E27FC236}">
                  <a16:creationId xmlns:a16="http://schemas.microsoft.com/office/drawing/2014/main" id="{410712CF-2F81-4FAB-8697-273AF9BB9F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2750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1</a:t>
              </a:r>
            </a:p>
          </p:txBody>
        </p:sp>
        <p:sp>
          <p:nvSpPr>
            <p:cNvPr id="25900" name="Text Box 300">
              <a:extLst>
                <a:ext uri="{FF2B5EF4-FFF2-40B4-BE49-F238E27FC236}">
                  <a16:creationId xmlns:a16="http://schemas.microsoft.com/office/drawing/2014/main" id="{67334DAC-7529-45F5-8FCB-797D3EDB3AD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430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6</a:t>
              </a:r>
            </a:p>
          </p:txBody>
        </p:sp>
        <p:sp>
          <p:nvSpPr>
            <p:cNvPr id="25901" name="Text Box 301">
              <a:extLst>
                <a:ext uri="{FF2B5EF4-FFF2-40B4-BE49-F238E27FC236}">
                  <a16:creationId xmlns:a16="http://schemas.microsoft.com/office/drawing/2014/main" id="{AAD52027-3C48-4739-8343-C357249EC4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022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3</a:t>
              </a:r>
            </a:p>
          </p:txBody>
        </p:sp>
        <p:sp>
          <p:nvSpPr>
            <p:cNvPr id="25902" name="Text Box 302">
              <a:extLst>
                <a:ext uri="{FF2B5EF4-FFF2-40B4-BE49-F238E27FC236}">
                  <a16:creationId xmlns:a16="http://schemas.microsoft.com/office/drawing/2014/main" id="{C4BF929C-1D7A-4775-89E7-13CF5221F5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158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4</a:t>
              </a:r>
            </a:p>
          </p:txBody>
        </p:sp>
        <p:sp>
          <p:nvSpPr>
            <p:cNvPr id="25903" name="Text Box 303">
              <a:extLst>
                <a:ext uri="{FF2B5EF4-FFF2-40B4-BE49-F238E27FC236}">
                  <a16:creationId xmlns:a16="http://schemas.microsoft.com/office/drawing/2014/main" id="{24376751-C61D-4EEE-A3E6-8E1FA7B27A1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294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5</a:t>
              </a:r>
            </a:p>
          </p:txBody>
        </p:sp>
        <p:sp>
          <p:nvSpPr>
            <p:cNvPr id="25904" name="Text Box 304">
              <a:extLst>
                <a:ext uri="{FF2B5EF4-FFF2-40B4-BE49-F238E27FC236}">
                  <a16:creationId xmlns:a16="http://schemas.microsoft.com/office/drawing/2014/main" id="{ADE98EFB-5B64-46DF-9A9C-0686E7CB3F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2886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2</a:t>
              </a:r>
            </a:p>
          </p:txBody>
        </p:sp>
        <p:sp>
          <p:nvSpPr>
            <p:cNvPr id="25905" name="Text Box 305">
              <a:extLst>
                <a:ext uri="{FF2B5EF4-FFF2-40B4-BE49-F238E27FC236}">
                  <a16:creationId xmlns:a16="http://schemas.microsoft.com/office/drawing/2014/main" id="{576F2DED-E5A2-4431-A567-9DA09558CB2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566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7</a:t>
              </a:r>
            </a:p>
          </p:txBody>
        </p:sp>
        <p:sp>
          <p:nvSpPr>
            <p:cNvPr id="25906" name="Text Box 306">
              <a:extLst>
                <a:ext uri="{FF2B5EF4-FFF2-40B4-BE49-F238E27FC236}">
                  <a16:creationId xmlns:a16="http://schemas.microsoft.com/office/drawing/2014/main" id="{D0E9B0D4-1DFF-4D50-B525-385217A9B09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702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8</a:t>
              </a:r>
            </a:p>
          </p:txBody>
        </p:sp>
        <p:sp>
          <p:nvSpPr>
            <p:cNvPr id="25907" name="Text Box 307">
              <a:extLst>
                <a:ext uri="{FF2B5EF4-FFF2-40B4-BE49-F238E27FC236}">
                  <a16:creationId xmlns:a16="http://schemas.microsoft.com/office/drawing/2014/main" id="{51D7DCB1-778F-48C7-82EA-96B2F7CC86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6" y="3838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9</a:t>
              </a:r>
            </a:p>
          </p:txBody>
        </p:sp>
        <p:sp>
          <p:nvSpPr>
            <p:cNvPr id="25908" name="Text Box 308">
              <a:extLst>
                <a:ext uri="{FF2B5EF4-FFF2-40B4-BE49-F238E27FC236}">
                  <a16:creationId xmlns:a16="http://schemas.microsoft.com/office/drawing/2014/main" id="{FEE6F0A5-26DA-4029-99F3-6E80289103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974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0</a:t>
              </a:r>
            </a:p>
          </p:txBody>
        </p:sp>
      </p:grpSp>
      <p:grpSp>
        <p:nvGrpSpPr>
          <p:cNvPr id="25909" name="Group 309">
            <a:extLst>
              <a:ext uri="{FF2B5EF4-FFF2-40B4-BE49-F238E27FC236}">
                <a16:creationId xmlns:a16="http://schemas.microsoft.com/office/drawing/2014/main" id="{6815DE63-6970-43E6-9204-42B1B7039F29}"/>
              </a:ext>
            </a:extLst>
          </p:cNvPr>
          <p:cNvGrpSpPr>
            <a:grpSpLocks/>
          </p:cNvGrpSpPr>
          <p:nvPr/>
        </p:nvGrpSpPr>
        <p:grpSpPr bwMode="auto">
          <a:xfrm>
            <a:off x="4859338" y="1593850"/>
            <a:ext cx="579437" cy="4714875"/>
            <a:chOff x="703" y="1117"/>
            <a:chExt cx="365" cy="2970"/>
          </a:xfrm>
        </p:grpSpPr>
        <p:sp>
          <p:nvSpPr>
            <p:cNvPr id="25910" name="Rectangle 310">
              <a:extLst>
                <a:ext uri="{FF2B5EF4-FFF2-40B4-BE49-F238E27FC236}">
                  <a16:creationId xmlns:a16="http://schemas.microsoft.com/office/drawing/2014/main" id="{49C8240C-E8A3-499F-8F9E-A82521D968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3" y="2704"/>
              <a:ext cx="365" cy="138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399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sr-Latn-RS" altLang="sr-Latn-RS"/>
            </a:p>
          </p:txBody>
        </p:sp>
        <p:sp>
          <p:nvSpPr>
            <p:cNvPr id="25911" name="Rectangle 311">
              <a:extLst>
                <a:ext uri="{FF2B5EF4-FFF2-40B4-BE49-F238E27FC236}">
                  <a16:creationId xmlns:a16="http://schemas.microsoft.com/office/drawing/2014/main" id="{10F93641-E7CE-4AB4-987D-305092C293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5" y="1117"/>
              <a:ext cx="363" cy="145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399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25912" name="Rectangle 312">
              <a:extLst>
                <a:ext uri="{FF2B5EF4-FFF2-40B4-BE49-F238E27FC236}">
                  <a16:creationId xmlns:a16="http://schemas.microsoft.com/office/drawing/2014/main" id="{F64113E2-2E5F-449B-8968-708E97309A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4" y="2568"/>
              <a:ext cx="227" cy="136"/>
            </a:xfrm>
            <a:prstGeom prst="rect">
              <a:avLst/>
            </a:prstGeom>
            <a:noFill/>
            <a:ln w="28575">
              <a:pattFill prst="narVert">
                <a:fgClr>
                  <a:schemeClr val="tx1"/>
                </a:fgClr>
                <a:bgClr>
                  <a:srgbClr val="FFFFFF"/>
                </a:bgClr>
              </a:patt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bg1">
                          <a:gamma/>
                          <a:shade val="83529"/>
                          <a:invGamma/>
                        </a:schemeClr>
                      </a:gs>
                      <a:gs pos="50000">
                        <a:schemeClr val="bg1">
                          <a:alpha val="11000"/>
                        </a:schemeClr>
                      </a:gs>
                      <a:gs pos="100000">
                        <a:schemeClr val="bg1">
                          <a:gamma/>
                          <a:shade val="83529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</p:grpSp>
      <p:sp>
        <p:nvSpPr>
          <p:cNvPr id="25856" name="Text Box 256">
            <a:extLst>
              <a:ext uri="{FF2B5EF4-FFF2-40B4-BE49-F238E27FC236}">
                <a16:creationId xmlns:a16="http://schemas.microsoft.com/office/drawing/2014/main" id="{E29E30EF-5A73-4237-85E4-083B5E64B5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8975" y="3897313"/>
            <a:ext cx="179388" cy="215900"/>
          </a:xfrm>
          <a:prstGeom prst="rect">
            <a:avLst/>
          </a:prstGeom>
          <a:gradFill rotWithShape="1">
            <a:gsLst>
              <a:gs pos="0">
                <a:srgbClr val="B2B2B2">
                  <a:gamma/>
                  <a:shade val="76078"/>
                  <a:invGamma/>
                </a:srgbClr>
              </a:gs>
              <a:gs pos="50000">
                <a:srgbClr val="B2B2B2"/>
              </a:gs>
              <a:gs pos="100000">
                <a:srgbClr val="B2B2B2">
                  <a:gamma/>
                  <a:shade val="76078"/>
                  <a:invGamma/>
                </a:srgbClr>
              </a:gs>
            </a:gsLst>
            <a:lin ang="5400000" scaled="1"/>
          </a:gra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 anchorCtr="1"/>
          <a:lstStyle/>
          <a:p>
            <a:pPr algn="ctr">
              <a:spcBef>
                <a:spcPct val="50000"/>
              </a:spcBef>
            </a:pPr>
            <a:r>
              <a:rPr lang="hr-HR" altLang="sr-Latn-RS" sz="1400" b="1">
                <a:latin typeface="Tahoma" panose="020B0604030504040204" pitchFamily="34" charset="0"/>
              </a:rPr>
              <a:t>0</a:t>
            </a:r>
          </a:p>
        </p:txBody>
      </p:sp>
      <p:grpSp>
        <p:nvGrpSpPr>
          <p:cNvPr id="25857" name="Group 257">
            <a:extLst>
              <a:ext uri="{FF2B5EF4-FFF2-40B4-BE49-F238E27FC236}">
                <a16:creationId xmlns:a16="http://schemas.microsoft.com/office/drawing/2014/main" id="{D6540F67-F91E-45C3-A444-D3FDF7A205F9}"/>
              </a:ext>
            </a:extLst>
          </p:cNvPr>
          <p:cNvGrpSpPr>
            <a:grpSpLocks/>
          </p:cNvGrpSpPr>
          <p:nvPr/>
        </p:nvGrpSpPr>
        <p:grpSpPr bwMode="auto">
          <a:xfrm>
            <a:off x="4497388" y="4113213"/>
            <a:ext cx="180975" cy="2159000"/>
            <a:chOff x="793" y="2704"/>
            <a:chExt cx="114" cy="1360"/>
          </a:xfrm>
        </p:grpSpPr>
        <p:sp>
          <p:nvSpPr>
            <p:cNvPr id="25858" name="Text Box 258">
              <a:extLst>
                <a:ext uri="{FF2B5EF4-FFF2-40B4-BE49-F238E27FC236}">
                  <a16:creationId xmlns:a16="http://schemas.microsoft.com/office/drawing/2014/main" id="{8CAD5029-9750-4F0E-85A2-449274AD62F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2704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1</a:t>
              </a:r>
            </a:p>
          </p:txBody>
        </p:sp>
        <p:sp>
          <p:nvSpPr>
            <p:cNvPr id="25859" name="Text Box 259">
              <a:extLst>
                <a:ext uri="{FF2B5EF4-FFF2-40B4-BE49-F238E27FC236}">
                  <a16:creationId xmlns:a16="http://schemas.microsoft.com/office/drawing/2014/main" id="{9AB618F9-99AE-4A8E-8BDE-0F60917864B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3384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6</a:t>
              </a:r>
            </a:p>
          </p:txBody>
        </p:sp>
        <p:sp>
          <p:nvSpPr>
            <p:cNvPr id="25860" name="Text Box 260">
              <a:extLst>
                <a:ext uri="{FF2B5EF4-FFF2-40B4-BE49-F238E27FC236}">
                  <a16:creationId xmlns:a16="http://schemas.microsoft.com/office/drawing/2014/main" id="{B7F8CCDF-DFEA-481B-AEFE-EA18E2AE12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2976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3</a:t>
              </a:r>
            </a:p>
          </p:txBody>
        </p:sp>
        <p:sp>
          <p:nvSpPr>
            <p:cNvPr id="25861" name="Text Box 261">
              <a:extLst>
                <a:ext uri="{FF2B5EF4-FFF2-40B4-BE49-F238E27FC236}">
                  <a16:creationId xmlns:a16="http://schemas.microsoft.com/office/drawing/2014/main" id="{761C318B-D72D-4C94-BE5C-351E5A61E9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3112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4</a:t>
              </a:r>
            </a:p>
          </p:txBody>
        </p:sp>
        <p:sp>
          <p:nvSpPr>
            <p:cNvPr id="25862" name="Text Box 262">
              <a:extLst>
                <a:ext uri="{FF2B5EF4-FFF2-40B4-BE49-F238E27FC236}">
                  <a16:creationId xmlns:a16="http://schemas.microsoft.com/office/drawing/2014/main" id="{26C8C693-EAEF-40A1-9F11-0BD4E0E1E1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3248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5</a:t>
              </a:r>
            </a:p>
          </p:txBody>
        </p:sp>
        <p:sp>
          <p:nvSpPr>
            <p:cNvPr id="25863" name="Text Box 263">
              <a:extLst>
                <a:ext uri="{FF2B5EF4-FFF2-40B4-BE49-F238E27FC236}">
                  <a16:creationId xmlns:a16="http://schemas.microsoft.com/office/drawing/2014/main" id="{64B3F4EE-AB0C-43F4-87C0-8C26757EB2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2840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2</a:t>
              </a:r>
            </a:p>
          </p:txBody>
        </p:sp>
        <p:sp>
          <p:nvSpPr>
            <p:cNvPr id="25864" name="Text Box 264">
              <a:extLst>
                <a:ext uri="{FF2B5EF4-FFF2-40B4-BE49-F238E27FC236}">
                  <a16:creationId xmlns:a16="http://schemas.microsoft.com/office/drawing/2014/main" id="{C5335577-8CE4-4D86-BB67-305B311993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3520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7</a:t>
              </a:r>
            </a:p>
          </p:txBody>
        </p:sp>
        <p:sp>
          <p:nvSpPr>
            <p:cNvPr id="25865" name="Text Box 265">
              <a:extLst>
                <a:ext uri="{FF2B5EF4-FFF2-40B4-BE49-F238E27FC236}">
                  <a16:creationId xmlns:a16="http://schemas.microsoft.com/office/drawing/2014/main" id="{EC894A29-7564-4444-BB5E-2F71664B6C3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3656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8</a:t>
              </a:r>
            </a:p>
          </p:txBody>
        </p:sp>
        <p:sp>
          <p:nvSpPr>
            <p:cNvPr id="25866" name="Text Box 266">
              <a:extLst>
                <a:ext uri="{FF2B5EF4-FFF2-40B4-BE49-F238E27FC236}">
                  <a16:creationId xmlns:a16="http://schemas.microsoft.com/office/drawing/2014/main" id="{B390A336-A717-496B-B123-90584F7CC5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3" y="3792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9</a:t>
              </a:r>
            </a:p>
          </p:txBody>
        </p:sp>
        <p:sp>
          <p:nvSpPr>
            <p:cNvPr id="25867" name="Text Box 267">
              <a:extLst>
                <a:ext uri="{FF2B5EF4-FFF2-40B4-BE49-F238E27FC236}">
                  <a16:creationId xmlns:a16="http://schemas.microsoft.com/office/drawing/2014/main" id="{A99E6030-11CA-460D-BE29-4434FA55C7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3928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0</a:t>
              </a:r>
            </a:p>
          </p:txBody>
        </p:sp>
      </p:grpSp>
      <p:grpSp>
        <p:nvGrpSpPr>
          <p:cNvPr id="25868" name="Group 268">
            <a:extLst>
              <a:ext uri="{FF2B5EF4-FFF2-40B4-BE49-F238E27FC236}">
                <a16:creationId xmlns:a16="http://schemas.microsoft.com/office/drawing/2014/main" id="{60798E24-B441-4C88-B258-D0682E7DEA3F}"/>
              </a:ext>
            </a:extLst>
          </p:cNvPr>
          <p:cNvGrpSpPr>
            <a:grpSpLocks/>
          </p:cNvGrpSpPr>
          <p:nvPr/>
        </p:nvGrpSpPr>
        <p:grpSpPr bwMode="auto">
          <a:xfrm>
            <a:off x="4676775" y="3897313"/>
            <a:ext cx="180975" cy="2374900"/>
            <a:chOff x="906" y="2614"/>
            <a:chExt cx="114" cy="1496"/>
          </a:xfrm>
        </p:grpSpPr>
        <p:sp>
          <p:nvSpPr>
            <p:cNvPr id="25869" name="Text Box 269">
              <a:extLst>
                <a:ext uri="{FF2B5EF4-FFF2-40B4-BE49-F238E27FC236}">
                  <a16:creationId xmlns:a16="http://schemas.microsoft.com/office/drawing/2014/main" id="{E9B0A505-E651-4D51-8D23-5C571466520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2614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0</a:t>
              </a:r>
            </a:p>
          </p:txBody>
        </p:sp>
        <p:sp>
          <p:nvSpPr>
            <p:cNvPr id="25870" name="Text Box 270">
              <a:extLst>
                <a:ext uri="{FF2B5EF4-FFF2-40B4-BE49-F238E27FC236}">
                  <a16:creationId xmlns:a16="http://schemas.microsoft.com/office/drawing/2014/main" id="{1AC8BAE6-65AC-4083-8B85-C52A76E372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2750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1</a:t>
              </a:r>
            </a:p>
          </p:txBody>
        </p:sp>
        <p:sp>
          <p:nvSpPr>
            <p:cNvPr id="25871" name="Text Box 271">
              <a:extLst>
                <a:ext uri="{FF2B5EF4-FFF2-40B4-BE49-F238E27FC236}">
                  <a16:creationId xmlns:a16="http://schemas.microsoft.com/office/drawing/2014/main" id="{35D52B65-F239-4029-8210-DD5F606A75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430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6</a:t>
              </a:r>
            </a:p>
          </p:txBody>
        </p:sp>
        <p:sp>
          <p:nvSpPr>
            <p:cNvPr id="25872" name="Text Box 272">
              <a:extLst>
                <a:ext uri="{FF2B5EF4-FFF2-40B4-BE49-F238E27FC236}">
                  <a16:creationId xmlns:a16="http://schemas.microsoft.com/office/drawing/2014/main" id="{438A09BF-C2AA-44DF-9843-1B0A04D032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022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3</a:t>
              </a:r>
            </a:p>
          </p:txBody>
        </p:sp>
        <p:sp>
          <p:nvSpPr>
            <p:cNvPr id="25873" name="Text Box 273">
              <a:extLst>
                <a:ext uri="{FF2B5EF4-FFF2-40B4-BE49-F238E27FC236}">
                  <a16:creationId xmlns:a16="http://schemas.microsoft.com/office/drawing/2014/main" id="{E8BCE677-7472-4D07-A586-B519CF8B56E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158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4</a:t>
              </a:r>
            </a:p>
          </p:txBody>
        </p:sp>
        <p:sp>
          <p:nvSpPr>
            <p:cNvPr id="25874" name="Text Box 274">
              <a:extLst>
                <a:ext uri="{FF2B5EF4-FFF2-40B4-BE49-F238E27FC236}">
                  <a16:creationId xmlns:a16="http://schemas.microsoft.com/office/drawing/2014/main" id="{C87DE1E4-9320-4F44-A0EE-920A67605C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294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5</a:t>
              </a:r>
            </a:p>
          </p:txBody>
        </p:sp>
        <p:sp>
          <p:nvSpPr>
            <p:cNvPr id="25875" name="Text Box 275">
              <a:extLst>
                <a:ext uri="{FF2B5EF4-FFF2-40B4-BE49-F238E27FC236}">
                  <a16:creationId xmlns:a16="http://schemas.microsoft.com/office/drawing/2014/main" id="{D3D2F645-F239-4893-BB4F-75D718F80E8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2886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2</a:t>
              </a:r>
            </a:p>
          </p:txBody>
        </p:sp>
        <p:sp>
          <p:nvSpPr>
            <p:cNvPr id="25876" name="Text Box 276">
              <a:extLst>
                <a:ext uri="{FF2B5EF4-FFF2-40B4-BE49-F238E27FC236}">
                  <a16:creationId xmlns:a16="http://schemas.microsoft.com/office/drawing/2014/main" id="{C7956903-18DC-4487-B95B-3291D936B4D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566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7</a:t>
              </a:r>
            </a:p>
          </p:txBody>
        </p:sp>
        <p:sp>
          <p:nvSpPr>
            <p:cNvPr id="25877" name="Text Box 277">
              <a:extLst>
                <a:ext uri="{FF2B5EF4-FFF2-40B4-BE49-F238E27FC236}">
                  <a16:creationId xmlns:a16="http://schemas.microsoft.com/office/drawing/2014/main" id="{F1E46F2C-69F4-4269-9A60-4A1C0C83AB8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702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8</a:t>
              </a:r>
            </a:p>
          </p:txBody>
        </p:sp>
        <p:sp>
          <p:nvSpPr>
            <p:cNvPr id="25878" name="Text Box 278">
              <a:extLst>
                <a:ext uri="{FF2B5EF4-FFF2-40B4-BE49-F238E27FC236}">
                  <a16:creationId xmlns:a16="http://schemas.microsoft.com/office/drawing/2014/main" id="{8ADB0A62-7815-48F3-8759-1F62BC318C3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6" y="3838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9</a:t>
              </a:r>
            </a:p>
          </p:txBody>
        </p:sp>
        <p:sp>
          <p:nvSpPr>
            <p:cNvPr id="25879" name="Text Box 279">
              <a:extLst>
                <a:ext uri="{FF2B5EF4-FFF2-40B4-BE49-F238E27FC236}">
                  <a16:creationId xmlns:a16="http://schemas.microsoft.com/office/drawing/2014/main" id="{2B98D6FF-F1F6-4B32-8C57-36A05468C3E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974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0</a:t>
              </a:r>
            </a:p>
          </p:txBody>
        </p:sp>
      </p:grpSp>
      <p:grpSp>
        <p:nvGrpSpPr>
          <p:cNvPr id="25880" name="Group 280">
            <a:extLst>
              <a:ext uri="{FF2B5EF4-FFF2-40B4-BE49-F238E27FC236}">
                <a16:creationId xmlns:a16="http://schemas.microsoft.com/office/drawing/2014/main" id="{772E32DB-8A56-49CC-B94D-0FA8DA9F342C}"/>
              </a:ext>
            </a:extLst>
          </p:cNvPr>
          <p:cNvGrpSpPr>
            <a:grpSpLocks/>
          </p:cNvGrpSpPr>
          <p:nvPr/>
        </p:nvGrpSpPr>
        <p:grpSpPr bwMode="auto">
          <a:xfrm>
            <a:off x="4352925" y="1593850"/>
            <a:ext cx="579438" cy="4714875"/>
            <a:chOff x="1020" y="1117"/>
            <a:chExt cx="365" cy="2970"/>
          </a:xfrm>
        </p:grpSpPr>
        <p:sp>
          <p:nvSpPr>
            <p:cNvPr id="25881" name="Rectangle 281">
              <a:extLst>
                <a:ext uri="{FF2B5EF4-FFF2-40B4-BE49-F238E27FC236}">
                  <a16:creationId xmlns:a16="http://schemas.microsoft.com/office/drawing/2014/main" id="{3B494492-584E-49CE-AFB7-00EE0AD1BF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0" y="2704"/>
              <a:ext cx="365" cy="138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399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sr-Latn-RS" altLang="sr-Latn-RS"/>
            </a:p>
          </p:txBody>
        </p:sp>
        <p:sp>
          <p:nvSpPr>
            <p:cNvPr id="25882" name="Rectangle 282">
              <a:extLst>
                <a:ext uri="{FF2B5EF4-FFF2-40B4-BE49-F238E27FC236}">
                  <a16:creationId xmlns:a16="http://schemas.microsoft.com/office/drawing/2014/main" id="{8558CEA2-3244-48BC-AA44-454BE0B9FB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2" y="1117"/>
              <a:ext cx="363" cy="145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399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25883" name="Rectangle 283">
              <a:extLst>
                <a:ext uri="{FF2B5EF4-FFF2-40B4-BE49-F238E27FC236}">
                  <a16:creationId xmlns:a16="http://schemas.microsoft.com/office/drawing/2014/main" id="{18A64FDE-C602-4BD0-A77F-9B0DB0EC63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1" y="2568"/>
              <a:ext cx="227" cy="136"/>
            </a:xfrm>
            <a:prstGeom prst="rect">
              <a:avLst/>
            </a:prstGeom>
            <a:noFill/>
            <a:ln w="28575">
              <a:pattFill prst="narVert">
                <a:fgClr>
                  <a:schemeClr val="tx1"/>
                </a:fgClr>
                <a:bgClr>
                  <a:srgbClr val="FFFFFF"/>
                </a:bgClr>
              </a:patt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bg1">
                          <a:gamma/>
                          <a:shade val="83529"/>
                          <a:invGamma/>
                        </a:schemeClr>
                      </a:gs>
                      <a:gs pos="50000">
                        <a:schemeClr val="bg1">
                          <a:alpha val="11000"/>
                        </a:schemeClr>
                      </a:gs>
                      <a:gs pos="100000">
                        <a:schemeClr val="bg1">
                          <a:gamma/>
                          <a:shade val="83529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</p:grpSp>
      <p:grpSp>
        <p:nvGrpSpPr>
          <p:cNvPr id="25602" name="Group 2">
            <a:extLst>
              <a:ext uri="{FF2B5EF4-FFF2-40B4-BE49-F238E27FC236}">
                <a16:creationId xmlns:a16="http://schemas.microsoft.com/office/drawing/2014/main" id="{026FDCA3-61B7-4088-A439-24C211683CE8}"/>
              </a:ext>
            </a:extLst>
          </p:cNvPr>
          <p:cNvGrpSpPr>
            <a:grpSpLocks/>
          </p:cNvGrpSpPr>
          <p:nvPr/>
        </p:nvGrpSpPr>
        <p:grpSpPr bwMode="auto">
          <a:xfrm>
            <a:off x="5397500" y="2889250"/>
            <a:ext cx="2159000" cy="2159000"/>
            <a:chOff x="3400" y="1813"/>
            <a:chExt cx="1360" cy="1360"/>
          </a:xfrm>
        </p:grpSpPr>
        <p:sp>
          <p:nvSpPr>
            <p:cNvPr id="25603" name="AutoShape 3">
              <a:extLst>
                <a:ext uri="{FF2B5EF4-FFF2-40B4-BE49-F238E27FC236}">
                  <a16:creationId xmlns:a16="http://schemas.microsoft.com/office/drawing/2014/main" id="{45BE0421-93FE-490D-BC44-0A4B710640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0" y="1813"/>
              <a:ext cx="1360" cy="1360"/>
            </a:xfrm>
            <a:prstGeom prst="star16">
              <a:avLst>
                <a:gd name="adj" fmla="val 38014"/>
              </a:avLst>
            </a:prstGeom>
            <a:gradFill rotWithShape="1">
              <a:gsLst>
                <a:gs pos="0">
                  <a:srgbClr val="996633">
                    <a:gamma/>
                    <a:shade val="46275"/>
                    <a:invGamma/>
                  </a:srgbClr>
                </a:gs>
                <a:gs pos="100000">
                  <a:srgbClr val="996633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25604" name="Oval 4">
              <a:extLst>
                <a:ext uri="{FF2B5EF4-FFF2-40B4-BE49-F238E27FC236}">
                  <a16:creationId xmlns:a16="http://schemas.microsoft.com/office/drawing/2014/main" id="{1BE22918-0319-46C1-9A91-D54CAEF1858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920000">
              <a:off x="3989" y="2403"/>
              <a:ext cx="182" cy="182"/>
            </a:xfrm>
            <a:prstGeom prst="ellipse">
              <a:avLst/>
            </a:prstGeom>
            <a:gradFill rotWithShape="1">
              <a:gsLst>
                <a:gs pos="0">
                  <a:srgbClr val="B2B2B2">
                    <a:gamma/>
                    <a:shade val="46275"/>
                    <a:invGamma/>
                  </a:srgbClr>
                </a:gs>
                <a:gs pos="100000">
                  <a:srgbClr val="B2B2B2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</p:grpSp>
      <p:sp>
        <p:nvSpPr>
          <p:cNvPr id="25605" name="Text Box 5">
            <a:extLst>
              <a:ext uri="{FF2B5EF4-FFF2-40B4-BE49-F238E27FC236}">
                <a16:creationId xmlns:a16="http://schemas.microsoft.com/office/drawing/2014/main" id="{446EA8A8-0909-4505-819F-C082F2B0C2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1190625"/>
            <a:ext cx="5543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altLang="sr-Latn-RS" b="1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Prijenos gibanja - lančani</a:t>
            </a:r>
          </a:p>
        </p:txBody>
      </p:sp>
      <p:sp>
        <p:nvSpPr>
          <p:cNvPr id="25606" name="Rectangle 6">
            <a:extLst>
              <a:ext uri="{FF2B5EF4-FFF2-40B4-BE49-F238E27FC236}">
                <a16:creationId xmlns:a16="http://schemas.microsoft.com/office/drawing/2014/main" id="{21F3D5DC-2641-49B7-939D-BCD85E8D0A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1628775"/>
            <a:ext cx="7129462" cy="4752975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25607" name="Line 7">
            <a:extLst>
              <a:ext uri="{FF2B5EF4-FFF2-40B4-BE49-F238E27FC236}">
                <a16:creationId xmlns:a16="http://schemas.microsoft.com/office/drawing/2014/main" id="{20C4D40E-70DD-4CEC-BC34-49DAF3BE7572}"/>
              </a:ext>
            </a:extLst>
          </p:cNvPr>
          <p:cNvSpPr>
            <a:spLocks noChangeShapeType="1"/>
          </p:cNvSpPr>
          <p:nvPr/>
        </p:nvSpPr>
        <p:spPr bwMode="auto">
          <a:xfrm>
            <a:off x="1187450" y="6237288"/>
            <a:ext cx="66246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grpSp>
        <p:nvGrpSpPr>
          <p:cNvPr id="25608" name="Group 8">
            <a:extLst>
              <a:ext uri="{FF2B5EF4-FFF2-40B4-BE49-F238E27FC236}">
                <a16:creationId xmlns:a16="http://schemas.microsoft.com/office/drawing/2014/main" id="{6BFD2DA7-0C92-4B99-B3B2-6EF4B8366019}"/>
              </a:ext>
            </a:extLst>
          </p:cNvPr>
          <p:cNvGrpSpPr>
            <a:grpSpLocks/>
          </p:cNvGrpSpPr>
          <p:nvPr/>
        </p:nvGrpSpPr>
        <p:grpSpPr bwMode="auto">
          <a:xfrm>
            <a:off x="1258888" y="2349500"/>
            <a:ext cx="3238500" cy="3238500"/>
            <a:chOff x="793" y="1473"/>
            <a:chExt cx="2040" cy="2040"/>
          </a:xfrm>
        </p:grpSpPr>
        <p:sp>
          <p:nvSpPr>
            <p:cNvPr id="25609" name="AutoShape 9">
              <a:extLst>
                <a:ext uri="{FF2B5EF4-FFF2-40B4-BE49-F238E27FC236}">
                  <a16:creationId xmlns:a16="http://schemas.microsoft.com/office/drawing/2014/main" id="{2F5090D4-2ED5-4FEB-A806-D19937AE21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3" y="1473"/>
              <a:ext cx="2040" cy="2040"/>
            </a:xfrm>
            <a:prstGeom prst="star24">
              <a:avLst>
                <a:gd name="adj" fmla="val 41569"/>
              </a:avLst>
            </a:prstGeom>
            <a:gradFill rotWithShape="1">
              <a:gsLst>
                <a:gs pos="0">
                  <a:srgbClr val="996633">
                    <a:gamma/>
                    <a:shade val="46275"/>
                    <a:invGamma/>
                  </a:srgbClr>
                </a:gs>
                <a:gs pos="100000">
                  <a:srgbClr val="996633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25610" name="Oval 10">
              <a:extLst>
                <a:ext uri="{FF2B5EF4-FFF2-40B4-BE49-F238E27FC236}">
                  <a16:creationId xmlns:a16="http://schemas.microsoft.com/office/drawing/2014/main" id="{2A70B19B-78F1-480B-A940-04D74878119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920000">
              <a:off x="1722" y="2403"/>
              <a:ext cx="182" cy="182"/>
            </a:xfrm>
            <a:prstGeom prst="ellipse">
              <a:avLst/>
            </a:prstGeom>
            <a:gradFill rotWithShape="1">
              <a:gsLst>
                <a:gs pos="0">
                  <a:srgbClr val="B2B2B2">
                    <a:gamma/>
                    <a:shade val="58824"/>
                    <a:invGamma/>
                  </a:srgbClr>
                </a:gs>
                <a:gs pos="100000">
                  <a:srgbClr val="B2B2B2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</p:grpSp>
      <p:grpSp>
        <p:nvGrpSpPr>
          <p:cNvPr id="25611" name="Group 11">
            <a:extLst>
              <a:ext uri="{FF2B5EF4-FFF2-40B4-BE49-F238E27FC236}">
                <a16:creationId xmlns:a16="http://schemas.microsoft.com/office/drawing/2014/main" id="{33D78163-C719-4903-A380-9C3AAC6E7E18}"/>
              </a:ext>
            </a:extLst>
          </p:cNvPr>
          <p:cNvGrpSpPr>
            <a:grpSpLocks/>
          </p:cNvGrpSpPr>
          <p:nvPr/>
        </p:nvGrpSpPr>
        <p:grpSpPr bwMode="auto">
          <a:xfrm>
            <a:off x="5449888" y="2863850"/>
            <a:ext cx="2074862" cy="2184400"/>
            <a:chOff x="3424" y="1797"/>
            <a:chExt cx="1307" cy="1376"/>
          </a:xfrm>
        </p:grpSpPr>
        <p:grpSp>
          <p:nvGrpSpPr>
            <p:cNvPr id="25612" name="Group 12">
              <a:extLst>
                <a:ext uri="{FF2B5EF4-FFF2-40B4-BE49-F238E27FC236}">
                  <a16:creationId xmlns:a16="http://schemas.microsoft.com/office/drawing/2014/main" id="{CA8F3DE3-4EE3-4DDA-B716-689EA6D9B5E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78" y="1797"/>
              <a:ext cx="853" cy="1376"/>
              <a:chOff x="4558" y="572"/>
              <a:chExt cx="853" cy="1376"/>
            </a:xfrm>
          </p:grpSpPr>
          <p:sp>
            <p:nvSpPr>
              <p:cNvPr id="25613" name="Freeform 13">
                <a:extLst>
                  <a:ext uri="{FF2B5EF4-FFF2-40B4-BE49-F238E27FC236}">
                    <a16:creationId xmlns:a16="http://schemas.microsoft.com/office/drawing/2014/main" id="{EF547DF7-C239-40EA-94D2-66613F254AC0}"/>
                  </a:ext>
                </a:extLst>
              </p:cNvPr>
              <p:cNvSpPr>
                <a:spLocks/>
              </p:cNvSpPr>
              <p:nvPr/>
            </p:nvSpPr>
            <p:spPr bwMode="auto">
              <a:xfrm rot="28167003">
                <a:off x="5153" y="1479"/>
                <a:ext cx="258" cy="105"/>
              </a:xfrm>
              <a:custGeom>
                <a:avLst/>
                <a:gdLst>
                  <a:gd name="T0" fmla="*/ 0 w 258"/>
                  <a:gd name="T1" fmla="*/ 0 h 105"/>
                  <a:gd name="T2" fmla="*/ 72 w 258"/>
                  <a:gd name="T3" fmla="*/ 18 h 105"/>
                  <a:gd name="T4" fmla="*/ 129 w 258"/>
                  <a:gd name="T5" fmla="*/ 24 h 105"/>
                  <a:gd name="T6" fmla="*/ 192 w 258"/>
                  <a:gd name="T7" fmla="*/ 18 h 105"/>
                  <a:gd name="T8" fmla="*/ 258 w 258"/>
                  <a:gd name="T9" fmla="*/ 0 h 105"/>
                  <a:gd name="T10" fmla="*/ 258 w 258"/>
                  <a:gd name="T11" fmla="*/ 102 h 105"/>
                  <a:gd name="T12" fmla="*/ 198 w 258"/>
                  <a:gd name="T13" fmla="*/ 90 h 105"/>
                  <a:gd name="T14" fmla="*/ 133 w 258"/>
                  <a:gd name="T15" fmla="*/ 85 h 105"/>
                  <a:gd name="T16" fmla="*/ 72 w 258"/>
                  <a:gd name="T17" fmla="*/ 87 h 105"/>
                  <a:gd name="T18" fmla="*/ 0 w 258"/>
                  <a:gd name="T19" fmla="*/ 105 h 105"/>
                  <a:gd name="T20" fmla="*/ 0 w 258"/>
                  <a:gd name="T21" fmla="*/ 0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58" h="105">
                    <a:moveTo>
                      <a:pt x="0" y="0"/>
                    </a:moveTo>
                    <a:lnTo>
                      <a:pt x="72" y="18"/>
                    </a:lnTo>
                    <a:lnTo>
                      <a:pt x="129" y="24"/>
                    </a:lnTo>
                    <a:lnTo>
                      <a:pt x="192" y="18"/>
                    </a:lnTo>
                    <a:lnTo>
                      <a:pt x="258" y="0"/>
                    </a:lnTo>
                    <a:lnTo>
                      <a:pt x="258" y="102"/>
                    </a:lnTo>
                    <a:lnTo>
                      <a:pt x="198" y="90"/>
                    </a:lnTo>
                    <a:lnTo>
                      <a:pt x="133" y="85"/>
                    </a:lnTo>
                    <a:lnTo>
                      <a:pt x="72" y="87"/>
                    </a:lnTo>
                    <a:lnTo>
                      <a:pt x="0" y="10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25614" name="Freeform 14">
                <a:extLst>
                  <a:ext uri="{FF2B5EF4-FFF2-40B4-BE49-F238E27FC236}">
                    <a16:creationId xmlns:a16="http://schemas.microsoft.com/office/drawing/2014/main" id="{B181176C-E5C5-4AB1-A234-E69E23640613}"/>
                  </a:ext>
                </a:extLst>
              </p:cNvPr>
              <p:cNvSpPr>
                <a:spLocks/>
              </p:cNvSpPr>
              <p:nvPr/>
            </p:nvSpPr>
            <p:spPr bwMode="auto">
              <a:xfrm rot="29765850">
                <a:off x="5017" y="1661"/>
                <a:ext cx="258" cy="105"/>
              </a:xfrm>
              <a:custGeom>
                <a:avLst/>
                <a:gdLst>
                  <a:gd name="T0" fmla="*/ 0 w 258"/>
                  <a:gd name="T1" fmla="*/ 0 h 105"/>
                  <a:gd name="T2" fmla="*/ 72 w 258"/>
                  <a:gd name="T3" fmla="*/ 18 h 105"/>
                  <a:gd name="T4" fmla="*/ 129 w 258"/>
                  <a:gd name="T5" fmla="*/ 24 h 105"/>
                  <a:gd name="T6" fmla="*/ 192 w 258"/>
                  <a:gd name="T7" fmla="*/ 18 h 105"/>
                  <a:gd name="T8" fmla="*/ 258 w 258"/>
                  <a:gd name="T9" fmla="*/ 0 h 105"/>
                  <a:gd name="T10" fmla="*/ 258 w 258"/>
                  <a:gd name="T11" fmla="*/ 102 h 105"/>
                  <a:gd name="T12" fmla="*/ 198 w 258"/>
                  <a:gd name="T13" fmla="*/ 90 h 105"/>
                  <a:gd name="T14" fmla="*/ 133 w 258"/>
                  <a:gd name="T15" fmla="*/ 85 h 105"/>
                  <a:gd name="T16" fmla="*/ 72 w 258"/>
                  <a:gd name="T17" fmla="*/ 87 h 105"/>
                  <a:gd name="T18" fmla="*/ 0 w 258"/>
                  <a:gd name="T19" fmla="*/ 105 h 105"/>
                  <a:gd name="T20" fmla="*/ 0 w 258"/>
                  <a:gd name="T21" fmla="*/ 0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58" h="105">
                    <a:moveTo>
                      <a:pt x="0" y="0"/>
                    </a:moveTo>
                    <a:lnTo>
                      <a:pt x="72" y="18"/>
                    </a:lnTo>
                    <a:lnTo>
                      <a:pt x="129" y="24"/>
                    </a:lnTo>
                    <a:lnTo>
                      <a:pt x="192" y="18"/>
                    </a:lnTo>
                    <a:lnTo>
                      <a:pt x="258" y="0"/>
                    </a:lnTo>
                    <a:lnTo>
                      <a:pt x="258" y="102"/>
                    </a:lnTo>
                    <a:lnTo>
                      <a:pt x="198" y="90"/>
                    </a:lnTo>
                    <a:lnTo>
                      <a:pt x="133" y="85"/>
                    </a:lnTo>
                    <a:lnTo>
                      <a:pt x="72" y="87"/>
                    </a:lnTo>
                    <a:lnTo>
                      <a:pt x="0" y="10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25615" name="Freeform 15">
                <a:extLst>
                  <a:ext uri="{FF2B5EF4-FFF2-40B4-BE49-F238E27FC236}">
                    <a16:creationId xmlns:a16="http://schemas.microsoft.com/office/drawing/2014/main" id="{786DF2B1-8744-4398-82E4-7F27EA10732F}"/>
                  </a:ext>
                </a:extLst>
              </p:cNvPr>
              <p:cNvSpPr>
                <a:spLocks/>
              </p:cNvSpPr>
              <p:nvPr/>
            </p:nvSpPr>
            <p:spPr bwMode="auto">
              <a:xfrm rot="24546552">
                <a:off x="5037" y="776"/>
                <a:ext cx="227" cy="91"/>
              </a:xfrm>
              <a:custGeom>
                <a:avLst/>
                <a:gdLst>
                  <a:gd name="T0" fmla="*/ 0 w 258"/>
                  <a:gd name="T1" fmla="*/ 0 h 105"/>
                  <a:gd name="T2" fmla="*/ 72 w 258"/>
                  <a:gd name="T3" fmla="*/ 18 h 105"/>
                  <a:gd name="T4" fmla="*/ 129 w 258"/>
                  <a:gd name="T5" fmla="*/ 24 h 105"/>
                  <a:gd name="T6" fmla="*/ 192 w 258"/>
                  <a:gd name="T7" fmla="*/ 18 h 105"/>
                  <a:gd name="T8" fmla="*/ 258 w 258"/>
                  <a:gd name="T9" fmla="*/ 0 h 105"/>
                  <a:gd name="T10" fmla="*/ 258 w 258"/>
                  <a:gd name="T11" fmla="*/ 102 h 105"/>
                  <a:gd name="T12" fmla="*/ 198 w 258"/>
                  <a:gd name="T13" fmla="*/ 90 h 105"/>
                  <a:gd name="T14" fmla="*/ 133 w 258"/>
                  <a:gd name="T15" fmla="*/ 85 h 105"/>
                  <a:gd name="T16" fmla="*/ 72 w 258"/>
                  <a:gd name="T17" fmla="*/ 87 h 105"/>
                  <a:gd name="T18" fmla="*/ 0 w 258"/>
                  <a:gd name="T19" fmla="*/ 105 h 105"/>
                  <a:gd name="T20" fmla="*/ 0 w 258"/>
                  <a:gd name="T21" fmla="*/ 0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58" h="105">
                    <a:moveTo>
                      <a:pt x="0" y="0"/>
                    </a:moveTo>
                    <a:lnTo>
                      <a:pt x="72" y="18"/>
                    </a:lnTo>
                    <a:lnTo>
                      <a:pt x="129" y="24"/>
                    </a:lnTo>
                    <a:lnTo>
                      <a:pt x="192" y="18"/>
                    </a:lnTo>
                    <a:lnTo>
                      <a:pt x="258" y="0"/>
                    </a:lnTo>
                    <a:lnTo>
                      <a:pt x="258" y="102"/>
                    </a:lnTo>
                    <a:lnTo>
                      <a:pt x="198" y="90"/>
                    </a:lnTo>
                    <a:lnTo>
                      <a:pt x="133" y="85"/>
                    </a:lnTo>
                    <a:lnTo>
                      <a:pt x="72" y="87"/>
                    </a:lnTo>
                    <a:lnTo>
                      <a:pt x="0" y="10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25616" name="Freeform 16">
                <a:extLst>
                  <a:ext uri="{FF2B5EF4-FFF2-40B4-BE49-F238E27FC236}">
                    <a16:creationId xmlns:a16="http://schemas.microsoft.com/office/drawing/2014/main" id="{16498C1D-4630-408A-B6E7-97ED416AD8BB}"/>
                  </a:ext>
                </a:extLst>
              </p:cNvPr>
              <p:cNvSpPr>
                <a:spLocks/>
              </p:cNvSpPr>
              <p:nvPr/>
            </p:nvSpPr>
            <p:spPr bwMode="auto">
              <a:xfrm rot="420000">
                <a:off x="4615" y="595"/>
                <a:ext cx="258" cy="105"/>
              </a:xfrm>
              <a:custGeom>
                <a:avLst/>
                <a:gdLst>
                  <a:gd name="T0" fmla="*/ 0 w 258"/>
                  <a:gd name="T1" fmla="*/ 0 h 105"/>
                  <a:gd name="T2" fmla="*/ 72 w 258"/>
                  <a:gd name="T3" fmla="*/ 18 h 105"/>
                  <a:gd name="T4" fmla="*/ 129 w 258"/>
                  <a:gd name="T5" fmla="*/ 24 h 105"/>
                  <a:gd name="T6" fmla="*/ 192 w 258"/>
                  <a:gd name="T7" fmla="*/ 18 h 105"/>
                  <a:gd name="T8" fmla="*/ 258 w 258"/>
                  <a:gd name="T9" fmla="*/ 0 h 105"/>
                  <a:gd name="T10" fmla="*/ 258 w 258"/>
                  <a:gd name="T11" fmla="*/ 102 h 105"/>
                  <a:gd name="T12" fmla="*/ 198 w 258"/>
                  <a:gd name="T13" fmla="*/ 90 h 105"/>
                  <a:gd name="T14" fmla="*/ 133 w 258"/>
                  <a:gd name="T15" fmla="*/ 85 h 105"/>
                  <a:gd name="T16" fmla="*/ 72 w 258"/>
                  <a:gd name="T17" fmla="*/ 87 h 105"/>
                  <a:gd name="T18" fmla="*/ 0 w 258"/>
                  <a:gd name="T19" fmla="*/ 105 h 105"/>
                  <a:gd name="T20" fmla="*/ 0 w 258"/>
                  <a:gd name="T21" fmla="*/ 0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58" h="105">
                    <a:moveTo>
                      <a:pt x="0" y="0"/>
                    </a:moveTo>
                    <a:lnTo>
                      <a:pt x="72" y="18"/>
                    </a:lnTo>
                    <a:lnTo>
                      <a:pt x="129" y="24"/>
                    </a:lnTo>
                    <a:lnTo>
                      <a:pt x="192" y="18"/>
                    </a:lnTo>
                    <a:lnTo>
                      <a:pt x="258" y="0"/>
                    </a:lnTo>
                    <a:lnTo>
                      <a:pt x="258" y="102"/>
                    </a:lnTo>
                    <a:lnTo>
                      <a:pt x="198" y="90"/>
                    </a:lnTo>
                    <a:lnTo>
                      <a:pt x="133" y="85"/>
                    </a:lnTo>
                    <a:lnTo>
                      <a:pt x="72" y="87"/>
                    </a:lnTo>
                    <a:lnTo>
                      <a:pt x="0" y="10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25617" name="Oval 17">
                <a:extLst>
                  <a:ext uri="{FF2B5EF4-FFF2-40B4-BE49-F238E27FC236}">
                    <a16:creationId xmlns:a16="http://schemas.microsoft.com/office/drawing/2014/main" id="{11A1C52A-1DCB-4580-8A0F-CEB45FA70F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060000">
                <a:off x="4558" y="572"/>
                <a:ext cx="136" cy="136"/>
              </a:xfrm>
              <a:prstGeom prst="ellipse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2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25618" name="Freeform 18">
                <a:extLst>
                  <a:ext uri="{FF2B5EF4-FFF2-40B4-BE49-F238E27FC236}">
                    <a16:creationId xmlns:a16="http://schemas.microsoft.com/office/drawing/2014/main" id="{2ADDBAE4-4E40-4E1F-AE90-DD980D194BF3}"/>
                  </a:ext>
                </a:extLst>
              </p:cNvPr>
              <p:cNvSpPr>
                <a:spLocks/>
              </p:cNvSpPr>
              <p:nvPr/>
            </p:nvSpPr>
            <p:spPr bwMode="auto">
              <a:xfrm rot="27318018">
                <a:off x="5230" y="1207"/>
                <a:ext cx="258" cy="105"/>
              </a:xfrm>
              <a:custGeom>
                <a:avLst/>
                <a:gdLst>
                  <a:gd name="T0" fmla="*/ 0 w 258"/>
                  <a:gd name="T1" fmla="*/ 0 h 105"/>
                  <a:gd name="T2" fmla="*/ 72 w 258"/>
                  <a:gd name="T3" fmla="*/ 18 h 105"/>
                  <a:gd name="T4" fmla="*/ 129 w 258"/>
                  <a:gd name="T5" fmla="*/ 24 h 105"/>
                  <a:gd name="T6" fmla="*/ 192 w 258"/>
                  <a:gd name="T7" fmla="*/ 18 h 105"/>
                  <a:gd name="T8" fmla="*/ 258 w 258"/>
                  <a:gd name="T9" fmla="*/ 0 h 105"/>
                  <a:gd name="T10" fmla="*/ 258 w 258"/>
                  <a:gd name="T11" fmla="*/ 102 h 105"/>
                  <a:gd name="T12" fmla="*/ 198 w 258"/>
                  <a:gd name="T13" fmla="*/ 90 h 105"/>
                  <a:gd name="T14" fmla="*/ 133 w 258"/>
                  <a:gd name="T15" fmla="*/ 85 h 105"/>
                  <a:gd name="T16" fmla="*/ 72 w 258"/>
                  <a:gd name="T17" fmla="*/ 87 h 105"/>
                  <a:gd name="T18" fmla="*/ 0 w 258"/>
                  <a:gd name="T19" fmla="*/ 105 h 105"/>
                  <a:gd name="T20" fmla="*/ 0 w 258"/>
                  <a:gd name="T21" fmla="*/ 0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58" h="105">
                    <a:moveTo>
                      <a:pt x="0" y="0"/>
                    </a:moveTo>
                    <a:lnTo>
                      <a:pt x="72" y="18"/>
                    </a:lnTo>
                    <a:lnTo>
                      <a:pt x="129" y="24"/>
                    </a:lnTo>
                    <a:lnTo>
                      <a:pt x="192" y="18"/>
                    </a:lnTo>
                    <a:lnTo>
                      <a:pt x="258" y="0"/>
                    </a:lnTo>
                    <a:lnTo>
                      <a:pt x="258" y="102"/>
                    </a:lnTo>
                    <a:lnTo>
                      <a:pt x="198" y="90"/>
                    </a:lnTo>
                    <a:lnTo>
                      <a:pt x="133" y="85"/>
                    </a:lnTo>
                    <a:lnTo>
                      <a:pt x="72" y="87"/>
                    </a:lnTo>
                    <a:lnTo>
                      <a:pt x="0" y="10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25619" name="Freeform 19">
                <a:extLst>
                  <a:ext uri="{FF2B5EF4-FFF2-40B4-BE49-F238E27FC236}">
                    <a16:creationId xmlns:a16="http://schemas.microsoft.com/office/drawing/2014/main" id="{5DC7CE0E-1DB0-4E2D-BB84-770F59B0E6F9}"/>
                  </a:ext>
                </a:extLst>
              </p:cNvPr>
              <p:cNvSpPr>
                <a:spLocks/>
              </p:cNvSpPr>
              <p:nvPr/>
            </p:nvSpPr>
            <p:spPr bwMode="auto">
              <a:xfrm rot="19312555">
                <a:off x="4866" y="1797"/>
                <a:ext cx="258" cy="105"/>
              </a:xfrm>
              <a:custGeom>
                <a:avLst/>
                <a:gdLst>
                  <a:gd name="T0" fmla="*/ 0 w 258"/>
                  <a:gd name="T1" fmla="*/ 0 h 105"/>
                  <a:gd name="T2" fmla="*/ 72 w 258"/>
                  <a:gd name="T3" fmla="*/ 18 h 105"/>
                  <a:gd name="T4" fmla="*/ 129 w 258"/>
                  <a:gd name="T5" fmla="*/ 24 h 105"/>
                  <a:gd name="T6" fmla="*/ 192 w 258"/>
                  <a:gd name="T7" fmla="*/ 18 h 105"/>
                  <a:gd name="T8" fmla="*/ 258 w 258"/>
                  <a:gd name="T9" fmla="*/ 0 h 105"/>
                  <a:gd name="T10" fmla="*/ 258 w 258"/>
                  <a:gd name="T11" fmla="*/ 102 h 105"/>
                  <a:gd name="T12" fmla="*/ 198 w 258"/>
                  <a:gd name="T13" fmla="*/ 90 h 105"/>
                  <a:gd name="T14" fmla="*/ 133 w 258"/>
                  <a:gd name="T15" fmla="*/ 85 h 105"/>
                  <a:gd name="T16" fmla="*/ 72 w 258"/>
                  <a:gd name="T17" fmla="*/ 87 h 105"/>
                  <a:gd name="T18" fmla="*/ 0 w 258"/>
                  <a:gd name="T19" fmla="*/ 105 h 105"/>
                  <a:gd name="T20" fmla="*/ 0 w 258"/>
                  <a:gd name="T21" fmla="*/ 0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58" h="105">
                    <a:moveTo>
                      <a:pt x="0" y="0"/>
                    </a:moveTo>
                    <a:lnTo>
                      <a:pt x="72" y="18"/>
                    </a:lnTo>
                    <a:lnTo>
                      <a:pt x="129" y="24"/>
                    </a:lnTo>
                    <a:lnTo>
                      <a:pt x="192" y="18"/>
                    </a:lnTo>
                    <a:lnTo>
                      <a:pt x="258" y="0"/>
                    </a:lnTo>
                    <a:lnTo>
                      <a:pt x="258" y="102"/>
                    </a:lnTo>
                    <a:lnTo>
                      <a:pt x="198" y="90"/>
                    </a:lnTo>
                    <a:lnTo>
                      <a:pt x="133" y="85"/>
                    </a:lnTo>
                    <a:lnTo>
                      <a:pt x="72" y="87"/>
                    </a:lnTo>
                    <a:lnTo>
                      <a:pt x="0" y="10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25620" name="Freeform 20">
                <a:extLst>
                  <a:ext uri="{FF2B5EF4-FFF2-40B4-BE49-F238E27FC236}">
                    <a16:creationId xmlns:a16="http://schemas.microsoft.com/office/drawing/2014/main" id="{41CB45CA-70C8-4C12-81A8-EAA5E532B844}"/>
                  </a:ext>
                </a:extLst>
              </p:cNvPr>
              <p:cNvSpPr>
                <a:spLocks/>
              </p:cNvSpPr>
              <p:nvPr/>
            </p:nvSpPr>
            <p:spPr bwMode="auto">
              <a:xfrm rot="25538990">
                <a:off x="5184" y="980"/>
                <a:ext cx="258" cy="105"/>
              </a:xfrm>
              <a:custGeom>
                <a:avLst/>
                <a:gdLst>
                  <a:gd name="T0" fmla="*/ 0 w 258"/>
                  <a:gd name="T1" fmla="*/ 0 h 105"/>
                  <a:gd name="T2" fmla="*/ 72 w 258"/>
                  <a:gd name="T3" fmla="*/ 18 h 105"/>
                  <a:gd name="T4" fmla="*/ 129 w 258"/>
                  <a:gd name="T5" fmla="*/ 24 h 105"/>
                  <a:gd name="T6" fmla="*/ 192 w 258"/>
                  <a:gd name="T7" fmla="*/ 18 h 105"/>
                  <a:gd name="T8" fmla="*/ 258 w 258"/>
                  <a:gd name="T9" fmla="*/ 0 h 105"/>
                  <a:gd name="T10" fmla="*/ 258 w 258"/>
                  <a:gd name="T11" fmla="*/ 102 h 105"/>
                  <a:gd name="T12" fmla="*/ 198 w 258"/>
                  <a:gd name="T13" fmla="*/ 90 h 105"/>
                  <a:gd name="T14" fmla="*/ 133 w 258"/>
                  <a:gd name="T15" fmla="*/ 85 h 105"/>
                  <a:gd name="T16" fmla="*/ 72 w 258"/>
                  <a:gd name="T17" fmla="*/ 87 h 105"/>
                  <a:gd name="T18" fmla="*/ 0 w 258"/>
                  <a:gd name="T19" fmla="*/ 105 h 105"/>
                  <a:gd name="T20" fmla="*/ 0 w 258"/>
                  <a:gd name="T21" fmla="*/ 0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58" h="105">
                    <a:moveTo>
                      <a:pt x="0" y="0"/>
                    </a:moveTo>
                    <a:lnTo>
                      <a:pt x="72" y="18"/>
                    </a:lnTo>
                    <a:lnTo>
                      <a:pt x="129" y="24"/>
                    </a:lnTo>
                    <a:lnTo>
                      <a:pt x="192" y="18"/>
                    </a:lnTo>
                    <a:lnTo>
                      <a:pt x="258" y="0"/>
                    </a:lnTo>
                    <a:lnTo>
                      <a:pt x="258" y="102"/>
                    </a:lnTo>
                    <a:lnTo>
                      <a:pt x="198" y="90"/>
                    </a:lnTo>
                    <a:lnTo>
                      <a:pt x="133" y="85"/>
                    </a:lnTo>
                    <a:lnTo>
                      <a:pt x="72" y="87"/>
                    </a:lnTo>
                    <a:lnTo>
                      <a:pt x="0" y="10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25621" name="Freeform 21">
                <a:extLst>
                  <a:ext uri="{FF2B5EF4-FFF2-40B4-BE49-F238E27FC236}">
                    <a16:creationId xmlns:a16="http://schemas.microsoft.com/office/drawing/2014/main" id="{77C9898E-1062-4050-BF76-81CE58B876FB}"/>
                  </a:ext>
                </a:extLst>
              </p:cNvPr>
              <p:cNvSpPr>
                <a:spLocks/>
              </p:cNvSpPr>
              <p:nvPr/>
            </p:nvSpPr>
            <p:spPr bwMode="auto">
              <a:xfrm rot="23343571">
                <a:off x="4835" y="649"/>
                <a:ext cx="258" cy="105"/>
              </a:xfrm>
              <a:custGeom>
                <a:avLst/>
                <a:gdLst>
                  <a:gd name="T0" fmla="*/ 0 w 258"/>
                  <a:gd name="T1" fmla="*/ 0 h 105"/>
                  <a:gd name="T2" fmla="*/ 72 w 258"/>
                  <a:gd name="T3" fmla="*/ 18 h 105"/>
                  <a:gd name="T4" fmla="*/ 129 w 258"/>
                  <a:gd name="T5" fmla="*/ 24 h 105"/>
                  <a:gd name="T6" fmla="*/ 192 w 258"/>
                  <a:gd name="T7" fmla="*/ 18 h 105"/>
                  <a:gd name="T8" fmla="*/ 258 w 258"/>
                  <a:gd name="T9" fmla="*/ 0 h 105"/>
                  <a:gd name="T10" fmla="*/ 258 w 258"/>
                  <a:gd name="T11" fmla="*/ 102 h 105"/>
                  <a:gd name="T12" fmla="*/ 198 w 258"/>
                  <a:gd name="T13" fmla="*/ 90 h 105"/>
                  <a:gd name="T14" fmla="*/ 133 w 258"/>
                  <a:gd name="T15" fmla="*/ 85 h 105"/>
                  <a:gd name="T16" fmla="*/ 72 w 258"/>
                  <a:gd name="T17" fmla="*/ 87 h 105"/>
                  <a:gd name="T18" fmla="*/ 0 w 258"/>
                  <a:gd name="T19" fmla="*/ 105 h 105"/>
                  <a:gd name="T20" fmla="*/ 0 w 258"/>
                  <a:gd name="T21" fmla="*/ 0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58" h="105">
                    <a:moveTo>
                      <a:pt x="0" y="0"/>
                    </a:moveTo>
                    <a:lnTo>
                      <a:pt x="72" y="18"/>
                    </a:lnTo>
                    <a:lnTo>
                      <a:pt x="129" y="24"/>
                    </a:lnTo>
                    <a:lnTo>
                      <a:pt x="192" y="18"/>
                    </a:lnTo>
                    <a:lnTo>
                      <a:pt x="258" y="0"/>
                    </a:lnTo>
                    <a:lnTo>
                      <a:pt x="258" y="102"/>
                    </a:lnTo>
                    <a:lnTo>
                      <a:pt x="198" y="90"/>
                    </a:lnTo>
                    <a:lnTo>
                      <a:pt x="133" y="85"/>
                    </a:lnTo>
                    <a:lnTo>
                      <a:pt x="72" y="87"/>
                    </a:lnTo>
                    <a:lnTo>
                      <a:pt x="0" y="10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25622" name="Oval 22">
                <a:extLst>
                  <a:ext uri="{FF2B5EF4-FFF2-40B4-BE49-F238E27FC236}">
                    <a16:creationId xmlns:a16="http://schemas.microsoft.com/office/drawing/2014/main" id="{2DB4FE8B-E769-4AD2-BD62-D0B3D17D26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060000">
                <a:off x="5273" y="1320"/>
                <a:ext cx="136" cy="136"/>
              </a:xfrm>
              <a:prstGeom prst="ellipse">
                <a:avLst/>
              </a:prstGeom>
              <a:solidFill>
                <a:schemeClr val="bg2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25623" name="Oval 23">
                <a:extLst>
                  <a:ext uri="{FF2B5EF4-FFF2-40B4-BE49-F238E27FC236}">
                    <a16:creationId xmlns:a16="http://schemas.microsoft.com/office/drawing/2014/main" id="{767EB78A-B443-44A5-87B9-E79447C94B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060000">
                <a:off x="5275" y="1076"/>
                <a:ext cx="136" cy="136"/>
              </a:xfrm>
              <a:prstGeom prst="ellipse">
                <a:avLst/>
              </a:prstGeom>
              <a:solidFill>
                <a:schemeClr val="bg2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25624" name="Oval 24">
                <a:extLst>
                  <a:ext uri="{FF2B5EF4-FFF2-40B4-BE49-F238E27FC236}">
                    <a16:creationId xmlns:a16="http://schemas.microsoft.com/office/drawing/2014/main" id="{970C4715-3F32-4599-8888-F36B5C77B39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060000">
                <a:off x="5175" y="1540"/>
                <a:ext cx="136" cy="136"/>
              </a:xfrm>
              <a:prstGeom prst="ellipse">
                <a:avLst/>
              </a:prstGeom>
              <a:solidFill>
                <a:schemeClr val="bg2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25625" name="Oval 25">
                <a:extLst>
                  <a:ext uri="{FF2B5EF4-FFF2-40B4-BE49-F238E27FC236}">
                    <a16:creationId xmlns:a16="http://schemas.microsoft.com/office/drawing/2014/main" id="{6353578E-9A2F-44F0-8E6D-B2324B91E4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060000">
                <a:off x="5012" y="701"/>
                <a:ext cx="136" cy="136"/>
              </a:xfrm>
              <a:prstGeom prst="ellipse">
                <a:avLst/>
              </a:prstGeom>
              <a:solidFill>
                <a:schemeClr val="bg2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25626" name="Oval 26">
                <a:extLst>
                  <a:ext uri="{FF2B5EF4-FFF2-40B4-BE49-F238E27FC236}">
                    <a16:creationId xmlns:a16="http://schemas.microsoft.com/office/drawing/2014/main" id="{EB119C67-4B86-404A-9D26-D81CCE2A812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060000">
                <a:off x="4808" y="611"/>
                <a:ext cx="136" cy="136"/>
              </a:xfrm>
              <a:prstGeom prst="ellipse">
                <a:avLst/>
              </a:prstGeom>
              <a:solidFill>
                <a:schemeClr val="bg2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25627" name="Oval 27">
                <a:extLst>
                  <a:ext uri="{FF2B5EF4-FFF2-40B4-BE49-F238E27FC236}">
                    <a16:creationId xmlns:a16="http://schemas.microsoft.com/office/drawing/2014/main" id="{A9E6D302-BB93-457A-A5C7-D7B08289DA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060000">
                <a:off x="5171" y="871"/>
                <a:ext cx="136" cy="136"/>
              </a:xfrm>
              <a:prstGeom prst="ellipse">
                <a:avLst/>
              </a:prstGeom>
              <a:solidFill>
                <a:schemeClr val="bg2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25628" name="Oval 28">
                <a:extLst>
                  <a:ext uri="{FF2B5EF4-FFF2-40B4-BE49-F238E27FC236}">
                    <a16:creationId xmlns:a16="http://schemas.microsoft.com/office/drawing/2014/main" id="{9F0484BC-2F14-4DD6-8FF2-F7C89C15DC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060000">
                <a:off x="5025" y="1706"/>
                <a:ext cx="136" cy="136"/>
              </a:xfrm>
              <a:prstGeom prst="ellipse">
                <a:avLst/>
              </a:prstGeom>
              <a:solidFill>
                <a:schemeClr val="bg2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25629" name="Oval 29">
                <a:extLst>
                  <a:ext uri="{FF2B5EF4-FFF2-40B4-BE49-F238E27FC236}">
                    <a16:creationId xmlns:a16="http://schemas.microsoft.com/office/drawing/2014/main" id="{52BDE567-B612-474D-9B69-2ABED82CDFE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060000">
                <a:off x="4799" y="1812"/>
                <a:ext cx="136" cy="136"/>
              </a:xfrm>
              <a:prstGeom prst="ellipse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2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</p:grpSp>
        <p:grpSp>
          <p:nvGrpSpPr>
            <p:cNvPr id="25630" name="Group 30">
              <a:extLst>
                <a:ext uri="{FF2B5EF4-FFF2-40B4-BE49-F238E27FC236}">
                  <a16:creationId xmlns:a16="http://schemas.microsoft.com/office/drawing/2014/main" id="{0C651E98-DE09-4810-9DD1-8FA44F074AAA}"/>
                </a:ext>
              </a:extLst>
            </p:cNvPr>
            <p:cNvGrpSpPr>
              <a:grpSpLocks/>
            </p:cNvGrpSpPr>
            <p:nvPr/>
          </p:nvGrpSpPr>
          <p:grpSpPr bwMode="auto">
            <a:xfrm flipH="1" flipV="1">
              <a:off x="3424" y="1797"/>
              <a:ext cx="853" cy="1376"/>
              <a:chOff x="3887" y="1797"/>
              <a:chExt cx="853" cy="1376"/>
            </a:xfrm>
          </p:grpSpPr>
          <p:sp>
            <p:nvSpPr>
              <p:cNvPr id="25631" name="Freeform 31">
                <a:extLst>
                  <a:ext uri="{FF2B5EF4-FFF2-40B4-BE49-F238E27FC236}">
                    <a16:creationId xmlns:a16="http://schemas.microsoft.com/office/drawing/2014/main" id="{6EC0858C-8CC0-4245-BC0C-B2E944F9E0BF}"/>
                  </a:ext>
                </a:extLst>
              </p:cNvPr>
              <p:cNvSpPr>
                <a:spLocks/>
              </p:cNvSpPr>
              <p:nvPr/>
            </p:nvSpPr>
            <p:spPr bwMode="auto">
              <a:xfrm rot="28167003">
                <a:off x="4482" y="2704"/>
                <a:ext cx="258" cy="105"/>
              </a:xfrm>
              <a:custGeom>
                <a:avLst/>
                <a:gdLst>
                  <a:gd name="T0" fmla="*/ 0 w 258"/>
                  <a:gd name="T1" fmla="*/ 0 h 105"/>
                  <a:gd name="T2" fmla="*/ 72 w 258"/>
                  <a:gd name="T3" fmla="*/ 18 h 105"/>
                  <a:gd name="T4" fmla="*/ 129 w 258"/>
                  <a:gd name="T5" fmla="*/ 24 h 105"/>
                  <a:gd name="T6" fmla="*/ 192 w 258"/>
                  <a:gd name="T7" fmla="*/ 18 h 105"/>
                  <a:gd name="T8" fmla="*/ 258 w 258"/>
                  <a:gd name="T9" fmla="*/ 0 h 105"/>
                  <a:gd name="T10" fmla="*/ 258 w 258"/>
                  <a:gd name="T11" fmla="*/ 102 h 105"/>
                  <a:gd name="T12" fmla="*/ 198 w 258"/>
                  <a:gd name="T13" fmla="*/ 90 h 105"/>
                  <a:gd name="T14" fmla="*/ 133 w 258"/>
                  <a:gd name="T15" fmla="*/ 85 h 105"/>
                  <a:gd name="T16" fmla="*/ 72 w 258"/>
                  <a:gd name="T17" fmla="*/ 87 h 105"/>
                  <a:gd name="T18" fmla="*/ 0 w 258"/>
                  <a:gd name="T19" fmla="*/ 105 h 105"/>
                  <a:gd name="T20" fmla="*/ 0 w 258"/>
                  <a:gd name="T21" fmla="*/ 0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58" h="105">
                    <a:moveTo>
                      <a:pt x="0" y="0"/>
                    </a:moveTo>
                    <a:lnTo>
                      <a:pt x="72" y="18"/>
                    </a:lnTo>
                    <a:lnTo>
                      <a:pt x="129" y="24"/>
                    </a:lnTo>
                    <a:lnTo>
                      <a:pt x="192" y="18"/>
                    </a:lnTo>
                    <a:lnTo>
                      <a:pt x="258" y="0"/>
                    </a:lnTo>
                    <a:lnTo>
                      <a:pt x="258" y="102"/>
                    </a:lnTo>
                    <a:lnTo>
                      <a:pt x="198" y="90"/>
                    </a:lnTo>
                    <a:lnTo>
                      <a:pt x="133" y="85"/>
                    </a:lnTo>
                    <a:lnTo>
                      <a:pt x="72" y="87"/>
                    </a:lnTo>
                    <a:lnTo>
                      <a:pt x="0" y="105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2"/>
                    </a:solidFill>
                  </a14:hiddenFill>
                </a:ext>
                <a:ext uri="{91240B29-F687-4F45-9708-019B960494DF}">
                  <a14:hiddenLine xmlns:a14="http://schemas.microsoft.com/office/drawing/2010/main" w="3175" cmpd="sng">
                    <a:solidFill>
                      <a:schemeClr val="bg2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25632" name="Freeform 32">
                <a:extLst>
                  <a:ext uri="{FF2B5EF4-FFF2-40B4-BE49-F238E27FC236}">
                    <a16:creationId xmlns:a16="http://schemas.microsoft.com/office/drawing/2014/main" id="{25F46B85-1E75-4766-8B11-AA6269806725}"/>
                  </a:ext>
                </a:extLst>
              </p:cNvPr>
              <p:cNvSpPr>
                <a:spLocks/>
              </p:cNvSpPr>
              <p:nvPr/>
            </p:nvSpPr>
            <p:spPr bwMode="auto">
              <a:xfrm rot="29765850">
                <a:off x="4346" y="2886"/>
                <a:ext cx="258" cy="105"/>
              </a:xfrm>
              <a:custGeom>
                <a:avLst/>
                <a:gdLst>
                  <a:gd name="T0" fmla="*/ 0 w 258"/>
                  <a:gd name="T1" fmla="*/ 0 h 105"/>
                  <a:gd name="T2" fmla="*/ 72 w 258"/>
                  <a:gd name="T3" fmla="*/ 18 h 105"/>
                  <a:gd name="T4" fmla="*/ 129 w 258"/>
                  <a:gd name="T5" fmla="*/ 24 h 105"/>
                  <a:gd name="T6" fmla="*/ 192 w 258"/>
                  <a:gd name="T7" fmla="*/ 18 h 105"/>
                  <a:gd name="T8" fmla="*/ 258 w 258"/>
                  <a:gd name="T9" fmla="*/ 0 h 105"/>
                  <a:gd name="T10" fmla="*/ 258 w 258"/>
                  <a:gd name="T11" fmla="*/ 102 h 105"/>
                  <a:gd name="T12" fmla="*/ 198 w 258"/>
                  <a:gd name="T13" fmla="*/ 90 h 105"/>
                  <a:gd name="T14" fmla="*/ 133 w 258"/>
                  <a:gd name="T15" fmla="*/ 85 h 105"/>
                  <a:gd name="T16" fmla="*/ 72 w 258"/>
                  <a:gd name="T17" fmla="*/ 87 h 105"/>
                  <a:gd name="T18" fmla="*/ 0 w 258"/>
                  <a:gd name="T19" fmla="*/ 105 h 105"/>
                  <a:gd name="T20" fmla="*/ 0 w 258"/>
                  <a:gd name="T21" fmla="*/ 0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58" h="105">
                    <a:moveTo>
                      <a:pt x="0" y="0"/>
                    </a:moveTo>
                    <a:lnTo>
                      <a:pt x="72" y="18"/>
                    </a:lnTo>
                    <a:lnTo>
                      <a:pt x="129" y="24"/>
                    </a:lnTo>
                    <a:lnTo>
                      <a:pt x="192" y="18"/>
                    </a:lnTo>
                    <a:lnTo>
                      <a:pt x="258" y="0"/>
                    </a:lnTo>
                    <a:lnTo>
                      <a:pt x="258" y="102"/>
                    </a:lnTo>
                    <a:lnTo>
                      <a:pt x="198" y="90"/>
                    </a:lnTo>
                    <a:lnTo>
                      <a:pt x="133" y="85"/>
                    </a:lnTo>
                    <a:lnTo>
                      <a:pt x="72" y="87"/>
                    </a:lnTo>
                    <a:lnTo>
                      <a:pt x="0" y="105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2"/>
                    </a:solidFill>
                  </a14:hiddenFill>
                </a:ext>
                <a:ext uri="{91240B29-F687-4F45-9708-019B960494DF}">
                  <a14:hiddenLine xmlns:a14="http://schemas.microsoft.com/office/drawing/2010/main" w="3175" cmpd="sng">
                    <a:solidFill>
                      <a:schemeClr val="bg2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25633" name="Freeform 33">
                <a:extLst>
                  <a:ext uri="{FF2B5EF4-FFF2-40B4-BE49-F238E27FC236}">
                    <a16:creationId xmlns:a16="http://schemas.microsoft.com/office/drawing/2014/main" id="{A722D165-C49B-40E8-AC88-3FBA944FFCB3}"/>
                  </a:ext>
                </a:extLst>
              </p:cNvPr>
              <p:cNvSpPr>
                <a:spLocks/>
              </p:cNvSpPr>
              <p:nvPr/>
            </p:nvSpPr>
            <p:spPr bwMode="auto">
              <a:xfrm rot="24546552">
                <a:off x="4366" y="2001"/>
                <a:ext cx="227" cy="91"/>
              </a:xfrm>
              <a:custGeom>
                <a:avLst/>
                <a:gdLst>
                  <a:gd name="T0" fmla="*/ 0 w 258"/>
                  <a:gd name="T1" fmla="*/ 0 h 105"/>
                  <a:gd name="T2" fmla="*/ 72 w 258"/>
                  <a:gd name="T3" fmla="*/ 18 h 105"/>
                  <a:gd name="T4" fmla="*/ 129 w 258"/>
                  <a:gd name="T5" fmla="*/ 24 h 105"/>
                  <a:gd name="T6" fmla="*/ 192 w 258"/>
                  <a:gd name="T7" fmla="*/ 18 h 105"/>
                  <a:gd name="T8" fmla="*/ 258 w 258"/>
                  <a:gd name="T9" fmla="*/ 0 h 105"/>
                  <a:gd name="T10" fmla="*/ 258 w 258"/>
                  <a:gd name="T11" fmla="*/ 102 h 105"/>
                  <a:gd name="T12" fmla="*/ 198 w 258"/>
                  <a:gd name="T13" fmla="*/ 90 h 105"/>
                  <a:gd name="T14" fmla="*/ 133 w 258"/>
                  <a:gd name="T15" fmla="*/ 85 h 105"/>
                  <a:gd name="T16" fmla="*/ 72 w 258"/>
                  <a:gd name="T17" fmla="*/ 87 h 105"/>
                  <a:gd name="T18" fmla="*/ 0 w 258"/>
                  <a:gd name="T19" fmla="*/ 105 h 105"/>
                  <a:gd name="T20" fmla="*/ 0 w 258"/>
                  <a:gd name="T21" fmla="*/ 0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58" h="105">
                    <a:moveTo>
                      <a:pt x="0" y="0"/>
                    </a:moveTo>
                    <a:lnTo>
                      <a:pt x="72" y="18"/>
                    </a:lnTo>
                    <a:lnTo>
                      <a:pt x="129" y="24"/>
                    </a:lnTo>
                    <a:lnTo>
                      <a:pt x="192" y="18"/>
                    </a:lnTo>
                    <a:lnTo>
                      <a:pt x="258" y="0"/>
                    </a:lnTo>
                    <a:lnTo>
                      <a:pt x="258" y="102"/>
                    </a:lnTo>
                    <a:lnTo>
                      <a:pt x="198" y="90"/>
                    </a:lnTo>
                    <a:lnTo>
                      <a:pt x="133" y="85"/>
                    </a:lnTo>
                    <a:lnTo>
                      <a:pt x="72" y="87"/>
                    </a:lnTo>
                    <a:lnTo>
                      <a:pt x="0" y="105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2"/>
                    </a:solidFill>
                  </a14:hiddenFill>
                </a:ext>
                <a:ext uri="{91240B29-F687-4F45-9708-019B960494DF}">
                  <a14:hiddenLine xmlns:a14="http://schemas.microsoft.com/office/drawing/2010/main" w="3175" cmpd="sng">
                    <a:solidFill>
                      <a:schemeClr val="bg2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25634" name="Freeform 34">
                <a:extLst>
                  <a:ext uri="{FF2B5EF4-FFF2-40B4-BE49-F238E27FC236}">
                    <a16:creationId xmlns:a16="http://schemas.microsoft.com/office/drawing/2014/main" id="{042943C5-674D-4DD6-A1D5-9FC2E881C361}"/>
                  </a:ext>
                </a:extLst>
              </p:cNvPr>
              <p:cNvSpPr>
                <a:spLocks/>
              </p:cNvSpPr>
              <p:nvPr/>
            </p:nvSpPr>
            <p:spPr bwMode="auto">
              <a:xfrm rot="420000">
                <a:off x="3944" y="1820"/>
                <a:ext cx="258" cy="105"/>
              </a:xfrm>
              <a:custGeom>
                <a:avLst/>
                <a:gdLst>
                  <a:gd name="T0" fmla="*/ 0 w 258"/>
                  <a:gd name="T1" fmla="*/ 0 h 105"/>
                  <a:gd name="T2" fmla="*/ 72 w 258"/>
                  <a:gd name="T3" fmla="*/ 18 h 105"/>
                  <a:gd name="T4" fmla="*/ 129 w 258"/>
                  <a:gd name="T5" fmla="*/ 24 h 105"/>
                  <a:gd name="T6" fmla="*/ 192 w 258"/>
                  <a:gd name="T7" fmla="*/ 18 h 105"/>
                  <a:gd name="T8" fmla="*/ 258 w 258"/>
                  <a:gd name="T9" fmla="*/ 0 h 105"/>
                  <a:gd name="T10" fmla="*/ 258 w 258"/>
                  <a:gd name="T11" fmla="*/ 102 h 105"/>
                  <a:gd name="T12" fmla="*/ 198 w 258"/>
                  <a:gd name="T13" fmla="*/ 90 h 105"/>
                  <a:gd name="T14" fmla="*/ 133 w 258"/>
                  <a:gd name="T15" fmla="*/ 85 h 105"/>
                  <a:gd name="T16" fmla="*/ 72 w 258"/>
                  <a:gd name="T17" fmla="*/ 87 h 105"/>
                  <a:gd name="T18" fmla="*/ 0 w 258"/>
                  <a:gd name="T19" fmla="*/ 105 h 105"/>
                  <a:gd name="T20" fmla="*/ 0 w 258"/>
                  <a:gd name="T21" fmla="*/ 0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58" h="105">
                    <a:moveTo>
                      <a:pt x="0" y="0"/>
                    </a:moveTo>
                    <a:lnTo>
                      <a:pt x="72" y="18"/>
                    </a:lnTo>
                    <a:lnTo>
                      <a:pt x="129" y="24"/>
                    </a:lnTo>
                    <a:lnTo>
                      <a:pt x="192" y="18"/>
                    </a:lnTo>
                    <a:lnTo>
                      <a:pt x="258" y="0"/>
                    </a:lnTo>
                    <a:lnTo>
                      <a:pt x="258" y="102"/>
                    </a:lnTo>
                    <a:lnTo>
                      <a:pt x="198" y="90"/>
                    </a:lnTo>
                    <a:lnTo>
                      <a:pt x="133" y="85"/>
                    </a:lnTo>
                    <a:lnTo>
                      <a:pt x="72" y="87"/>
                    </a:lnTo>
                    <a:lnTo>
                      <a:pt x="0" y="105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2"/>
                    </a:solidFill>
                  </a14:hiddenFill>
                </a:ext>
                <a:ext uri="{91240B29-F687-4F45-9708-019B960494DF}">
                  <a14:hiddenLine xmlns:a14="http://schemas.microsoft.com/office/drawing/2010/main" w="3175" cmpd="sng">
                    <a:solidFill>
                      <a:schemeClr val="bg2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25635" name="Oval 35">
                <a:extLst>
                  <a:ext uri="{FF2B5EF4-FFF2-40B4-BE49-F238E27FC236}">
                    <a16:creationId xmlns:a16="http://schemas.microsoft.com/office/drawing/2014/main" id="{97669A2B-E653-4337-886C-E41B6D9D2A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060000">
                <a:off x="3887" y="1797"/>
                <a:ext cx="136" cy="136"/>
              </a:xfrm>
              <a:prstGeom prst="ellipse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2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chemeClr val="bg2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25636" name="Freeform 36">
                <a:extLst>
                  <a:ext uri="{FF2B5EF4-FFF2-40B4-BE49-F238E27FC236}">
                    <a16:creationId xmlns:a16="http://schemas.microsoft.com/office/drawing/2014/main" id="{BBA083CD-8C30-40A2-B0A3-90EBB54450FB}"/>
                  </a:ext>
                </a:extLst>
              </p:cNvPr>
              <p:cNvSpPr>
                <a:spLocks/>
              </p:cNvSpPr>
              <p:nvPr/>
            </p:nvSpPr>
            <p:spPr bwMode="auto">
              <a:xfrm rot="27318018">
                <a:off x="4559" y="2432"/>
                <a:ext cx="258" cy="105"/>
              </a:xfrm>
              <a:custGeom>
                <a:avLst/>
                <a:gdLst>
                  <a:gd name="T0" fmla="*/ 0 w 258"/>
                  <a:gd name="T1" fmla="*/ 0 h 105"/>
                  <a:gd name="T2" fmla="*/ 72 w 258"/>
                  <a:gd name="T3" fmla="*/ 18 h 105"/>
                  <a:gd name="T4" fmla="*/ 129 w 258"/>
                  <a:gd name="T5" fmla="*/ 24 h 105"/>
                  <a:gd name="T6" fmla="*/ 192 w 258"/>
                  <a:gd name="T7" fmla="*/ 18 h 105"/>
                  <a:gd name="T8" fmla="*/ 258 w 258"/>
                  <a:gd name="T9" fmla="*/ 0 h 105"/>
                  <a:gd name="T10" fmla="*/ 258 w 258"/>
                  <a:gd name="T11" fmla="*/ 102 h 105"/>
                  <a:gd name="T12" fmla="*/ 198 w 258"/>
                  <a:gd name="T13" fmla="*/ 90 h 105"/>
                  <a:gd name="T14" fmla="*/ 133 w 258"/>
                  <a:gd name="T15" fmla="*/ 85 h 105"/>
                  <a:gd name="T16" fmla="*/ 72 w 258"/>
                  <a:gd name="T17" fmla="*/ 87 h 105"/>
                  <a:gd name="T18" fmla="*/ 0 w 258"/>
                  <a:gd name="T19" fmla="*/ 105 h 105"/>
                  <a:gd name="T20" fmla="*/ 0 w 258"/>
                  <a:gd name="T21" fmla="*/ 0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58" h="105">
                    <a:moveTo>
                      <a:pt x="0" y="0"/>
                    </a:moveTo>
                    <a:lnTo>
                      <a:pt x="72" y="18"/>
                    </a:lnTo>
                    <a:lnTo>
                      <a:pt x="129" y="24"/>
                    </a:lnTo>
                    <a:lnTo>
                      <a:pt x="192" y="18"/>
                    </a:lnTo>
                    <a:lnTo>
                      <a:pt x="258" y="0"/>
                    </a:lnTo>
                    <a:lnTo>
                      <a:pt x="258" y="102"/>
                    </a:lnTo>
                    <a:lnTo>
                      <a:pt x="198" y="90"/>
                    </a:lnTo>
                    <a:lnTo>
                      <a:pt x="133" y="85"/>
                    </a:lnTo>
                    <a:lnTo>
                      <a:pt x="72" y="87"/>
                    </a:lnTo>
                    <a:lnTo>
                      <a:pt x="0" y="105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2"/>
                    </a:solidFill>
                  </a14:hiddenFill>
                </a:ext>
                <a:ext uri="{91240B29-F687-4F45-9708-019B960494DF}">
                  <a14:hiddenLine xmlns:a14="http://schemas.microsoft.com/office/drawing/2010/main" w="3175" cmpd="sng">
                    <a:solidFill>
                      <a:schemeClr val="bg2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25637" name="Freeform 37">
                <a:extLst>
                  <a:ext uri="{FF2B5EF4-FFF2-40B4-BE49-F238E27FC236}">
                    <a16:creationId xmlns:a16="http://schemas.microsoft.com/office/drawing/2014/main" id="{75CA6CA2-0E54-4F21-8026-3B96A93FAFF7}"/>
                  </a:ext>
                </a:extLst>
              </p:cNvPr>
              <p:cNvSpPr>
                <a:spLocks/>
              </p:cNvSpPr>
              <p:nvPr/>
            </p:nvSpPr>
            <p:spPr bwMode="auto">
              <a:xfrm rot="20217825">
                <a:off x="4195" y="3008"/>
                <a:ext cx="258" cy="105"/>
              </a:xfrm>
              <a:custGeom>
                <a:avLst/>
                <a:gdLst>
                  <a:gd name="T0" fmla="*/ 0 w 258"/>
                  <a:gd name="T1" fmla="*/ 0 h 105"/>
                  <a:gd name="T2" fmla="*/ 72 w 258"/>
                  <a:gd name="T3" fmla="*/ 18 h 105"/>
                  <a:gd name="T4" fmla="*/ 129 w 258"/>
                  <a:gd name="T5" fmla="*/ 24 h 105"/>
                  <a:gd name="T6" fmla="*/ 192 w 258"/>
                  <a:gd name="T7" fmla="*/ 18 h 105"/>
                  <a:gd name="T8" fmla="*/ 258 w 258"/>
                  <a:gd name="T9" fmla="*/ 0 h 105"/>
                  <a:gd name="T10" fmla="*/ 258 w 258"/>
                  <a:gd name="T11" fmla="*/ 102 h 105"/>
                  <a:gd name="T12" fmla="*/ 198 w 258"/>
                  <a:gd name="T13" fmla="*/ 90 h 105"/>
                  <a:gd name="T14" fmla="*/ 133 w 258"/>
                  <a:gd name="T15" fmla="*/ 85 h 105"/>
                  <a:gd name="T16" fmla="*/ 72 w 258"/>
                  <a:gd name="T17" fmla="*/ 87 h 105"/>
                  <a:gd name="T18" fmla="*/ 0 w 258"/>
                  <a:gd name="T19" fmla="*/ 105 h 105"/>
                  <a:gd name="T20" fmla="*/ 0 w 258"/>
                  <a:gd name="T21" fmla="*/ 0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58" h="105">
                    <a:moveTo>
                      <a:pt x="0" y="0"/>
                    </a:moveTo>
                    <a:lnTo>
                      <a:pt x="72" y="18"/>
                    </a:lnTo>
                    <a:lnTo>
                      <a:pt x="129" y="24"/>
                    </a:lnTo>
                    <a:lnTo>
                      <a:pt x="192" y="18"/>
                    </a:lnTo>
                    <a:lnTo>
                      <a:pt x="258" y="0"/>
                    </a:lnTo>
                    <a:lnTo>
                      <a:pt x="258" y="102"/>
                    </a:lnTo>
                    <a:lnTo>
                      <a:pt x="198" y="90"/>
                    </a:lnTo>
                    <a:lnTo>
                      <a:pt x="133" y="85"/>
                    </a:lnTo>
                    <a:lnTo>
                      <a:pt x="72" y="87"/>
                    </a:lnTo>
                    <a:lnTo>
                      <a:pt x="0" y="105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2"/>
                    </a:solidFill>
                  </a14:hiddenFill>
                </a:ext>
                <a:ext uri="{91240B29-F687-4F45-9708-019B960494DF}">
                  <a14:hiddenLine xmlns:a14="http://schemas.microsoft.com/office/drawing/2010/main" w="3175" cmpd="sng">
                    <a:solidFill>
                      <a:schemeClr val="bg2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25638" name="Freeform 38">
                <a:extLst>
                  <a:ext uri="{FF2B5EF4-FFF2-40B4-BE49-F238E27FC236}">
                    <a16:creationId xmlns:a16="http://schemas.microsoft.com/office/drawing/2014/main" id="{55280B21-431B-451E-AB44-C983C1E2AACD}"/>
                  </a:ext>
                </a:extLst>
              </p:cNvPr>
              <p:cNvSpPr>
                <a:spLocks/>
              </p:cNvSpPr>
              <p:nvPr/>
            </p:nvSpPr>
            <p:spPr bwMode="auto">
              <a:xfrm rot="25538990">
                <a:off x="4513" y="2205"/>
                <a:ext cx="258" cy="105"/>
              </a:xfrm>
              <a:custGeom>
                <a:avLst/>
                <a:gdLst>
                  <a:gd name="T0" fmla="*/ 0 w 258"/>
                  <a:gd name="T1" fmla="*/ 0 h 105"/>
                  <a:gd name="T2" fmla="*/ 72 w 258"/>
                  <a:gd name="T3" fmla="*/ 18 h 105"/>
                  <a:gd name="T4" fmla="*/ 129 w 258"/>
                  <a:gd name="T5" fmla="*/ 24 h 105"/>
                  <a:gd name="T6" fmla="*/ 192 w 258"/>
                  <a:gd name="T7" fmla="*/ 18 h 105"/>
                  <a:gd name="T8" fmla="*/ 258 w 258"/>
                  <a:gd name="T9" fmla="*/ 0 h 105"/>
                  <a:gd name="T10" fmla="*/ 258 w 258"/>
                  <a:gd name="T11" fmla="*/ 102 h 105"/>
                  <a:gd name="T12" fmla="*/ 198 w 258"/>
                  <a:gd name="T13" fmla="*/ 90 h 105"/>
                  <a:gd name="T14" fmla="*/ 133 w 258"/>
                  <a:gd name="T15" fmla="*/ 85 h 105"/>
                  <a:gd name="T16" fmla="*/ 72 w 258"/>
                  <a:gd name="T17" fmla="*/ 87 h 105"/>
                  <a:gd name="T18" fmla="*/ 0 w 258"/>
                  <a:gd name="T19" fmla="*/ 105 h 105"/>
                  <a:gd name="T20" fmla="*/ 0 w 258"/>
                  <a:gd name="T21" fmla="*/ 0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58" h="105">
                    <a:moveTo>
                      <a:pt x="0" y="0"/>
                    </a:moveTo>
                    <a:lnTo>
                      <a:pt x="72" y="18"/>
                    </a:lnTo>
                    <a:lnTo>
                      <a:pt x="129" y="24"/>
                    </a:lnTo>
                    <a:lnTo>
                      <a:pt x="192" y="18"/>
                    </a:lnTo>
                    <a:lnTo>
                      <a:pt x="258" y="0"/>
                    </a:lnTo>
                    <a:lnTo>
                      <a:pt x="258" y="102"/>
                    </a:lnTo>
                    <a:lnTo>
                      <a:pt x="198" y="90"/>
                    </a:lnTo>
                    <a:lnTo>
                      <a:pt x="133" y="85"/>
                    </a:lnTo>
                    <a:lnTo>
                      <a:pt x="72" y="87"/>
                    </a:lnTo>
                    <a:lnTo>
                      <a:pt x="0" y="105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2"/>
                    </a:solidFill>
                  </a14:hiddenFill>
                </a:ext>
                <a:ext uri="{91240B29-F687-4F45-9708-019B960494DF}">
                  <a14:hiddenLine xmlns:a14="http://schemas.microsoft.com/office/drawing/2010/main" w="3175" cmpd="sng">
                    <a:solidFill>
                      <a:schemeClr val="bg2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25639" name="Freeform 39">
                <a:extLst>
                  <a:ext uri="{FF2B5EF4-FFF2-40B4-BE49-F238E27FC236}">
                    <a16:creationId xmlns:a16="http://schemas.microsoft.com/office/drawing/2014/main" id="{8A03BEBD-EE85-464F-8B0C-772385296631}"/>
                  </a:ext>
                </a:extLst>
              </p:cNvPr>
              <p:cNvSpPr>
                <a:spLocks/>
              </p:cNvSpPr>
              <p:nvPr/>
            </p:nvSpPr>
            <p:spPr bwMode="auto">
              <a:xfrm rot="23343571">
                <a:off x="4164" y="1874"/>
                <a:ext cx="258" cy="105"/>
              </a:xfrm>
              <a:custGeom>
                <a:avLst/>
                <a:gdLst>
                  <a:gd name="T0" fmla="*/ 0 w 258"/>
                  <a:gd name="T1" fmla="*/ 0 h 105"/>
                  <a:gd name="T2" fmla="*/ 72 w 258"/>
                  <a:gd name="T3" fmla="*/ 18 h 105"/>
                  <a:gd name="T4" fmla="*/ 129 w 258"/>
                  <a:gd name="T5" fmla="*/ 24 h 105"/>
                  <a:gd name="T6" fmla="*/ 192 w 258"/>
                  <a:gd name="T7" fmla="*/ 18 h 105"/>
                  <a:gd name="T8" fmla="*/ 258 w 258"/>
                  <a:gd name="T9" fmla="*/ 0 h 105"/>
                  <a:gd name="T10" fmla="*/ 258 w 258"/>
                  <a:gd name="T11" fmla="*/ 102 h 105"/>
                  <a:gd name="T12" fmla="*/ 198 w 258"/>
                  <a:gd name="T13" fmla="*/ 90 h 105"/>
                  <a:gd name="T14" fmla="*/ 133 w 258"/>
                  <a:gd name="T15" fmla="*/ 85 h 105"/>
                  <a:gd name="T16" fmla="*/ 72 w 258"/>
                  <a:gd name="T17" fmla="*/ 87 h 105"/>
                  <a:gd name="T18" fmla="*/ 0 w 258"/>
                  <a:gd name="T19" fmla="*/ 105 h 105"/>
                  <a:gd name="T20" fmla="*/ 0 w 258"/>
                  <a:gd name="T21" fmla="*/ 0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58" h="105">
                    <a:moveTo>
                      <a:pt x="0" y="0"/>
                    </a:moveTo>
                    <a:lnTo>
                      <a:pt x="72" y="18"/>
                    </a:lnTo>
                    <a:lnTo>
                      <a:pt x="129" y="24"/>
                    </a:lnTo>
                    <a:lnTo>
                      <a:pt x="192" y="18"/>
                    </a:lnTo>
                    <a:lnTo>
                      <a:pt x="258" y="0"/>
                    </a:lnTo>
                    <a:lnTo>
                      <a:pt x="258" y="102"/>
                    </a:lnTo>
                    <a:lnTo>
                      <a:pt x="198" y="90"/>
                    </a:lnTo>
                    <a:lnTo>
                      <a:pt x="133" y="85"/>
                    </a:lnTo>
                    <a:lnTo>
                      <a:pt x="72" y="87"/>
                    </a:lnTo>
                    <a:lnTo>
                      <a:pt x="0" y="105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2"/>
                    </a:solidFill>
                  </a14:hiddenFill>
                </a:ext>
                <a:ext uri="{91240B29-F687-4F45-9708-019B960494DF}">
                  <a14:hiddenLine xmlns:a14="http://schemas.microsoft.com/office/drawing/2010/main" w="3175" cmpd="sng">
                    <a:solidFill>
                      <a:schemeClr val="bg2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25640" name="Oval 40">
                <a:extLst>
                  <a:ext uri="{FF2B5EF4-FFF2-40B4-BE49-F238E27FC236}">
                    <a16:creationId xmlns:a16="http://schemas.microsoft.com/office/drawing/2014/main" id="{F302E86B-B679-42A9-8FB6-51B1F6901A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060000">
                <a:off x="4602" y="2545"/>
                <a:ext cx="136" cy="136"/>
              </a:xfrm>
              <a:prstGeom prst="ellipse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2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chemeClr val="bg2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25641" name="Oval 41">
                <a:extLst>
                  <a:ext uri="{FF2B5EF4-FFF2-40B4-BE49-F238E27FC236}">
                    <a16:creationId xmlns:a16="http://schemas.microsoft.com/office/drawing/2014/main" id="{276CBC82-B890-469E-81D7-3056F4F64C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060000">
                <a:off x="4604" y="2301"/>
                <a:ext cx="136" cy="136"/>
              </a:xfrm>
              <a:prstGeom prst="ellipse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2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chemeClr val="bg2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25642" name="Oval 42">
                <a:extLst>
                  <a:ext uri="{FF2B5EF4-FFF2-40B4-BE49-F238E27FC236}">
                    <a16:creationId xmlns:a16="http://schemas.microsoft.com/office/drawing/2014/main" id="{D2FBFEB0-AD8B-4C95-BB27-73721C6CDA9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060000">
                <a:off x="4504" y="2765"/>
                <a:ext cx="136" cy="136"/>
              </a:xfrm>
              <a:prstGeom prst="ellipse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2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chemeClr val="bg2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25643" name="Oval 43">
                <a:extLst>
                  <a:ext uri="{FF2B5EF4-FFF2-40B4-BE49-F238E27FC236}">
                    <a16:creationId xmlns:a16="http://schemas.microsoft.com/office/drawing/2014/main" id="{1A70ED32-508C-4923-84EB-02EE984326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060000">
                <a:off x="4341" y="1926"/>
                <a:ext cx="136" cy="136"/>
              </a:xfrm>
              <a:prstGeom prst="ellipse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2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chemeClr val="bg2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25644" name="Oval 44">
                <a:extLst>
                  <a:ext uri="{FF2B5EF4-FFF2-40B4-BE49-F238E27FC236}">
                    <a16:creationId xmlns:a16="http://schemas.microsoft.com/office/drawing/2014/main" id="{447170AE-AAF5-4BD1-BBD6-0BAA7063073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060000">
                <a:off x="4137" y="1836"/>
                <a:ext cx="136" cy="136"/>
              </a:xfrm>
              <a:prstGeom prst="ellipse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2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chemeClr val="bg2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25645" name="Oval 45">
                <a:extLst>
                  <a:ext uri="{FF2B5EF4-FFF2-40B4-BE49-F238E27FC236}">
                    <a16:creationId xmlns:a16="http://schemas.microsoft.com/office/drawing/2014/main" id="{4A7F2FD3-F570-4574-9B9F-F1E7D03DC3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060000">
                <a:off x="4500" y="2096"/>
                <a:ext cx="136" cy="136"/>
              </a:xfrm>
              <a:prstGeom prst="ellipse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2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chemeClr val="bg2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25646" name="Oval 46">
                <a:extLst>
                  <a:ext uri="{FF2B5EF4-FFF2-40B4-BE49-F238E27FC236}">
                    <a16:creationId xmlns:a16="http://schemas.microsoft.com/office/drawing/2014/main" id="{5275857B-83AD-4544-8050-9CE2069491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060000">
                <a:off x="4354" y="2931"/>
                <a:ext cx="136" cy="136"/>
              </a:xfrm>
              <a:prstGeom prst="ellipse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2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chemeClr val="bg2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25647" name="Oval 47">
                <a:extLst>
                  <a:ext uri="{FF2B5EF4-FFF2-40B4-BE49-F238E27FC236}">
                    <a16:creationId xmlns:a16="http://schemas.microsoft.com/office/drawing/2014/main" id="{9951D8D9-F0B6-4008-9510-800775E135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060000">
                <a:off x="4128" y="3037"/>
                <a:ext cx="136" cy="136"/>
              </a:xfrm>
              <a:prstGeom prst="ellipse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2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chemeClr val="bg2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</p:grpSp>
      </p:grpSp>
      <p:grpSp>
        <p:nvGrpSpPr>
          <p:cNvPr id="25648" name="Group 48">
            <a:extLst>
              <a:ext uri="{FF2B5EF4-FFF2-40B4-BE49-F238E27FC236}">
                <a16:creationId xmlns:a16="http://schemas.microsoft.com/office/drawing/2014/main" id="{3A126F5A-D56F-4C85-AD59-DD974277E3D3}"/>
              </a:ext>
            </a:extLst>
          </p:cNvPr>
          <p:cNvGrpSpPr>
            <a:grpSpLocks/>
          </p:cNvGrpSpPr>
          <p:nvPr/>
        </p:nvGrpSpPr>
        <p:grpSpPr bwMode="auto">
          <a:xfrm>
            <a:off x="2589213" y="4940300"/>
            <a:ext cx="4214812" cy="731838"/>
            <a:chOff x="1882" y="3385"/>
            <a:chExt cx="2655" cy="461"/>
          </a:xfrm>
        </p:grpSpPr>
        <p:sp>
          <p:nvSpPr>
            <p:cNvPr id="25649" name="Freeform 49">
              <a:extLst>
                <a:ext uri="{FF2B5EF4-FFF2-40B4-BE49-F238E27FC236}">
                  <a16:creationId xmlns:a16="http://schemas.microsoft.com/office/drawing/2014/main" id="{47CC9235-5230-4968-A526-FB7F3C631B57}"/>
                </a:ext>
              </a:extLst>
            </p:cNvPr>
            <p:cNvSpPr>
              <a:spLocks/>
            </p:cNvSpPr>
            <p:nvPr/>
          </p:nvSpPr>
          <p:spPr bwMode="auto">
            <a:xfrm rot="258961">
              <a:off x="2158" y="3719"/>
              <a:ext cx="263" cy="105"/>
            </a:xfrm>
            <a:custGeom>
              <a:avLst/>
              <a:gdLst>
                <a:gd name="T0" fmla="*/ 0 w 258"/>
                <a:gd name="T1" fmla="*/ 0 h 105"/>
                <a:gd name="T2" fmla="*/ 72 w 258"/>
                <a:gd name="T3" fmla="*/ 18 h 105"/>
                <a:gd name="T4" fmla="*/ 129 w 258"/>
                <a:gd name="T5" fmla="*/ 24 h 105"/>
                <a:gd name="T6" fmla="*/ 192 w 258"/>
                <a:gd name="T7" fmla="*/ 18 h 105"/>
                <a:gd name="T8" fmla="*/ 258 w 258"/>
                <a:gd name="T9" fmla="*/ 0 h 105"/>
                <a:gd name="T10" fmla="*/ 258 w 258"/>
                <a:gd name="T11" fmla="*/ 102 h 105"/>
                <a:gd name="T12" fmla="*/ 198 w 258"/>
                <a:gd name="T13" fmla="*/ 90 h 105"/>
                <a:gd name="T14" fmla="*/ 133 w 258"/>
                <a:gd name="T15" fmla="*/ 85 h 105"/>
                <a:gd name="T16" fmla="*/ 72 w 258"/>
                <a:gd name="T17" fmla="*/ 87 h 105"/>
                <a:gd name="T18" fmla="*/ 0 w 258"/>
                <a:gd name="T19" fmla="*/ 105 h 105"/>
                <a:gd name="T20" fmla="*/ 0 w 258"/>
                <a:gd name="T21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58" h="105">
                  <a:moveTo>
                    <a:pt x="0" y="0"/>
                  </a:moveTo>
                  <a:lnTo>
                    <a:pt x="72" y="18"/>
                  </a:lnTo>
                  <a:lnTo>
                    <a:pt x="129" y="24"/>
                  </a:lnTo>
                  <a:lnTo>
                    <a:pt x="192" y="18"/>
                  </a:lnTo>
                  <a:lnTo>
                    <a:pt x="258" y="0"/>
                  </a:lnTo>
                  <a:lnTo>
                    <a:pt x="258" y="102"/>
                  </a:lnTo>
                  <a:lnTo>
                    <a:pt x="198" y="90"/>
                  </a:lnTo>
                  <a:lnTo>
                    <a:pt x="133" y="85"/>
                  </a:lnTo>
                  <a:lnTo>
                    <a:pt x="72" y="87"/>
                  </a:lnTo>
                  <a:lnTo>
                    <a:pt x="0" y="10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 w="31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25650" name="Freeform 50">
              <a:extLst>
                <a:ext uri="{FF2B5EF4-FFF2-40B4-BE49-F238E27FC236}">
                  <a16:creationId xmlns:a16="http://schemas.microsoft.com/office/drawing/2014/main" id="{BBEA3040-4040-4111-AA1A-047CDC872BCC}"/>
                </a:ext>
              </a:extLst>
            </p:cNvPr>
            <p:cNvSpPr>
              <a:spLocks/>
            </p:cNvSpPr>
            <p:nvPr/>
          </p:nvSpPr>
          <p:spPr bwMode="auto">
            <a:xfrm rot="-610265">
              <a:off x="3737" y="3565"/>
              <a:ext cx="262" cy="105"/>
            </a:xfrm>
            <a:custGeom>
              <a:avLst/>
              <a:gdLst>
                <a:gd name="T0" fmla="*/ 0 w 258"/>
                <a:gd name="T1" fmla="*/ 0 h 105"/>
                <a:gd name="T2" fmla="*/ 72 w 258"/>
                <a:gd name="T3" fmla="*/ 18 h 105"/>
                <a:gd name="T4" fmla="*/ 129 w 258"/>
                <a:gd name="T5" fmla="*/ 24 h 105"/>
                <a:gd name="T6" fmla="*/ 192 w 258"/>
                <a:gd name="T7" fmla="*/ 18 h 105"/>
                <a:gd name="T8" fmla="*/ 258 w 258"/>
                <a:gd name="T9" fmla="*/ 0 h 105"/>
                <a:gd name="T10" fmla="*/ 258 w 258"/>
                <a:gd name="T11" fmla="*/ 102 h 105"/>
                <a:gd name="T12" fmla="*/ 198 w 258"/>
                <a:gd name="T13" fmla="*/ 90 h 105"/>
                <a:gd name="T14" fmla="*/ 133 w 258"/>
                <a:gd name="T15" fmla="*/ 85 h 105"/>
                <a:gd name="T16" fmla="*/ 72 w 258"/>
                <a:gd name="T17" fmla="*/ 87 h 105"/>
                <a:gd name="T18" fmla="*/ 0 w 258"/>
                <a:gd name="T19" fmla="*/ 105 h 105"/>
                <a:gd name="T20" fmla="*/ 0 w 258"/>
                <a:gd name="T21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58" h="105">
                  <a:moveTo>
                    <a:pt x="0" y="0"/>
                  </a:moveTo>
                  <a:lnTo>
                    <a:pt x="72" y="18"/>
                  </a:lnTo>
                  <a:lnTo>
                    <a:pt x="129" y="24"/>
                  </a:lnTo>
                  <a:lnTo>
                    <a:pt x="192" y="18"/>
                  </a:lnTo>
                  <a:lnTo>
                    <a:pt x="258" y="0"/>
                  </a:lnTo>
                  <a:lnTo>
                    <a:pt x="258" y="102"/>
                  </a:lnTo>
                  <a:lnTo>
                    <a:pt x="198" y="90"/>
                  </a:lnTo>
                  <a:lnTo>
                    <a:pt x="133" y="85"/>
                  </a:lnTo>
                  <a:lnTo>
                    <a:pt x="72" y="87"/>
                  </a:lnTo>
                  <a:lnTo>
                    <a:pt x="0" y="10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 w="31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25651" name="Freeform 51">
              <a:extLst>
                <a:ext uri="{FF2B5EF4-FFF2-40B4-BE49-F238E27FC236}">
                  <a16:creationId xmlns:a16="http://schemas.microsoft.com/office/drawing/2014/main" id="{5B209A7F-C304-40F6-91E1-E15E7205FD8B}"/>
                </a:ext>
              </a:extLst>
            </p:cNvPr>
            <p:cNvSpPr>
              <a:spLocks/>
            </p:cNvSpPr>
            <p:nvPr/>
          </p:nvSpPr>
          <p:spPr bwMode="auto">
            <a:xfrm rot="-510100">
              <a:off x="2939" y="3661"/>
              <a:ext cx="262" cy="105"/>
            </a:xfrm>
            <a:custGeom>
              <a:avLst/>
              <a:gdLst>
                <a:gd name="T0" fmla="*/ 0 w 258"/>
                <a:gd name="T1" fmla="*/ 0 h 105"/>
                <a:gd name="T2" fmla="*/ 72 w 258"/>
                <a:gd name="T3" fmla="*/ 18 h 105"/>
                <a:gd name="T4" fmla="*/ 129 w 258"/>
                <a:gd name="T5" fmla="*/ 24 h 105"/>
                <a:gd name="T6" fmla="*/ 192 w 258"/>
                <a:gd name="T7" fmla="*/ 18 h 105"/>
                <a:gd name="T8" fmla="*/ 258 w 258"/>
                <a:gd name="T9" fmla="*/ 0 h 105"/>
                <a:gd name="T10" fmla="*/ 258 w 258"/>
                <a:gd name="T11" fmla="*/ 102 h 105"/>
                <a:gd name="T12" fmla="*/ 198 w 258"/>
                <a:gd name="T13" fmla="*/ 90 h 105"/>
                <a:gd name="T14" fmla="*/ 133 w 258"/>
                <a:gd name="T15" fmla="*/ 85 h 105"/>
                <a:gd name="T16" fmla="*/ 72 w 258"/>
                <a:gd name="T17" fmla="*/ 87 h 105"/>
                <a:gd name="T18" fmla="*/ 0 w 258"/>
                <a:gd name="T19" fmla="*/ 105 h 105"/>
                <a:gd name="T20" fmla="*/ 0 w 258"/>
                <a:gd name="T21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58" h="105">
                  <a:moveTo>
                    <a:pt x="0" y="0"/>
                  </a:moveTo>
                  <a:lnTo>
                    <a:pt x="72" y="18"/>
                  </a:lnTo>
                  <a:lnTo>
                    <a:pt x="129" y="24"/>
                  </a:lnTo>
                  <a:lnTo>
                    <a:pt x="192" y="18"/>
                  </a:lnTo>
                  <a:lnTo>
                    <a:pt x="258" y="0"/>
                  </a:lnTo>
                  <a:lnTo>
                    <a:pt x="258" y="102"/>
                  </a:lnTo>
                  <a:lnTo>
                    <a:pt x="198" y="90"/>
                  </a:lnTo>
                  <a:lnTo>
                    <a:pt x="133" y="85"/>
                  </a:lnTo>
                  <a:lnTo>
                    <a:pt x="72" y="87"/>
                  </a:lnTo>
                  <a:lnTo>
                    <a:pt x="0" y="10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 w="31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25652" name="Freeform 52">
              <a:extLst>
                <a:ext uri="{FF2B5EF4-FFF2-40B4-BE49-F238E27FC236}">
                  <a16:creationId xmlns:a16="http://schemas.microsoft.com/office/drawing/2014/main" id="{C1E64615-5809-4FE3-9B16-BFE4C080F6C2}"/>
                </a:ext>
              </a:extLst>
            </p:cNvPr>
            <p:cNvSpPr>
              <a:spLocks/>
            </p:cNvSpPr>
            <p:nvPr/>
          </p:nvSpPr>
          <p:spPr bwMode="auto">
            <a:xfrm rot="-315718">
              <a:off x="2666" y="3694"/>
              <a:ext cx="262" cy="105"/>
            </a:xfrm>
            <a:custGeom>
              <a:avLst/>
              <a:gdLst>
                <a:gd name="T0" fmla="*/ 0 w 258"/>
                <a:gd name="T1" fmla="*/ 0 h 105"/>
                <a:gd name="T2" fmla="*/ 72 w 258"/>
                <a:gd name="T3" fmla="*/ 18 h 105"/>
                <a:gd name="T4" fmla="*/ 129 w 258"/>
                <a:gd name="T5" fmla="*/ 24 h 105"/>
                <a:gd name="T6" fmla="*/ 192 w 258"/>
                <a:gd name="T7" fmla="*/ 18 h 105"/>
                <a:gd name="T8" fmla="*/ 258 w 258"/>
                <a:gd name="T9" fmla="*/ 0 h 105"/>
                <a:gd name="T10" fmla="*/ 258 w 258"/>
                <a:gd name="T11" fmla="*/ 102 h 105"/>
                <a:gd name="T12" fmla="*/ 198 w 258"/>
                <a:gd name="T13" fmla="*/ 90 h 105"/>
                <a:gd name="T14" fmla="*/ 133 w 258"/>
                <a:gd name="T15" fmla="*/ 85 h 105"/>
                <a:gd name="T16" fmla="*/ 72 w 258"/>
                <a:gd name="T17" fmla="*/ 87 h 105"/>
                <a:gd name="T18" fmla="*/ 0 w 258"/>
                <a:gd name="T19" fmla="*/ 105 h 105"/>
                <a:gd name="T20" fmla="*/ 0 w 258"/>
                <a:gd name="T21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58" h="105">
                  <a:moveTo>
                    <a:pt x="0" y="0"/>
                  </a:moveTo>
                  <a:lnTo>
                    <a:pt x="72" y="18"/>
                  </a:lnTo>
                  <a:lnTo>
                    <a:pt x="129" y="24"/>
                  </a:lnTo>
                  <a:lnTo>
                    <a:pt x="192" y="18"/>
                  </a:lnTo>
                  <a:lnTo>
                    <a:pt x="258" y="0"/>
                  </a:lnTo>
                  <a:lnTo>
                    <a:pt x="258" y="102"/>
                  </a:lnTo>
                  <a:lnTo>
                    <a:pt x="198" y="90"/>
                  </a:lnTo>
                  <a:lnTo>
                    <a:pt x="133" y="85"/>
                  </a:lnTo>
                  <a:lnTo>
                    <a:pt x="72" y="87"/>
                  </a:lnTo>
                  <a:lnTo>
                    <a:pt x="0" y="10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 w="31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25653" name="Freeform 53">
              <a:extLst>
                <a:ext uri="{FF2B5EF4-FFF2-40B4-BE49-F238E27FC236}">
                  <a16:creationId xmlns:a16="http://schemas.microsoft.com/office/drawing/2014/main" id="{66ABBF79-CD60-4B87-B184-BEB8FC6E1B48}"/>
                </a:ext>
              </a:extLst>
            </p:cNvPr>
            <p:cNvSpPr>
              <a:spLocks/>
            </p:cNvSpPr>
            <p:nvPr/>
          </p:nvSpPr>
          <p:spPr bwMode="auto">
            <a:xfrm rot="-450100">
              <a:off x="2391" y="3712"/>
              <a:ext cx="262" cy="105"/>
            </a:xfrm>
            <a:custGeom>
              <a:avLst/>
              <a:gdLst>
                <a:gd name="T0" fmla="*/ 0 w 258"/>
                <a:gd name="T1" fmla="*/ 0 h 105"/>
                <a:gd name="T2" fmla="*/ 72 w 258"/>
                <a:gd name="T3" fmla="*/ 18 h 105"/>
                <a:gd name="T4" fmla="*/ 129 w 258"/>
                <a:gd name="T5" fmla="*/ 24 h 105"/>
                <a:gd name="T6" fmla="*/ 192 w 258"/>
                <a:gd name="T7" fmla="*/ 18 h 105"/>
                <a:gd name="T8" fmla="*/ 258 w 258"/>
                <a:gd name="T9" fmla="*/ 0 h 105"/>
                <a:gd name="T10" fmla="*/ 258 w 258"/>
                <a:gd name="T11" fmla="*/ 102 h 105"/>
                <a:gd name="T12" fmla="*/ 198 w 258"/>
                <a:gd name="T13" fmla="*/ 90 h 105"/>
                <a:gd name="T14" fmla="*/ 133 w 258"/>
                <a:gd name="T15" fmla="*/ 85 h 105"/>
                <a:gd name="T16" fmla="*/ 72 w 258"/>
                <a:gd name="T17" fmla="*/ 87 h 105"/>
                <a:gd name="T18" fmla="*/ 0 w 258"/>
                <a:gd name="T19" fmla="*/ 105 h 105"/>
                <a:gd name="T20" fmla="*/ 0 w 258"/>
                <a:gd name="T21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58" h="105">
                  <a:moveTo>
                    <a:pt x="0" y="0"/>
                  </a:moveTo>
                  <a:lnTo>
                    <a:pt x="72" y="18"/>
                  </a:lnTo>
                  <a:lnTo>
                    <a:pt x="129" y="24"/>
                  </a:lnTo>
                  <a:lnTo>
                    <a:pt x="192" y="18"/>
                  </a:lnTo>
                  <a:lnTo>
                    <a:pt x="258" y="0"/>
                  </a:lnTo>
                  <a:lnTo>
                    <a:pt x="258" y="102"/>
                  </a:lnTo>
                  <a:lnTo>
                    <a:pt x="198" y="90"/>
                  </a:lnTo>
                  <a:lnTo>
                    <a:pt x="133" y="85"/>
                  </a:lnTo>
                  <a:lnTo>
                    <a:pt x="72" y="87"/>
                  </a:lnTo>
                  <a:lnTo>
                    <a:pt x="0" y="10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 w="31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25654" name="Oval 54">
              <a:extLst>
                <a:ext uri="{FF2B5EF4-FFF2-40B4-BE49-F238E27FC236}">
                  <a16:creationId xmlns:a16="http://schemas.microsoft.com/office/drawing/2014/main" id="{9BF79436-B773-4BDC-9A33-22B49C3C6E8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510100">
              <a:off x="2596" y="3676"/>
              <a:ext cx="139" cy="136"/>
            </a:xfrm>
            <a:prstGeom prst="ellipse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25655" name="Oval 55">
              <a:extLst>
                <a:ext uri="{FF2B5EF4-FFF2-40B4-BE49-F238E27FC236}">
                  <a16:creationId xmlns:a16="http://schemas.microsoft.com/office/drawing/2014/main" id="{A4E255EB-76F5-40F4-A955-80A0857B4C0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510100">
              <a:off x="2345" y="3710"/>
              <a:ext cx="138" cy="136"/>
            </a:xfrm>
            <a:prstGeom prst="ellipse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25656" name="Oval 56">
              <a:extLst>
                <a:ext uri="{FF2B5EF4-FFF2-40B4-BE49-F238E27FC236}">
                  <a16:creationId xmlns:a16="http://schemas.microsoft.com/office/drawing/2014/main" id="{E9F88A5B-A87E-4FCA-B399-63900A275F2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510100">
              <a:off x="2872" y="3654"/>
              <a:ext cx="138" cy="136"/>
            </a:xfrm>
            <a:prstGeom prst="ellipse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25657" name="Freeform 57">
              <a:extLst>
                <a:ext uri="{FF2B5EF4-FFF2-40B4-BE49-F238E27FC236}">
                  <a16:creationId xmlns:a16="http://schemas.microsoft.com/office/drawing/2014/main" id="{8F261DBB-1A7C-4ABD-A7AB-BD4D52B7B459}"/>
                </a:ext>
              </a:extLst>
            </p:cNvPr>
            <p:cNvSpPr>
              <a:spLocks/>
            </p:cNvSpPr>
            <p:nvPr/>
          </p:nvSpPr>
          <p:spPr bwMode="auto">
            <a:xfrm rot="-990100">
              <a:off x="3953" y="3519"/>
              <a:ext cx="262" cy="105"/>
            </a:xfrm>
            <a:custGeom>
              <a:avLst/>
              <a:gdLst>
                <a:gd name="T0" fmla="*/ 0 w 258"/>
                <a:gd name="T1" fmla="*/ 0 h 105"/>
                <a:gd name="T2" fmla="*/ 72 w 258"/>
                <a:gd name="T3" fmla="*/ 18 h 105"/>
                <a:gd name="T4" fmla="*/ 129 w 258"/>
                <a:gd name="T5" fmla="*/ 24 h 105"/>
                <a:gd name="T6" fmla="*/ 192 w 258"/>
                <a:gd name="T7" fmla="*/ 18 h 105"/>
                <a:gd name="T8" fmla="*/ 258 w 258"/>
                <a:gd name="T9" fmla="*/ 0 h 105"/>
                <a:gd name="T10" fmla="*/ 258 w 258"/>
                <a:gd name="T11" fmla="*/ 102 h 105"/>
                <a:gd name="T12" fmla="*/ 198 w 258"/>
                <a:gd name="T13" fmla="*/ 90 h 105"/>
                <a:gd name="T14" fmla="*/ 133 w 258"/>
                <a:gd name="T15" fmla="*/ 85 h 105"/>
                <a:gd name="T16" fmla="*/ 72 w 258"/>
                <a:gd name="T17" fmla="*/ 87 h 105"/>
                <a:gd name="T18" fmla="*/ 0 w 258"/>
                <a:gd name="T19" fmla="*/ 105 h 105"/>
                <a:gd name="T20" fmla="*/ 0 w 258"/>
                <a:gd name="T21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58" h="105">
                  <a:moveTo>
                    <a:pt x="0" y="0"/>
                  </a:moveTo>
                  <a:lnTo>
                    <a:pt x="72" y="18"/>
                  </a:lnTo>
                  <a:lnTo>
                    <a:pt x="129" y="24"/>
                  </a:lnTo>
                  <a:lnTo>
                    <a:pt x="192" y="18"/>
                  </a:lnTo>
                  <a:lnTo>
                    <a:pt x="258" y="0"/>
                  </a:lnTo>
                  <a:lnTo>
                    <a:pt x="258" y="102"/>
                  </a:lnTo>
                  <a:lnTo>
                    <a:pt x="198" y="90"/>
                  </a:lnTo>
                  <a:lnTo>
                    <a:pt x="133" y="85"/>
                  </a:lnTo>
                  <a:lnTo>
                    <a:pt x="72" y="87"/>
                  </a:lnTo>
                  <a:lnTo>
                    <a:pt x="0" y="10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 w="31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25658" name="Freeform 58">
              <a:extLst>
                <a:ext uri="{FF2B5EF4-FFF2-40B4-BE49-F238E27FC236}">
                  <a16:creationId xmlns:a16="http://schemas.microsoft.com/office/drawing/2014/main" id="{D8F88C3D-34DD-4DA8-A538-F6779831B12E}"/>
                </a:ext>
              </a:extLst>
            </p:cNvPr>
            <p:cNvSpPr>
              <a:spLocks/>
            </p:cNvSpPr>
            <p:nvPr/>
          </p:nvSpPr>
          <p:spPr bwMode="auto">
            <a:xfrm rot="-990100">
              <a:off x="4215" y="3450"/>
              <a:ext cx="262" cy="105"/>
            </a:xfrm>
            <a:custGeom>
              <a:avLst/>
              <a:gdLst>
                <a:gd name="T0" fmla="*/ 0 w 258"/>
                <a:gd name="T1" fmla="*/ 0 h 105"/>
                <a:gd name="T2" fmla="*/ 72 w 258"/>
                <a:gd name="T3" fmla="*/ 18 h 105"/>
                <a:gd name="T4" fmla="*/ 129 w 258"/>
                <a:gd name="T5" fmla="*/ 24 h 105"/>
                <a:gd name="T6" fmla="*/ 192 w 258"/>
                <a:gd name="T7" fmla="*/ 18 h 105"/>
                <a:gd name="T8" fmla="*/ 258 w 258"/>
                <a:gd name="T9" fmla="*/ 0 h 105"/>
                <a:gd name="T10" fmla="*/ 258 w 258"/>
                <a:gd name="T11" fmla="*/ 102 h 105"/>
                <a:gd name="T12" fmla="*/ 198 w 258"/>
                <a:gd name="T13" fmla="*/ 90 h 105"/>
                <a:gd name="T14" fmla="*/ 133 w 258"/>
                <a:gd name="T15" fmla="*/ 85 h 105"/>
                <a:gd name="T16" fmla="*/ 72 w 258"/>
                <a:gd name="T17" fmla="*/ 87 h 105"/>
                <a:gd name="T18" fmla="*/ 0 w 258"/>
                <a:gd name="T19" fmla="*/ 105 h 105"/>
                <a:gd name="T20" fmla="*/ 0 w 258"/>
                <a:gd name="T21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58" h="105">
                  <a:moveTo>
                    <a:pt x="0" y="0"/>
                  </a:moveTo>
                  <a:lnTo>
                    <a:pt x="72" y="18"/>
                  </a:lnTo>
                  <a:lnTo>
                    <a:pt x="129" y="24"/>
                  </a:lnTo>
                  <a:lnTo>
                    <a:pt x="192" y="18"/>
                  </a:lnTo>
                  <a:lnTo>
                    <a:pt x="258" y="0"/>
                  </a:lnTo>
                  <a:lnTo>
                    <a:pt x="258" y="102"/>
                  </a:lnTo>
                  <a:lnTo>
                    <a:pt x="198" y="90"/>
                  </a:lnTo>
                  <a:lnTo>
                    <a:pt x="133" y="85"/>
                  </a:lnTo>
                  <a:lnTo>
                    <a:pt x="72" y="87"/>
                  </a:lnTo>
                  <a:lnTo>
                    <a:pt x="0" y="10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 w="31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25659" name="Oval 59">
              <a:extLst>
                <a:ext uri="{FF2B5EF4-FFF2-40B4-BE49-F238E27FC236}">
                  <a16:creationId xmlns:a16="http://schemas.microsoft.com/office/drawing/2014/main" id="{F21EBAD3-14D1-4268-A418-09865094039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510100">
              <a:off x="4153" y="3470"/>
              <a:ext cx="138" cy="136"/>
            </a:xfrm>
            <a:prstGeom prst="ellipse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25660" name="Oval 60">
              <a:extLst>
                <a:ext uri="{FF2B5EF4-FFF2-40B4-BE49-F238E27FC236}">
                  <a16:creationId xmlns:a16="http://schemas.microsoft.com/office/drawing/2014/main" id="{BF2C5050-21C8-4639-AA80-5F7DD49F292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510100">
              <a:off x="3925" y="3519"/>
              <a:ext cx="139" cy="136"/>
            </a:xfrm>
            <a:prstGeom prst="ellipse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25661" name="Oval 61">
              <a:extLst>
                <a:ext uri="{FF2B5EF4-FFF2-40B4-BE49-F238E27FC236}">
                  <a16:creationId xmlns:a16="http://schemas.microsoft.com/office/drawing/2014/main" id="{0799701C-61BC-41CB-AC4A-1110D6B87D8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510100">
              <a:off x="4399" y="3385"/>
              <a:ext cx="138" cy="136"/>
            </a:xfrm>
            <a:prstGeom prst="ellipse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25662" name="Freeform 62">
              <a:extLst>
                <a:ext uri="{FF2B5EF4-FFF2-40B4-BE49-F238E27FC236}">
                  <a16:creationId xmlns:a16="http://schemas.microsoft.com/office/drawing/2014/main" id="{C8A8F441-011D-4415-972E-6AB160728F52}"/>
                </a:ext>
              </a:extLst>
            </p:cNvPr>
            <p:cNvSpPr>
              <a:spLocks/>
            </p:cNvSpPr>
            <p:nvPr/>
          </p:nvSpPr>
          <p:spPr bwMode="auto">
            <a:xfrm rot="-510100">
              <a:off x="3210" y="3625"/>
              <a:ext cx="262" cy="105"/>
            </a:xfrm>
            <a:custGeom>
              <a:avLst/>
              <a:gdLst>
                <a:gd name="T0" fmla="*/ 0 w 258"/>
                <a:gd name="T1" fmla="*/ 0 h 105"/>
                <a:gd name="T2" fmla="*/ 72 w 258"/>
                <a:gd name="T3" fmla="*/ 18 h 105"/>
                <a:gd name="T4" fmla="*/ 129 w 258"/>
                <a:gd name="T5" fmla="*/ 24 h 105"/>
                <a:gd name="T6" fmla="*/ 192 w 258"/>
                <a:gd name="T7" fmla="*/ 18 h 105"/>
                <a:gd name="T8" fmla="*/ 258 w 258"/>
                <a:gd name="T9" fmla="*/ 0 h 105"/>
                <a:gd name="T10" fmla="*/ 258 w 258"/>
                <a:gd name="T11" fmla="*/ 102 h 105"/>
                <a:gd name="T12" fmla="*/ 198 w 258"/>
                <a:gd name="T13" fmla="*/ 90 h 105"/>
                <a:gd name="T14" fmla="*/ 133 w 258"/>
                <a:gd name="T15" fmla="*/ 85 h 105"/>
                <a:gd name="T16" fmla="*/ 72 w 258"/>
                <a:gd name="T17" fmla="*/ 87 h 105"/>
                <a:gd name="T18" fmla="*/ 0 w 258"/>
                <a:gd name="T19" fmla="*/ 105 h 105"/>
                <a:gd name="T20" fmla="*/ 0 w 258"/>
                <a:gd name="T21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58" h="105">
                  <a:moveTo>
                    <a:pt x="0" y="0"/>
                  </a:moveTo>
                  <a:lnTo>
                    <a:pt x="72" y="18"/>
                  </a:lnTo>
                  <a:lnTo>
                    <a:pt x="129" y="24"/>
                  </a:lnTo>
                  <a:lnTo>
                    <a:pt x="192" y="18"/>
                  </a:lnTo>
                  <a:lnTo>
                    <a:pt x="258" y="0"/>
                  </a:lnTo>
                  <a:lnTo>
                    <a:pt x="258" y="102"/>
                  </a:lnTo>
                  <a:lnTo>
                    <a:pt x="198" y="90"/>
                  </a:lnTo>
                  <a:lnTo>
                    <a:pt x="133" y="85"/>
                  </a:lnTo>
                  <a:lnTo>
                    <a:pt x="72" y="87"/>
                  </a:lnTo>
                  <a:lnTo>
                    <a:pt x="0" y="10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 w="31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25663" name="Freeform 63">
              <a:extLst>
                <a:ext uri="{FF2B5EF4-FFF2-40B4-BE49-F238E27FC236}">
                  <a16:creationId xmlns:a16="http://schemas.microsoft.com/office/drawing/2014/main" id="{91FBDBA8-769F-46FB-B0C2-9D23388985BF}"/>
                </a:ext>
              </a:extLst>
            </p:cNvPr>
            <p:cNvSpPr>
              <a:spLocks/>
            </p:cNvSpPr>
            <p:nvPr/>
          </p:nvSpPr>
          <p:spPr bwMode="auto">
            <a:xfrm rot="-510100">
              <a:off x="3484" y="3597"/>
              <a:ext cx="263" cy="105"/>
            </a:xfrm>
            <a:custGeom>
              <a:avLst/>
              <a:gdLst>
                <a:gd name="T0" fmla="*/ 0 w 258"/>
                <a:gd name="T1" fmla="*/ 0 h 105"/>
                <a:gd name="T2" fmla="*/ 72 w 258"/>
                <a:gd name="T3" fmla="*/ 18 h 105"/>
                <a:gd name="T4" fmla="*/ 129 w 258"/>
                <a:gd name="T5" fmla="*/ 24 h 105"/>
                <a:gd name="T6" fmla="*/ 192 w 258"/>
                <a:gd name="T7" fmla="*/ 18 h 105"/>
                <a:gd name="T8" fmla="*/ 258 w 258"/>
                <a:gd name="T9" fmla="*/ 0 h 105"/>
                <a:gd name="T10" fmla="*/ 258 w 258"/>
                <a:gd name="T11" fmla="*/ 102 h 105"/>
                <a:gd name="T12" fmla="*/ 198 w 258"/>
                <a:gd name="T13" fmla="*/ 90 h 105"/>
                <a:gd name="T14" fmla="*/ 133 w 258"/>
                <a:gd name="T15" fmla="*/ 85 h 105"/>
                <a:gd name="T16" fmla="*/ 72 w 258"/>
                <a:gd name="T17" fmla="*/ 87 h 105"/>
                <a:gd name="T18" fmla="*/ 0 w 258"/>
                <a:gd name="T19" fmla="*/ 105 h 105"/>
                <a:gd name="T20" fmla="*/ 0 w 258"/>
                <a:gd name="T21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58" h="105">
                  <a:moveTo>
                    <a:pt x="0" y="0"/>
                  </a:moveTo>
                  <a:lnTo>
                    <a:pt x="72" y="18"/>
                  </a:lnTo>
                  <a:lnTo>
                    <a:pt x="129" y="24"/>
                  </a:lnTo>
                  <a:lnTo>
                    <a:pt x="192" y="18"/>
                  </a:lnTo>
                  <a:lnTo>
                    <a:pt x="258" y="0"/>
                  </a:lnTo>
                  <a:lnTo>
                    <a:pt x="258" y="102"/>
                  </a:lnTo>
                  <a:lnTo>
                    <a:pt x="198" y="90"/>
                  </a:lnTo>
                  <a:lnTo>
                    <a:pt x="133" y="85"/>
                  </a:lnTo>
                  <a:lnTo>
                    <a:pt x="72" y="87"/>
                  </a:lnTo>
                  <a:lnTo>
                    <a:pt x="0" y="10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 w="31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25664" name="Oval 64">
              <a:extLst>
                <a:ext uri="{FF2B5EF4-FFF2-40B4-BE49-F238E27FC236}">
                  <a16:creationId xmlns:a16="http://schemas.microsoft.com/office/drawing/2014/main" id="{29D2B24D-CA7F-44E8-9F5B-A421DF4EC57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510100">
              <a:off x="3414" y="3590"/>
              <a:ext cx="138" cy="136"/>
            </a:xfrm>
            <a:prstGeom prst="ellipse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25665" name="Oval 65">
              <a:extLst>
                <a:ext uri="{FF2B5EF4-FFF2-40B4-BE49-F238E27FC236}">
                  <a16:creationId xmlns:a16="http://schemas.microsoft.com/office/drawing/2014/main" id="{BC91AE76-00CB-4476-A425-4713A6E0A8C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510100">
              <a:off x="3142" y="3623"/>
              <a:ext cx="139" cy="136"/>
            </a:xfrm>
            <a:prstGeom prst="ellipse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25666" name="Oval 66">
              <a:extLst>
                <a:ext uri="{FF2B5EF4-FFF2-40B4-BE49-F238E27FC236}">
                  <a16:creationId xmlns:a16="http://schemas.microsoft.com/office/drawing/2014/main" id="{3526429D-5CF5-43C7-BA80-FB198953477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510100">
              <a:off x="3685" y="3559"/>
              <a:ext cx="140" cy="136"/>
            </a:xfrm>
            <a:prstGeom prst="ellipse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25667" name="Freeform 67">
              <a:extLst>
                <a:ext uri="{FF2B5EF4-FFF2-40B4-BE49-F238E27FC236}">
                  <a16:creationId xmlns:a16="http://schemas.microsoft.com/office/drawing/2014/main" id="{C10566C4-C336-49E6-B4DE-A36FA47667DD}"/>
                </a:ext>
              </a:extLst>
            </p:cNvPr>
            <p:cNvSpPr>
              <a:spLocks/>
            </p:cNvSpPr>
            <p:nvPr/>
          </p:nvSpPr>
          <p:spPr bwMode="auto">
            <a:xfrm rot="1299209">
              <a:off x="1928" y="3665"/>
              <a:ext cx="263" cy="105"/>
            </a:xfrm>
            <a:custGeom>
              <a:avLst/>
              <a:gdLst>
                <a:gd name="T0" fmla="*/ 0 w 258"/>
                <a:gd name="T1" fmla="*/ 0 h 105"/>
                <a:gd name="T2" fmla="*/ 72 w 258"/>
                <a:gd name="T3" fmla="*/ 18 h 105"/>
                <a:gd name="T4" fmla="*/ 129 w 258"/>
                <a:gd name="T5" fmla="*/ 24 h 105"/>
                <a:gd name="T6" fmla="*/ 192 w 258"/>
                <a:gd name="T7" fmla="*/ 18 h 105"/>
                <a:gd name="T8" fmla="*/ 258 w 258"/>
                <a:gd name="T9" fmla="*/ 0 h 105"/>
                <a:gd name="T10" fmla="*/ 258 w 258"/>
                <a:gd name="T11" fmla="*/ 102 h 105"/>
                <a:gd name="T12" fmla="*/ 198 w 258"/>
                <a:gd name="T13" fmla="*/ 90 h 105"/>
                <a:gd name="T14" fmla="*/ 133 w 258"/>
                <a:gd name="T15" fmla="*/ 85 h 105"/>
                <a:gd name="T16" fmla="*/ 72 w 258"/>
                <a:gd name="T17" fmla="*/ 87 h 105"/>
                <a:gd name="T18" fmla="*/ 0 w 258"/>
                <a:gd name="T19" fmla="*/ 105 h 105"/>
                <a:gd name="T20" fmla="*/ 0 w 258"/>
                <a:gd name="T21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58" h="105">
                  <a:moveTo>
                    <a:pt x="0" y="0"/>
                  </a:moveTo>
                  <a:lnTo>
                    <a:pt x="72" y="18"/>
                  </a:lnTo>
                  <a:lnTo>
                    <a:pt x="129" y="24"/>
                  </a:lnTo>
                  <a:lnTo>
                    <a:pt x="192" y="18"/>
                  </a:lnTo>
                  <a:lnTo>
                    <a:pt x="258" y="0"/>
                  </a:lnTo>
                  <a:lnTo>
                    <a:pt x="258" y="102"/>
                  </a:lnTo>
                  <a:lnTo>
                    <a:pt x="198" y="90"/>
                  </a:lnTo>
                  <a:lnTo>
                    <a:pt x="133" y="85"/>
                  </a:lnTo>
                  <a:lnTo>
                    <a:pt x="72" y="87"/>
                  </a:lnTo>
                  <a:lnTo>
                    <a:pt x="0" y="10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 w="31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25668" name="Oval 68">
              <a:extLst>
                <a:ext uri="{FF2B5EF4-FFF2-40B4-BE49-F238E27FC236}">
                  <a16:creationId xmlns:a16="http://schemas.microsoft.com/office/drawing/2014/main" id="{C5D68C7F-AE66-470F-88E2-1C52FCF6DB1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60000">
              <a:off x="2112" y="3688"/>
              <a:ext cx="138" cy="136"/>
            </a:xfrm>
            <a:prstGeom prst="ellipse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25669" name="Oval 69">
              <a:extLst>
                <a:ext uri="{FF2B5EF4-FFF2-40B4-BE49-F238E27FC236}">
                  <a16:creationId xmlns:a16="http://schemas.microsoft.com/office/drawing/2014/main" id="{18C3BD6F-9932-459A-83FE-745EB4E1ED2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060000">
              <a:off x="1882" y="3633"/>
              <a:ext cx="138" cy="136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2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</p:grpSp>
      <p:grpSp>
        <p:nvGrpSpPr>
          <p:cNvPr id="25670" name="Group 70">
            <a:extLst>
              <a:ext uri="{FF2B5EF4-FFF2-40B4-BE49-F238E27FC236}">
                <a16:creationId xmlns:a16="http://schemas.microsoft.com/office/drawing/2014/main" id="{70F9DAAB-886D-4EEA-84FC-1C312A8DB37A}"/>
              </a:ext>
            </a:extLst>
          </p:cNvPr>
          <p:cNvGrpSpPr>
            <a:grpSpLocks/>
          </p:cNvGrpSpPr>
          <p:nvPr/>
        </p:nvGrpSpPr>
        <p:grpSpPr bwMode="auto">
          <a:xfrm>
            <a:off x="1331913" y="2420938"/>
            <a:ext cx="3095625" cy="3127375"/>
            <a:chOff x="839" y="1525"/>
            <a:chExt cx="1950" cy="1970"/>
          </a:xfrm>
        </p:grpSpPr>
        <p:grpSp>
          <p:nvGrpSpPr>
            <p:cNvPr id="25671" name="Group 71">
              <a:extLst>
                <a:ext uri="{FF2B5EF4-FFF2-40B4-BE49-F238E27FC236}">
                  <a16:creationId xmlns:a16="http://schemas.microsoft.com/office/drawing/2014/main" id="{339287AC-18B7-49B2-8D69-9513D427BC4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39" y="1525"/>
              <a:ext cx="1158" cy="1970"/>
              <a:chOff x="476" y="255"/>
              <a:chExt cx="1158" cy="1970"/>
            </a:xfrm>
          </p:grpSpPr>
          <p:sp>
            <p:nvSpPr>
              <p:cNvPr id="25672" name="Freeform 72">
                <a:extLst>
                  <a:ext uri="{FF2B5EF4-FFF2-40B4-BE49-F238E27FC236}">
                    <a16:creationId xmlns:a16="http://schemas.microsoft.com/office/drawing/2014/main" id="{8E41F711-E723-4584-ADA7-7A314027514F}"/>
                  </a:ext>
                </a:extLst>
              </p:cNvPr>
              <p:cNvSpPr>
                <a:spLocks/>
              </p:cNvSpPr>
              <p:nvPr/>
            </p:nvSpPr>
            <p:spPr bwMode="auto">
              <a:xfrm rot="19622474">
                <a:off x="864" y="388"/>
                <a:ext cx="258" cy="105"/>
              </a:xfrm>
              <a:custGeom>
                <a:avLst/>
                <a:gdLst>
                  <a:gd name="T0" fmla="*/ 0 w 258"/>
                  <a:gd name="T1" fmla="*/ 0 h 105"/>
                  <a:gd name="T2" fmla="*/ 72 w 258"/>
                  <a:gd name="T3" fmla="*/ 18 h 105"/>
                  <a:gd name="T4" fmla="*/ 129 w 258"/>
                  <a:gd name="T5" fmla="*/ 24 h 105"/>
                  <a:gd name="T6" fmla="*/ 192 w 258"/>
                  <a:gd name="T7" fmla="*/ 18 h 105"/>
                  <a:gd name="T8" fmla="*/ 258 w 258"/>
                  <a:gd name="T9" fmla="*/ 0 h 105"/>
                  <a:gd name="T10" fmla="*/ 258 w 258"/>
                  <a:gd name="T11" fmla="*/ 102 h 105"/>
                  <a:gd name="T12" fmla="*/ 198 w 258"/>
                  <a:gd name="T13" fmla="*/ 90 h 105"/>
                  <a:gd name="T14" fmla="*/ 133 w 258"/>
                  <a:gd name="T15" fmla="*/ 85 h 105"/>
                  <a:gd name="T16" fmla="*/ 72 w 258"/>
                  <a:gd name="T17" fmla="*/ 87 h 105"/>
                  <a:gd name="T18" fmla="*/ 0 w 258"/>
                  <a:gd name="T19" fmla="*/ 105 h 105"/>
                  <a:gd name="T20" fmla="*/ 0 w 258"/>
                  <a:gd name="T21" fmla="*/ 0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58" h="105">
                    <a:moveTo>
                      <a:pt x="0" y="0"/>
                    </a:moveTo>
                    <a:lnTo>
                      <a:pt x="72" y="18"/>
                    </a:lnTo>
                    <a:lnTo>
                      <a:pt x="129" y="24"/>
                    </a:lnTo>
                    <a:lnTo>
                      <a:pt x="192" y="18"/>
                    </a:lnTo>
                    <a:lnTo>
                      <a:pt x="258" y="0"/>
                    </a:lnTo>
                    <a:lnTo>
                      <a:pt x="258" y="102"/>
                    </a:lnTo>
                    <a:lnTo>
                      <a:pt x="198" y="90"/>
                    </a:lnTo>
                    <a:lnTo>
                      <a:pt x="133" y="85"/>
                    </a:lnTo>
                    <a:lnTo>
                      <a:pt x="72" y="87"/>
                    </a:lnTo>
                    <a:lnTo>
                      <a:pt x="0" y="10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25673" name="Freeform 73">
                <a:extLst>
                  <a:ext uri="{FF2B5EF4-FFF2-40B4-BE49-F238E27FC236}">
                    <a16:creationId xmlns:a16="http://schemas.microsoft.com/office/drawing/2014/main" id="{519D94D9-EACD-4B44-B173-B9A54A9E5C0C}"/>
                  </a:ext>
                </a:extLst>
              </p:cNvPr>
              <p:cNvSpPr>
                <a:spLocks/>
              </p:cNvSpPr>
              <p:nvPr/>
            </p:nvSpPr>
            <p:spPr bwMode="auto">
              <a:xfrm rot="20719215">
                <a:off x="1083" y="290"/>
                <a:ext cx="258" cy="105"/>
              </a:xfrm>
              <a:custGeom>
                <a:avLst/>
                <a:gdLst>
                  <a:gd name="T0" fmla="*/ 0 w 258"/>
                  <a:gd name="T1" fmla="*/ 0 h 105"/>
                  <a:gd name="T2" fmla="*/ 72 w 258"/>
                  <a:gd name="T3" fmla="*/ 18 h 105"/>
                  <a:gd name="T4" fmla="*/ 129 w 258"/>
                  <a:gd name="T5" fmla="*/ 24 h 105"/>
                  <a:gd name="T6" fmla="*/ 192 w 258"/>
                  <a:gd name="T7" fmla="*/ 18 h 105"/>
                  <a:gd name="T8" fmla="*/ 258 w 258"/>
                  <a:gd name="T9" fmla="*/ 0 h 105"/>
                  <a:gd name="T10" fmla="*/ 258 w 258"/>
                  <a:gd name="T11" fmla="*/ 102 h 105"/>
                  <a:gd name="T12" fmla="*/ 198 w 258"/>
                  <a:gd name="T13" fmla="*/ 90 h 105"/>
                  <a:gd name="T14" fmla="*/ 133 w 258"/>
                  <a:gd name="T15" fmla="*/ 85 h 105"/>
                  <a:gd name="T16" fmla="*/ 72 w 258"/>
                  <a:gd name="T17" fmla="*/ 87 h 105"/>
                  <a:gd name="T18" fmla="*/ 0 w 258"/>
                  <a:gd name="T19" fmla="*/ 105 h 105"/>
                  <a:gd name="T20" fmla="*/ 0 w 258"/>
                  <a:gd name="T21" fmla="*/ 0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58" h="105">
                    <a:moveTo>
                      <a:pt x="0" y="0"/>
                    </a:moveTo>
                    <a:lnTo>
                      <a:pt x="72" y="18"/>
                    </a:lnTo>
                    <a:lnTo>
                      <a:pt x="129" y="24"/>
                    </a:lnTo>
                    <a:lnTo>
                      <a:pt x="192" y="18"/>
                    </a:lnTo>
                    <a:lnTo>
                      <a:pt x="258" y="0"/>
                    </a:lnTo>
                    <a:lnTo>
                      <a:pt x="258" y="102"/>
                    </a:lnTo>
                    <a:lnTo>
                      <a:pt x="198" y="90"/>
                    </a:lnTo>
                    <a:lnTo>
                      <a:pt x="133" y="85"/>
                    </a:lnTo>
                    <a:lnTo>
                      <a:pt x="72" y="87"/>
                    </a:lnTo>
                    <a:lnTo>
                      <a:pt x="0" y="10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25674" name="Oval 74">
                <a:extLst>
                  <a:ext uri="{FF2B5EF4-FFF2-40B4-BE49-F238E27FC236}">
                    <a16:creationId xmlns:a16="http://schemas.microsoft.com/office/drawing/2014/main" id="{7AF07B8F-9B55-4CB5-9E71-2DA9EDF9C2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1024" y="304"/>
                <a:ext cx="136" cy="136"/>
              </a:xfrm>
              <a:prstGeom prst="ellipse">
                <a:avLst/>
              </a:prstGeom>
              <a:solidFill>
                <a:schemeClr val="bg2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25675" name="Freeform 75">
                <a:extLst>
                  <a:ext uri="{FF2B5EF4-FFF2-40B4-BE49-F238E27FC236}">
                    <a16:creationId xmlns:a16="http://schemas.microsoft.com/office/drawing/2014/main" id="{8F7C6E11-473B-4C17-8E53-77DBFAA07355}"/>
                  </a:ext>
                </a:extLst>
              </p:cNvPr>
              <p:cNvSpPr>
                <a:spLocks/>
              </p:cNvSpPr>
              <p:nvPr/>
            </p:nvSpPr>
            <p:spPr bwMode="auto">
              <a:xfrm rot="18848849">
                <a:off x="682" y="524"/>
                <a:ext cx="258" cy="105"/>
              </a:xfrm>
              <a:custGeom>
                <a:avLst/>
                <a:gdLst>
                  <a:gd name="T0" fmla="*/ 0 w 258"/>
                  <a:gd name="T1" fmla="*/ 0 h 105"/>
                  <a:gd name="T2" fmla="*/ 72 w 258"/>
                  <a:gd name="T3" fmla="*/ 18 h 105"/>
                  <a:gd name="T4" fmla="*/ 129 w 258"/>
                  <a:gd name="T5" fmla="*/ 24 h 105"/>
                  <a:gd name="T6" fmla="*/ 192 w 258"/>
                  <a:gd name="T7" fmla="*/ 18 h 105"/>
                  <a:gd name="T8" fmla="*/ 258 w 258"/>
                  <a:gd name="T9" fmla="*/ 0 h 105"/>
                  <a:gd name="T10" fmla="*/ 258 w 258"/>
                  <a:gd name="T11" fmla="*/ 102 h 105"/>
                  <a:gd name="T12" fmla="*/ 198 w 258"/>
                  <a:gd name="T13" fmla="*/ 90 h 105"/>
                  <a:gd name="T14" fmla="*/ 133 w 258"/>
                  <a:gd name="T15" fmla="*/ 85 h 105"/>
                  <a:gd name="T16" fmla="*/ 72 w 258"/>
                  <a:gd name="T17" fmla="*/ 87 h 105"/>
                  <a:gd name="T18" fmla="*/ 0 w 258"/>
                  <a:gd name="T19" fmla="*/ 105 h 105"/>
                  <a:gd name="T20" fmla="*/ 0 w 258"/>
                  <a:gd name="T21" fmla="*/ 0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58" h="105">
                    <a:moveTo>
                      <a:pt x="0" y="0"/>
                    </a:moveTo>
                    <a:lnTo>
                      <a:pt x="72" y="18"/>
                    </a:lnTo>
                    <a:lnTo>
                      <a:pt x="129" y="24"/>
                    </a:lnTo>
                    <a:lnTo>
                      <a:pt x="192" y="18"/>
                    </a:lnTo>
                    <a:lnTo>
                      <a:pt x="258" y="0"/>
                    </a:lnTo>
                    <a:lnTo>
                      <a:pt x="258" y="102"/>
                    </a:lnTo>
                    <a:lnTo>
                      <a:pt x="198" y="90"/>
                    </a:lnTo>
                    <a:lnTo>
                      <a:pt x="133" y="85"/>
                    </a:lnTo>
                    <a:lnTo>
                      <a:pt x="72" y="87"/>
                    </a:lnTo>
                    <a:lnTo>
                      <a:pt x="0" y="10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25676" name="Oval 76">
                <a:extLst>
                  <a:ext uri="{FF2B5EF4-FFF2-40B4-BE49-F238E27FC236}">
                    <a16:creationId xmlns:a16="http://schemas.microsoft.com/office/drawing/2014/main" id="{8B417A8F-B9A0-4EF7-B290-0693A50FA51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818" y="434"/>
                <a:ext cx="136" cy="136"/>
              </a:xfrm>
              <a:prstGeom prst="ellipse">
                <a:avLst/>
              </a:prstGeom>
              <a:solidFill>
                <a:schemeClr val="bg2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25677" name="Freeform 77">
                <a:extLst>
                  <a:ext uri="{FF2B5EF4-FFF2-40B4-BE49-F238E27FC236}">
                    <a16:creationId xmlns:a16="http://schemas.microsoft.com/office/drawing/2014/main" id="{9B330AE7-CC67-463C-B896-B9120E8659D4}"/>
                  </a:ext>
                </a:extLst>
              </p:cNvPr>
              <p:cNvSpPr>
                <a:spLocks/>
              </p:cNvSpPr>
              <p:nvPr/>
            </p:nvSpPr>
            <p:spPr bwMode="auto">
              <a:xfrm rot="18240000">
                <a:off x="501" y="743"/>
                <a:ext cx="258" cy="105"/>
              </a:xfrm>
              <a:custGeom>
                <a:avLst/>
                <a:gdLst>
                  <a:gd name="T0" fmla="*/ 0 w 258"/>
                  <a:gd name="T1" fmla="*/ 0 h 105"/>
                  <a:gd name="T2" fmla="*/ 72 w 258"/>
                  <a:gd name="T3" fmla="*/ 18 h 105"/>
                  <a:gd name="T4" fmla="*/ 129 w 258"/>
                  <a:gd name="T5" fmla="*/ 24 h 105"/>
                  <a:gd name="T6" fmla="*/ 192 w 258"/>
                  <a:gd name="T7" fmla="*/ 18 h 105"/>
                  <a:gd name="T8" fmla="*/ 258 w 258"/>
                  <a:gd name="T9" fmla="*/ 0 h 105"/>
                  <a:gd name="T10" fmla="*/ 258 w 258"/>
                  <a:gd name="T11" fmla="*/ 102 h 105"/>
                  <a:gd name="T12" fmla="*/ 198 w 258"/>
                  <a:gd name="T13" fmla="*/ 90 h 105"/>
                  <a:gd name="T14" fmla="*/ 133 w 258"/>
                  <a:gd name="T15" fmla="*/ 85 h 105"/>
                  <a:gd name="T16" fmla="*/ 72 w 258"/>
                  <a:gd name="T17" fmla="*/ 87 h 105"/>
                  <a:gd name="T18" fmla="*/ 0 w 258"/>
                  <a:gd name="T19" fmla="*/ 105 h 105"/>
                  <a:gd name="T20" fmla="*/ 0 w 258"/>
                  <a:gd name="T21" fmla="*/ 0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58" h="105">
                    <a:moveTo>
                      <a:pt x="0" y="0"/>
                    </a:moveTo>
                    <a:lnTo>
                      <a:pt x="72" y="18"/>
                    </a:lnTo>
                    <a:lnTo>
                      <a:pt x="129" y="24"/>
                    </a:lnTo>
                    <a:lnTo>
                      <a:pt x="192" y="18"/>
                    </a:lnTo>
                    <a:lnTo>
                      <a:pt x="258" y="0"/>
                    </a:lnTo>
                    <a:lnTo>
                      <a:pt x="258" y="102"/>
                    </a:lnTo>
                    <a:lnTo>
                      <a:pt x="198" y="90"/>
                    </a:lnTo>
                    <a:lnTo>
                      <a:pt x="133" y="85"/>
                    </a:lnTo>
                    <a:lnTo>
                      <a:pt x="72" y="87"/>
                    </a:lnTo>
                    <a:lnTo>
                      <a:pt x="0" y="10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25678" name="Freeform 78">
                <a:extLst>
                  <a:ext uri="{FF2B5EF4-FFF2-40B4-BE49-F238E27FC236}">
                    <a16:creationId xmlns:a16="http://schemas.microsoft.com/office/drawing/2014/main" id="{112C74C0-9C28-4620-8DAD-EC4806544974}"/>
                  </a:ext>
                </a:extLst>
              </p:cNvPr>
              <p:cNvSpPr>
                <a:spLocks/>
              </p:cNvSpPr>
              <p:nvPr/>
            </p:nvSpPr>
            <p:spPr bwMode="auto">
              <a:xfrm rot="-47983499">
                <a:off x="434" y="925"/>
                <a:ext cx="258" cy="105"/>
              </a:xfrm>
              <a:custGeom>
                <a:avLst/>
                <a:gdLst>
                  <a:gd name="T0" fmla="*/ 0 w 258"/>
                  <a:gd name="T1" fmla="*/ 0 h 105"/>
                  <a:gd name="T2" fmla="*/ 72 w 258"/>
                  <a:gd name="T3" fmla="*/ 18 h 105"/>
                  <a:gd name="T4" fmla="*/ 129 w 258"/>
                  <a:gd name="T5" fmla="*/ 24 h 105"/>
                  <a:gd name="T6" fmla="*/ 192 w 258"/>
                  <a:gd name="T7" fmla="*/ 18 h 105"/>
                  <a:gd name="T8" fmla="*/ 258 w 258"/>
                  <a:gd name="T9" fmla="*/ 0 h 105"/>
                  <a:gd name="T10" fmla="*/ 258 w 258"/>
                  <a:gd name="T11" fmla="*/ 102 h 105"/>
                  <a:gd name="T12" fmla="*/ 198 w 258"/>
                  <a:gd name="T13" fmla="*/ 90 h 105"/>
                  <a:gd name="T14" fmla="*/ 133 w 258"/>
                  <a:gd name="T15" fmla="*/ 85 h 105"/>
                  <a:gd name="T16" fmla="*/ 72 w 258"/>
                  <a:gd name="T17" fmla="*/ 87 h 105"/>
                  <a:gd name="T18" fmla="*/ 0 w 258"/>
                  <a:gd name="T19" fmla="*/ 105 h 105"/>
                  <a:gd name="T20" fmla="*/ 0 w 258"/>
                  <a:gd name="T21" fmla="*/ 0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58" h="105">
                    <a:moveTo>
                      <a:pt x="0" y="0"/>
                    </a:moveTo>
                    <a:lnTo>
                      <a:pt x="72" y="18"/>
                    </a:lnTo>
                    <a:lnTo>
                      <a:pt x="129" y="24"/>
                    </a:lnTo>
                    <a:lnTo>
                      <a:pt x="192" y="18"/>
                    </a:lnTo>
                    <a:lnTo>
                      <a:pt x="258" y="0"/>
                    </a:lnTo>
                    <a:lnTo>
                      <a:pt x="258" y="102"/>
                    </a:lnTo>
                    <a:lnTo>
                      <a:pt x="198" y="90"/>
                    </a:lnTo>
                    <a:lnTo>
                      <a:pt x="133" y="85"/>
                    </a:lnTo>
                    <a:lnTo>
                      <a:pt x="72" y="87"/>
                    </a:lnTo>
                    <a:lnTo>
                      <a:pt x="0" y="10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25679" name="Oval 79">
                <a:extLst>
                  <a:ext uri="{FF2B5EF4-FFF2-40B4-BE49-F238E27FC236}">
                    <a16:creationId xmlns:a16="http://schemas.microsoft.com/office/drawing/2014/main" id="{9D4145BB-8D59-4902-94AC-BA1DE7F8CBFF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180000">
                <a:off x="525" y="803"/>
                <a:ext cx="136" cy="136"/>
              </a:xfrm>
              <a:prstGeom prst="ellipse">
                <a:avLst/>
              </a:prstGeom>
              <a:solidFill>
                <a:schemeClr val="bg2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25680" name="Oval 80">
                <a:extLst>
                  <a:ext uri="{FF2B5EF4-FFF2-40B4-BE49-F238E27FC236}">
                    <a16:creationId xmlns:a16="http://schemas.microsoft.com/office/drawing/2014/main" id="{19218AC8-0B78-45C4-85DB-D2EADD87A16C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180000">
                <a:off x="648" y="599"/>
                <a:ext cx="136" cy="136"/>
              </a:xfrm>
              <a:prstGeom prst="ellipse">
                <a:avLst/>
              </a:prstGeom>
              <a:solidFill>
                <a:schemeClr val="bg2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25681" name="Freeform 81">
                <a:extLst>
                  <a:ext uri="{FF2B5EF4-FFF2-40B4-BE49-F238E27FC236}">
                    <a16:creationId xmlns:a16="http://schemas.microsoft.com/office/drawing/2014/main" id="{E9D53DAF-D05D-44E2-AF38-8396FA145894}"/>
                  </a:ext>
                </a:extLst>
              </p:cNvPr>
              <p:cNvSpPr>
                <a:spLocks/>
              </p:cNvSpPr>
              <p:nvPr/>
            </p:nvSpPr>
            <p:spPr bwMode="auto">
              <a:xfrm rot="-8032576">
                <a:off x="706" y="1832"/>
                <a:ext cx="258" cy="105"/>
              </a:xfrm>
              <a:custGeom>
                <a:avLst/>
                <a:gdLst>
                  <a:gd name="T0" fmla="*/ 0 w 258"/>
                  <a:gd name="T1" fmla="*/ 0 h 105"/>
                  <a:gd name="T2" fmla="*/ 72 w 258"/>
                  <a:gd name="T3" fmla="*/ 18 h 105"/>
                  <a:gd name="T4" fmla="*/ 129 w 258"/>
                  <a:gd name="T5" fmla="*/ 24 h 105"/>
                  <a:gd name="T6" fmla="*/ 192 w 258"/>
                  <a:gd name="T7" fmla="*/ 18 h 105"/>
                  <a:gd name="T8" fmla="*/ 258 w 258"/>
                  <a:gd name="T9" fmla="*/ 0 h 105"/>
                  <a:gd name="T10" fmla="*/ 258 w 258"/>
                  <a:gd name="T11" fmla="*/ 102 h 105"/>
                  <a:gd name="T12" fmla="*/ 198 w 258"/>
                  <a:gd name="T13" fmla="*/ 90 h 105"/>
                  <a:gd name="T14" fmla="*/ 133 w 258"/>
                  <a:gd name="T15" fmla="*/ 85 h 105"/>
                  <a:gd name="T16" fmla="*/ 72 w 258"/>
                  <a:gd name="T17" fmla="*/ 87 h 105"/>
                  <a:gd name="T18" fmla="*/ 0 w 258"/>
                  <a:gd name="T19" fmla="*/ 105 h 105"/>
                  <a:gd name="T20" fmla="*/ 0 w 258"/>
                  <a:gd name="T21" fmla="*/ 0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58" h="105">
                    <a:moveTo>
                      <a:pt x="0" y="0"/>
                    </a:moveTo>
                    <a:lnTo>
                      <a:pt x="72" y="18"/>
                    </a:lnTo>
                    <a:lnTo>
                      <a:pt x="129" y="24"/>
                    </a:lnTo>
                    <a:lnTo>
                      <a:pt x="192" y="18"/>
                    </a:lnTo>
                    <a:lnTo>
                      <a:pt x="258" y="0"/>
                    </a:lnTo>
                    <a:lnTo>
                      <a:pt x="258" y="102"/>
                    </a:lnTo>
                    <a:lnTo>
                      <a:pt x="198" y="90"/>
                    </a:lnTo>
                    <a:lnTo>
                      <a:pt x="133" y="85"/>
                    </a:lnTo>
                    <a:lnTo>
                      <a:pt x="72" y="87"/>
                    </a:lnTo>
                    <a:lnTo>
                      <a:pt x="0" y="10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25682" name="Freeform 82">
                <a:extLst>
                  <a:ext uri="{FF2B5EF4-FFF2-40B4-BE49-F238E27FC236}">
                    <a16:creationId xmlns:a16="http://schemas.microsoft.com/office/drawing/2014/main" id="{B54C4F7B-54EA-444F-ADCE-74BD607DD522}"/>
                  </a:ext>
                </a:extLst>
              </p:cNvPr>
              <p:cNvSpPr>
                <a:spLocks/>
              </p:cNvSpPr>
              <p:nvPr/>
            </p:nvSpPr>
            <p:spPr bwMode="auto">
              <a:xfrm rot="12480000">
                <a:off x="887" y="1983"/>
                <a:ext cx="258" cy="105"/>
              </a:xfrm>
              <a:custGeom>
                <a:avLst/>
                <a:gdLst>
                  <a:gd name="T0" fmla="*/ 0 w 258"/>
                  <a:gd name="T1" fmla="*/ 0 h 105"/>
                  <a:gd name="T2" fmla="*/ 72 w 258"/>
                  <a:gd name="T3" fmla="*/ 18 h 105"/>
                  <a:gd name="T4" fmla="*/ 129 w 258"/>
                  <a:gd name="T5" fmla="*/ 24 h 105"/>
                  <a:gd name="T6" fmla="*/ 192 w 258"/>
                  <a:gd name="T7" fmla="*/ 18 h 105"/>
                  <a:gd name="T8" fmla="*/ 258 w 258"/>
                  <a:gd name="T9" fmla="*/ 0 h 105"/>
                  <a:gd name="T10" fmla="*/ 258 w 258"/>
                  <a:gd name="T11" fmla="*/ 102 h 105"/>
                  <a:gd name="T12" fmla="*/ 198 w 258"/>
                  <a:gd name="T13" fmla="*/ 90 h 105"/>
                  <a:gd name="T14" fmla="*/ 133 w 258"/>
                  <a:gd name="T15" fmla="*/ 85 h 105"/>
                  <a:gd name="T16" fmla="*/ 72 w 258"/>
                  <a:gd name="T17" fmla="*/ 87 h 105"/>
                  <a:gd name="T18" fmla="*/ 0 w 258"/>
                  <a:gd name="T19" fmla="*/ 105 h 105"/>
                  <a:gd name="T20" fmla="*/ 0 w 258"/>
                  <a:gd name="T21" fmla="*/ 0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58" h="105">
                    <a:moveTo>
                      <a:pt x="0" y="0"/>
                    </a:moveTo>
                    <a:lnTo>
                      <a:pt x="72" y="18"/>
                    </a:lnTo>
                    <a:lnTo>
                      <a:pt x="129" y="24"/>
                    </a:lnTo>
                    <a:lnTo>
                      <a:pt x="192" y="18"/>
                    </a:lnTo>
                    <a:lnTo>
                      <a:pt x="258" y="0"/>
                    </a:lnTo>
                    <a:lnTo>
                      <a:pt x="258" y="102"/>
                    </a:lnTo>
                    <a:lnTo>
                      <a:pt x="198" y="90"/>
                    </a:lnTo>
                    <a:lnTo>
                      <a:pt x="133" y="85"/>
                    </a:lnTo>
                    <a:lnTo>
                      <a:pt x="72" y="87"/>
                    </a:lnTo>
                    <a:lnTo>
                      <a:pt x="0" y="10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25683" name="Freeform 83">
                <a:extLst>
                  <a:ext uri="{FF2B5EF4-FFF2-40B4-BE49-F238E27FC236}">
                    <a16:creationId xmlns:a16="http://schemas.microsoft.com/office/drawing/2014/main" id="{BE364207-280C-4115-9355-D82C9EAA0031}"/>
                  </a:ext>
                </a:extLst>
              </p:cNvPr>
              <p:cNvSpPr>
                <a:spLocks/>
              </p:cNvSpPr>
              <p:nvPr/>
            </p:nvSpPr>
            <p:spPr bwMode="auto">
              <a:xfrm rot="-28955343">
                <a:off x="539" y="1650"/>
                <a:ext cx="258" cy="105"/>
              </a:xfrm>
              <a:custGeom>
                <a:avLst/>
                <a:gdLst>
                  <a:gd name="T0" fmla="*/ 0 w 258"/>
                  <a:gd name="T1" fmla="*/ 0 h 105"/>
                  <a:gd name="T2" fmla="*/ 72 w 258"/>
                  <a:gd name="T3" fmla="*/ 18 h 105"/>
                  <a:gd name="T4" fmla="*/ 129 w 258"/>
                  <a:gd name="T5" fmla="*/ 24 h 105"/>
                  <a:gd name="T6" fmla="*/ 192 w 258"/>
                  <a:gd name="T7" fmla="*/ 18 h 105"/>
                  <a:gd name="T8" fmla="*/ 258 w 258"/>
                  <a:gd name="T9" fmla="*/ 0 h 105"/>
                  <a:gd name="T10" fmla="*/ 258 w 258"/>
                  <a:gd name="T11" fmla="*/ 102 h 105"/>
                  <a:gd name="T12" fmla="*/ 198 w 258"/>
                  <a:gd name="T13" fmla="*/ 90 h 105"/>
                  <a:gd name="T14" fmla="*/ 133 w 258"/>
                  <a:gd name="T15" fmla="*/ 85 h 105"/>
                  <a:gd name="T16" fmla="*/ 72 w 258"/>
                  <a:gd name="T17" fmla="*/ 87 h 105"/>
                  <a:gd name="T18" fmla="*/ 0 w 258"/>
                  <a:gd name="T19" fmla="*/ 105 h 105"/>
                  <a:gd name="T20" fmla="*/ 0 w 258"/>
                  <a:gd name="T21" fmla="*/ 0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58" h="105">
                    <a:moveTo>
                      <a:pt x="0" y="0"/>
                    </a:moveTo>
                    <a:lnTo>
                      <a:pt x="72" y="18"/>
                    </a:lnTo>
                    <a:lnTo>
                      <a:pt x="129" y="24"/>
                    </a:lnTo>
                    <a:lnTo>
                      <a:pt x="192" y="18"/>
                    </a:lnTo>
                    <a:lnTo>
                      <a:pt x="258" y="0"/>
                    </a:lnTo>
                    <a:lnTo>
                      <a:pt x="258" y="102"/>
                    </a:lnTo>
                    <a:lnTo>
                      <a:pt x="198" y="90"/>
                    </a:lnTo>
                    <a:lnTo>
                      <a:pt x="133" y="85"/>
                    </a:lnTo>
                    <a:lnTo>
                      <a:pt x="72" y="87"/>
                    </a:lnTo>
                    <a:lnTo>
                      <a:pt x="0" y="10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25684" name="Oval 84">
                <a:extLst>
                  <a:ext uri="{FF2B5EF4-FFF2-40B4-BE49-F238E27FC236}">
                    <a16:creationId xmlns:a16="http://schemas.microsoft.com/office/drawing/2014/main" id="{727F7052-9E93-43AD-98CC-3E57A568ACD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480000">
                <a:off x="839" y="1892"/>
                <a:ext cx="136" cy="136"/>
              </a:xfrm>
              <a:prstGeom prst="ellipse">
                <a:avLst/>
              </a:prstGeom>
              <a:solidFill>
                <a:schemeClr val="bg2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25685" name="Freeform 85">
                <a:extLst>
                  <a:ext uri="{FF2B5EF4-FFF2-40B4-BE49-F238E27FC236}">
                    <a16:creationId xmlns:a16="http://schemas.microsoft.com/office/drawing/2014/main" id="{DA47F564-4A96-4ECC-9F5D-9D38C2CC0931}"/>
                  </a:ext>
                </a:extLst>
              </p:cNvPr>
              <p:cNvSpPr>
                <a:spLocks/>
              </p:cNvSpPr>
              <p:nvPr/>
            </p:nvSpPr>
            <p:spPr bwMode="auto">
              <a:xfrm rot="15143869">
                <a:off x="456" y="1469"/>
                <a:ext cx="258" cy="105"/>
              </a:xfrm>
              <a:custGeom>
                <a:avLst/>
                <a:gdLst>
                  <a:gd name="T0" fmla="*/ 0 w 258"/>
                  <a:gd name="T1" fmla="*/ 0 h 105"/>
                  <a:gd name="T2" fmla="*/ 72 w 258"/>
                  <a:gd name="T3" fmla="*/ 18 h 105"/>
                  <a:gd name="T4" fmla="*/ 129 w 258"/>
                  <a:gd name="T5" fmla="*/ 24 h 105"/>
                  <a:gd name="T6" fmla="*/ 192 w 258"/>
                  <a:gd name="T7" fmla="*/ 18 h 105"/>
                  <a:gd name="T8" fmla="*/ 258 w 258"/>
                  <a:gd name="T9" fmla="*/ 0 h 105"/>
                  <a:gd name="T10" fmla="*/ 258 w 258"/>
                  <a:gd name="T11" fmla="*/ 102 h 105"/>
                  <a:gd name="T12" fmla="*/ 198 w 258"/>
                  <a:gd name="T13" fmla="*/ 90 h 105"/>
                  <a:gd name="T14" fmla="*/ 133 w 258"/>
                  <a:gd name="T15" fmla="*/ 85 h 105"/>
                  <a:gd name="T16" fmla="*/ 72 w 258"/>
                  <a:gd name="T17" fmla="*/ 87 h 105"/>
                  <a:gd name="T18" fmla="*/ 0 w 258"/>
                  <a:gd name="T19" fmla="*/ 105 h 105"/>
                  <a:gd name="T20" fmla="*/ 0 w 258"/>
                  <a:gd name="T21" fmla="*/ 0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58" h="105">
                    <a:moveTo>
                      <a:pt x="0" y="0"/>
                    </a:moveTo>
                    <a:lnTo>
                      <a:pt x="72" y="18"/>
                    </a:lnTo>
                    <a:lnTo>
                      <a:pt x="129" y="24"/>
                    </a:lnTo>
                    <a:lnTo>
                      <a:pt x="192" y="18"/>
                    </a:lnTo>
                    <a:lnTo>
                      <a:pt x="258" y="0"/>
                    </a:lnTo>
                    <a:lnTo>
                      <a:pt x="258" y="102"/>
                    </a:lnTo>
                    <a:lnTo>
                      <a:pt x="198" y="90"/>
                    </a:lnTo>
                    <a:lnTo>
                      <a:pt x="133" y="85"/>
                    </a:lnTo>
                    <a:lnTo>
                      <a:pt x="72" y="87"/>
                    </a:lnTo>
                    <a:lnTo>
                      <a:pt x="0" y="10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25686" name="Freeform 86">
                <a:extLst>
                  <a:ext uri="{FF2B5EF4-FFF2-40B4-BE49-F238E27FC236}">
                    <a16:creationId xmlns:a16="http://schemas.microsoft.com/office/drawing/2014/main" id="{6E1D54AE-C53C-490B-BAD3-01CC0DCD47D6}"/>
                  </a:ext>
                </a:extLst>
              </p:cNvPr>
              <p:cNvSpPr>
                <a:spLocks/>
              </p:cNvSpPr>
              <p:nvPr/>
            </p:nvSpPr>
            <p:spPr bwMode="auto">
              <a:xfrm rot="16200000">
                <a:off x="410" y="1197"/>
                <a:ext cx="258" cy="105"/>
              </a:xfrm>
              <a:custGeom>
                <a:avLst/>
                <a:gdLst>
                  <a:gd name="T0" fmla="*/ 0 w 258"/>
                  <a:gd name="T1" fmla="*/ 0 h 105"/>
                  <a:gd name="T2" fmla="*/ 72 w 258"/>
                  <a:gd name="T3" fmla="*/ 18 h 105"/>
                  <a:gd name="T4" fmla="*/ 129 w 258"/>
                  <a:gd name="T5" fmla="*/ 24 h 105"/>
                  <a:gd name="T6" fmla="*/ 192 w 258"/>
                  <a:gd name="T7" fmla="*/ 18 h 105"/>
                  <a:gd name="T8" fmla="*/ 258 w 258"/>
                  <a:gd name="T9" fmla="*/ 0 h 105"/>
                  <a:gd name="T10" fmla="*/ 258 w 258"/>
                  <a:gd name="T11" fmla="*/ 102 h 105"/>
                  <a:gd name="T12" fmla="*/ 198 w 258"/>
                  <a:gd name="T13" fmla="*/ 90 h 105"/>
                  <a:gd name="T14" fmla="*/ 133 w 258"/>
                  <a:gd name="T15" fmla="*/ 85 h 105"/>
                  <a:gd name="T16" fmla="*/ 72 w 258"/>
                  <a:gd name="T17" fmla="*/ 87 h 105"/>
                  <a:gd name="T18" fmla="*/ 0 w 258"/>
                  <a:gd name="T19" fmla="*/ 105 h 105"/>
                  <a:gd name="T20" fmla="*/ 0 w 258"/>
                  <a:gd name="T21" fmla="*/ 0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58" h="105">
                    <a:moveTo>
                      <a:pt x="0" y="0"/>
                    </a:moveTo>
                    <a:lnTo>
                      <a:pt x="72" y="18"/>
                    </a:lnTo>
                    <a:lnTo>
                      <a:pt x="129" y="24"/>
                    </a:lnTo>
                    <a:lnTo>
                      <a:pt x="192" y="18"/>
                    </a:lnTo>
                    <a:lnTo>
                      <a:pt x="258" y="0"/>
                    </a:lnTo>
                    <a:lnTo>
                      <a:pt x="258" y="102"/>
                    </a:lnTo>
                    <a:lnTo>
                      <a:pt x="198" y="90"/>
                    </a:lnTo>
                    <a:lnTo>
                      <a:pt x="133" y="85"/>
                    </a:lnTo>
                    <a:lnTo>
                      <a:pt x="72" y="87"/>
                    </a:lnTo>
                    <a:lnTo>
                      <a:pt x="0" y="10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25687" name="Oval 87">
                <a:extLst>
                  <a:ext uri="{FF2B5EF4-FFF2-40B4-BE49-F238E27FC236}">
                    <a16:creationId xmlns:a16="http://schemas.microsoft.com/office/drawing/2014/main" id="{1E9C8123-9EC7-4CF7-94B1-19BD55F6A2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480000">
                <a:off x="544" y="1529"/>
                <a:ext cx="136" cy="136"/>
              </a:xfrm>
              <a:prstGeom prst="ellipse">
                <a:avLst/>
              </a:prstGeom>
              <a:solidFill>
                <a:schemeClr val="bg2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25688" name="Oval 88">
                <a:extLst>
                  <a:ext uri="{FF2B5EF4-FFF2-40B4-BE49-F238E27FC236}">
                    <a16:creationId xmlns:a16="http://schemas.microsoft.com/office/drawing/2014/main" id="{34C8707B-BB98-44BA-AFBB-FF7A6CECD6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480000">
                <a:off x="476" y="1302"/>
                <a:ext cx="136" cy="136"/>
              </a:xfrm>
              <a:prstGeom prst="ellipse">
                <a:avLst/>
              </a:prstGeom>
              <a:solidFill>
                <a:schemeClr val="bg2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25689" name="Oval 89">
                <a:extLst>
                  <a:ext uri="{FF2B5EF4-FFF2-40B4-BE49-F238E27FC236}">
                    <a16:creationId xmlns:a16="http://schemas.microsoft.com/office/drawing/2014/main" id="{A2292573-EC49-421B-8A5E-1BD02A0C1E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480000">
                <a:off x="660" y="1710"/>
                <a:ext cx="136" cy="136"/>
              </a:xfrm>
              <a:prstGeom prst="ellipse">
                <a:avLst/>
              </a:prstGeom>
              <a:solidFill>
                <a:schemeClr val="bg2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25690" name="Oval 90">
                <a:extLst>
                  <a:ext uri="{FF2B5EF4-FFF2-40B4-BE49-F238E27FC236}">
                    <a16:creationId xmlns:a16="http://schemas.microsoft.com/office/drawing/2014/main" id="{3768450A-0513-407F-B189-08E04482CD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479" y="1030"/>
                <a:ext cx="136" cy="136"/>
              </a:xfrm>
              <a:prstGeom prst="ellipse">
                <a:avLst/>
              </a:prstGeom>
              <a:solidFill>
                <a:schemeClr val="bg2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25691" name="Freeform 91">
                <a:extLst>
                  <a:ext uri="{FF2B5EF4-FFF2-40B4-BE49-F238E27FC236}">
                    <a16:creationId xmlns:a16="http://schemas.microsoft.com/office/drawing/2014/main" id="{7927BFDD-D764-453B-A4B3-FA0BB1BB4CA4}"/>
                  </a:ext>
                </a:extLst>
              </p:cNvPr>
              <p:cNvSpPr>
                <a:spLocks/>
              </p:cNvSpPr>
              <p:nvPr/>
            </p:nvSpPr>
            <p:spPr bwMode="auto">
              <a:xfrm rot="1058253">
                <a:off x="1114" y="2080"/>
                <a:ext cx="258" cy="105"/>
              </a:xfrm>
              <a:custGeom>
                <a:avLst/>
                <a:gdLst>
                  <a:gd name="T0" fmla="*/ 0 w 258"/>
                  <a:gd name="T1" fmla="*/ 0 h 105"/>
                  <a:gd name="T2" fmla="*/ 72 w 258"/>
                  <a:gd name="T3" fmla="*/ 18 h 105"/>
                  <a:gd name="T4" fmla="*/ 129 w 258"/>
                  <a:gd name="T5" fmla="*/ 24 h 105"/>
                  <a:gd name="T6" fmla="*/ 192 w 258"/>
                  <a:gd name="T7" fmla="*/ 18 h 105"/>
                  <a:gd name="T8" fmla="*/ 258 w 258"/>
                  <a:gd name="T9" fmla="*/ 0 h 105"/>
                  <a:gd name="T10" fmla="*/ 258 w 258"/>
                  <a:gd name="T11" fmla="*/ 102 h 105"/>
                  <a:gd name="T12" fmla="*/ 198 w 258"/>
                  <a:gd name="T13" fmla="*/ 90 h 105"/>
                  <a:gd name="T14" fmla="*/ 133 w 258"/>
                  <a:gd name="T15" fmla="*/ 85 h 105"/>
                  <a:gd name="T16" fmla="*/ 72 w 258"/>
                  <a:gd name="T17" fmla="*/ 87 h 105"/>
                  <a:gd name="T18" fmla="*/ 0 w 258"/>
                  <a:gd name="T19" fmla="*/ 105 h 105"/>
                  <a:gd name="T20" fmla="*/ 0 w 258"/>
                  <a:gd name="T21" fmla="*/ 0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58" h="105">
                    <a:moveTo>
                      <a:pt x="0" y="0"/>
                    </a:moveTo>
                    <a:lnTo>
                      <a:pt x="72" y="18"/>
                    </a:lnTo>
                    <a:lnTo>
                      <a:pt x="129" y="24"/>
                    </a:lnTo>
                    <a:lnTo>
                      <a:pt x="192" y="18"/>
                    </a:lnTo>
                    <a:lnTo>
                      <a:pt x="258" y="0"/>
                    </a:lnTo>
                    <a:lnTo>
                      <a:pt x="258" y="102"/>
                    </a:lnTo>
                    <a:lnTo>
                      <a:pt x="198" y="90"/>
                    </a:lnTo>
                    <a:lnTo>
                      <a:pt x="133" y="85"/>
                    </a:lnTo>
                    <a:lnTo>
                      <a:pt x="72" y="87"/>
                    </a:lnTo>
                    <a:lnTo>
                      <a:pt x="0" y="10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25692" name="Freeform 92">
                <a:extLst>
                  <a:ext uri="{FF2B5EF4-FFF2-40B4-BE49-F238E27FC236}">
                    <a16:creationId xmlns:a16="http://schemas.microsoft.com/office/drawing/2014/main" id="{C9B02D2E-4ACB-4352-B186-3BBBDA89889A}"/>
                  </a:ext>
                </a:extLst>
              </p:cNvPr>
              <p:cNvSpPr>
                <a:spLocks/>
              </p:cNvSpPr>
              <p:nvPr/>
            </p:nvSpPr>
            <p:spPr bwMode="auto">
              <a:xfrm rot="20963716">
                <a:off x="1295" y="255"/>
                <a:ext cx="258" cy="105"/>
              </a:xfrm>
              <a:custGeom>
                <a:avLst/>
                <a:gdLst>
                  <a:gd name="T0" fmla="*/ 0 w 258"/>
                  <a:gd name="T1" fmla="*/ 0 h 105"/>
                  <a:gd name="T2" fmla="*/ 72 w 258"/>
                  <a:gd name="T3" fmla="*/ 18 h 105"/>
                  <a:gd name="T4" fmla="*/ 129 w 258"/>
                  <a:gd name="T5" fmla="*/ 24 h 105"/>
                  <a:gd name="T6" fmla="*/ 192 w 258"/>
                  <a:gd name="T7" fmla="*/ 18 h 105"/>
                  <a:gd name="T8" fmla="*/ 258 w 258"/>
                  <a:gd name="T9" fmla="*/ 0 h 105"/>
                  <a:gd name="T10" fmla="*/ 258 w 258"/>
                  <a:gd name="T11" fmla="*/ 102 h 105"/>
                  <a:gd name="T12" fmla="*/ 198 w 258"/>
                  <a:gd name="T13" fmla="*/ 90 h 105"/>
                  <a:gd name="T14" fmla="*/ 133 w 258"/>
                  <a:gd name="T15" fmla="*/ 85 h 105"/>
                  <a:gd name="T16" fmla="*/ 72 w 258"/>
                  <a:gd name="T17" fmla="*/ 87 h 105"/>
                  <a:gd name="T18" fmla="*/ 0 w 258"/>
                  <a:gd name="T19" fmla="*/ 105 h 105"/>
                  <a:gd name="T20" fmla="*/ 0 w 258"/>
                  <a:gd name="T21" fmla="*/ 0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58" h="105">
                    <a:moveTo>
                      <a:pt x="0" y="0"/>
                    </a:moveTo>
                    <a:lnTo>
                      <a:pt x="72" y="18"/>
                    </a:lnTo>
                    <a:lnTo>
                      <a:pt x="129" y="24"/>
                    </a:lnTo>
                    <a:lnTo>
                      <a:pt x="192" y="18"/>
                    </a:lnTo>
                    <a:lnTo>
                      <a:pt x="258" y="0"/>
                    </a:lnTo>
                    <a:lnTo>
                      <a:pt x="258" y="102"/>
                    </a:lnTo>
                    <a:lnTo>
                      <a:pt x="198" y="90"/>
                    </a:lnTo>
                    <a:lnTo>
                      <a:pt x="133" y="85"/>
                    </a:lnTo>
                    <a:lnTo>
                      <a:pt x="72" y="87"/>
                    </a:lnTo>
                    <a:lnTo>
                      <a:pt x="0" y="10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31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25693" name="Oval 93">
                <a:extLst>
                  <a:ext uri="{FF2B5EF4-FFF2-40B4-BE49-F238E27FC236}">
                    <a16:creationId xmlns:a16="http://schemas.microsoft.com/office/drawing/2014/main" id="{9C52085C-B099-4346-9F71-D28CE24231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480000">
                <a:off x="1045" y="2021"/>
                <a:ext cx="136" cy="136"/>
              </a:xfrm>
              <a:prstGeom prst="ellipse">
                <a:avLst/>
              </a:prstGeom>
              <a:solidFill>
                <a:schemeClr val="bg2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25694" name="Oval 94">
                <a:extLst>
                  <a:ext uri="{FF2B5EF4-FFF2-40B4-BE49-F238E27FC236}">
                    <a16:creationId xmlns:a16="http://schemas.microsoft.com/office/drawing/2014/main" id="{20BE0DFE-A367-42FC-8661-62B99BB8F2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480000">
                <a:off x="1272" y="2089"/>
                <a:ext cx="136" cy="136"/>
              </a:xfrm>
              <a:prstGeom prst="ellipse">
                <a:avLst/>
              </a:prstGeom>
              <a:solidFill>
                <a:schemeClr val="bg2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25695" name="Oval 95">
                <a:extLst>
                  <a:ext uri="{FF2B5EF4-FFF2-40B4-BE49-F238E27FC236}">
                    <a16:creationId xmlns:a16="http://schemas.microsoft.com/office/drawing/2014/main" id="{0B95B83B-2B1D-4194-91F4-D3329AC222C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1271" y="255"/>
                <a:ext cx="135" cy="135"/>
              </a:xfrm>
              <a:prstGeom prst="ellipse">
                <a:avLst/>
              </a:prstGeom>
              <a:solidFill>
                <a:schemeClr val="bg2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25696" name="Oval 96">
                <a:extLst>
                  <a:ext uri="{FF2B5EF4-FFF2-40B4-BE49-F238E27FC236}">
                    <a16:creationId xmlns:a16="http://schemas.microsoft.com/office/drawing/2014/main" id="{7A24F6F1-A339-4426-9DF7-5CCD4DA3FA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1498" y="255"/>
                <a:ext cx="136" cy="136"/>
              </a:xfrm>
              <a:prstGeom prst="ellipse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2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</p:grpSp>
        <p:grpSp>
          <p:nvGrpSpPr>
            <p:cNvPr id="25697" name="Group 97">
              <a:extLst>
                <a:ext uri="{FF2B5EF4-FFF2-40B4-BE49-F238E27FC236}">
                  <a16:creationId xmlns:a16="http://schemas.microsoft.com/office/drawing/2014/main" id="{8B14E643-79C1-4B64-BC1A-602831D65B8D}"/>
                </a:ext>
              </a:extLst>
            </p:cNvPr>
            <p:cNvGrpSpPr>
              <a:grpSpLocks/>
            </p:cNvGrpSpPr>
            <p:nvPr/>
          </p:nvGrpSpPr>
          <p:grpSpPr bwMode="auto">
            <a:xfrm flipH="1" flipV="1">
              <a:off x="1631" y="1525"/>
              <a:ext cx="1158" cy="1970"/>
              <a:chOff x="836" y="1521"/>
              <a:chExt cx="1158" cy="1970"/>
            </a:xfrm>
          </p:grpSpPr>
          <p:sp>
            <p:nvSpPr>
              <p:cNvPr id="25698" name="Freeform 98">
                <a:extLst>
                  <a:ext uri="{FF2B5EF4-FFF2-40B4-BE49-F238E27FC236}">
                    <a16:creationId xmlns:a16="http://schemas.microsoft.com/office/drawing/2014/main" id="{82CDD4D9-17BF-484B-9D28-E1B60143EFC5}"/>
                  </a:ext>
                </a:extLst>
              </p:cNvPr>
              <p:cNvSpPr>
                <a:spLocks/>
              </p:cNvSpPr>
              <p:nvPr/>
            </p:nvSpPr>
            <p:spPr bwMode="auto">
              <a:xfrm rot="19622474">
                <a:off x="1224" y="1654"/>
                <a:ext cx="258" cy="105"/>
              </a:xfrm>
              <a:custGeom>
                <a:avLst/>
                <a:gdLst>
                  <a:gd name="T0" fmla="*/ 0 w 258"/>
                  <a:gd name="T1" fmla="*/ 0 h 105"/>
                  <a:gd name="T2" fmla="*/ 72 w 258"/>
                  <a:gd name="T3" fmla="*/ 18 h 105"/>
                  <a:gd name="T4" fmla="*/ 129 w 258"/>
                  <a:gd name="T5" fmla="*/ 24 h 105"/>
                  <a:gd name="T6" fmla="*/ 192 w 258"/>
                  <a:gd name="T7" fmla="*/ 18 h 105"/>
                  <a:gd name="T8" fmla="*/ 258 w 258"/>
                  <a:gd name="T9" fmla="*/ 0 h 105"/>
                  <a:gd name="T10" fmla="*/ 258 w 258"/>
                  <a:gd name="T11" fmla="*/ 102 h 105"/>
                  <a:gd name="T12" fmla="*/ 198 w 258"/>
                  <a:gd name="T13" fmla="*/ 90 h 105"/>
                  <a:gd name="T14" fmla="*/ 133 w 258"/>
                  <a:gd name="T15" fmla="*/ 85 h 105"/>
                  <a:gd name="T16" fmla="*/ 72 w 258"/>
                  <a:gd name="T17" fmla="*/ 87 h 105"/>
                  <a:gd name="T18" fmla="*/ 0 w 258"/>
                  <a:gd name="T19" fmla="*/ 105 h 105"/>
                  <a:gd name="T20" fmla="*/ 0 w 258"/>
                  <a:gd name="T21" fmla="*/ 0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58" h="105">
                    <a:moveTo>
                      <a:pt x="0" y="0"/>
                    </a:moveTo>
                    <a:lnTo>
                      <a:pt x="72" y="18"/>
                    </a:lnTo>
                    <a:lnTo>
                      <a:pt x="129" y="24"/>
                    </a:lnTo>
                    <a:lnTo>
                      <a:pt x="192" y="18"/>
                    </a:lnTo>
                    <a:lnTo>
                      <a:pt x="258" y="0"/>
                    </a:lnTo>
                    <a:lnTo>
                      <a:pt x="258" y="102"/>
                    </a:lnTo>
                    <a:lnTo>
                      <a:pt x="198" y="90"/>
                    </a:lnTo>
                    <a:lnTo>
                      <a:pt x="133" y="85"/>
                    </a:lnTo>
                    <a:lnTo>
                      <a:pt x="72" y="87"/>
                    </a:lnTo>
                    <a:lnTo>
                      <a:pt x="0" y="105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2"/>
                    </a:solidFill>
                  </a14:hiddenFill>
                </a:ext>
                <a:ext uri="{91240B29-F687-4F45-9708-019B960494DF}">
                  <a14:hiddenLine xmlns:a14="http://schemas.microsoft.com/office/drawing/2010/main" w="3175" cmpd="sng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25699" name="Freeform 99">
                <a:extLst>
                  <a:ext uri="{FF2B5EF4-FFF2-40B4-BE49-F238E27FC236}">
                    <a16:creationId xmlns:a16="http://schemas.microsoft.com/office/drawing/2014/main" id="{32B8FCED-1159-48E8-BA31-5E78746A3426}"/>
                  </a:ext>
                </a:extLst>
              </p:cNvPr>
              <p:cNvSpPr>
                <a:spLocks/>
              </p:cNvSpPr>
              <p:nvPr/>
            </p:nvSpPr>
            <p:spPr bwMode="auto">
              <a:xfrm rot="20719215">
                <a:off x="1443" y="1556"/>
                <a:ext cx="258" cy="105"/>
              </a:xfrm>
              <a:custGeom>
                <a:avLst/>
                <a:gdLst>
                  <a:gd name="T0" fmla="*/ 0 w 258"/>
                  <a:gd name="T1" fmla="*/ 0 h 105"/>
                  <a:gd name="T2" fmla="*/ 72 w 258"/>
                  <a:gd name="T3" fmla="*/ 18 h 105"/>
                  <a:gd name="T4" fmla="*/ 129 w 258"/>
                  <a:gd name="T5" fmla="*/ 24 h 105"/>
                  <a:gd name="T6" fmla="*/ 192 w 258"/>
                  <a:gd name="T7" fmla="*/ 18 h 105"/>
                  <a:gd name="T8" fmla="*/ 258 w 258"/>
                  <a:gd name="T9" fmla="*/ 0 h 105"/>
                  <a:gd name="T10" fmla="*/ 258 w 258"/>
                  <a:gd name="T11" fmla="*/ 102 h 105"/>
                  <a:gd name="T12" fmla="*/ 198 w 258"/>
                  <a:gd name="T13" fmla="*/ 90 h 105"/>
                  <a:gd name="T14" fmla="*/ 133 w 258"/>
                  <a:gd name="T15" fmla="*/ 85 h 105"/>
                  <a:gd name="T16" fmla="*/ 72 w 258"/>
                  <a:gd name="T17" fmla="*/ 87 h 105"/>
                  <a:gd name="T18" fmla="*/ 0 w 258"/>
                  <a:gd name="T19" fmla="*/ 105 h 105"/>
                  <a:gd name="T20" fmla="*/ 0 w 258"/>
                  <a:gd name="T21" fmla="*/ 0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58" h="105">
                    <a:moveTo>
                      <a:pt x="0" y="0"/>
                    </a:moveTo>
                    <a:lnTo>
                      <a:pt x="72" y="18"/>
                    </a:lnTo>
                    <a:lnTo>
                      <a:pt x="129" y="24"/>
                    </a:lnTo>
                    <a:lnTo>
                      <a:pt x="192" y="18"/>
                    </a:lnTo>
                    <a:lnTo>
                      <a:pt x="258" y="0"/>
                    </a:lnTo>
                    <a:lnTo>
                      <a:pt x="258" y="102"/>
                    </a:lnTo>
                    <a:lnTo>
                      <a:pt x="198" y="90"/>
                    </a:lnTo>
                    <a:lnTo>
                      <a:pt x="133" y="85"/>
                    </a:lnTo>
                    <a:lnTo>
                      <a:pt x="72" y="87"/>
                    </a:lnTo>
                    <a:lnTo>
                      <a:pt x="0" y="105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2"/>
                    </a:solidFill>
                  </a14:hiddenFill>
                </a:ext>
                <a:ext uri="{91240B29-F687-4F45-9708-019B960494DF}">
                  <a14:hiddenLine xmlns:a14="http://schemas.microsoft.com/office/drawing/2010/main" w="3175" cmpd="sng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25700" name="Oval 100">
                <a:extLst>
                  <a:ext uri="{FF2B5EF4-FFF2-40B4-BE49-F238E27FC236}">
                    <a16:creationId xmlns:a16="http://schemas.microsoft.com/office/drawing/2014/main" id="{466ED7F1-CD09-4E25-AEFE-4A15B6D8AE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1384" y="1570"/>
                <a:ext cx="136" cy="136"/>
              </a:xfrm>
              <a:prstGeom prst="ellipse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2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25701" name="Freeform 101">
                <a:extLst>
                  <a:ext uri="{FF2B5EF4-FFF2-40B4-BE49-F238E27FC236}">
                    <a16:creationId xmlns:a16="http://schemas.microsoft.com/office/drawing/2014/main" id="{EAFD58D2-DCD0-49FE-BCA2-A8BCF56DCD9C}"/>
                  </a:ext>
                </a:extLst>
              </p:cNvPr>
              <p:cNvSpPr>
                <a:spLocks/>
              </p:cNvSpPr>
              <p:nvPr/>
            </p:nvSpPr>
            <p:spPr bwMode="auto">
              <a:xfrm rot="18848849">
                <a:off x="1042" y="1790"/>
                <a:ext cx="258" cy="105"/>
              </a:xfrm>
              <a:custGeom>
                <a:avLst/>
                <a:gdLst>
                  <a:gd name="T0" fmla="*/ 0 w 258"/>
                  <a:gd name="T1" fmla="*/ 0 h 105"/>
                  <a:gd name="T2" fmla="*/ 72 w 258"/>
                  <a:gd name="T3" fmla="*/ 18 h 105"/>
                  <a:gd name="T4" fmla="*/ 129 w 258"/>
                  <a:gd name="T5" fmla="*/ 24 h 105"/>
                  <a:gd name="T6" fmla="*/ 192 w 258"/>
                  <a:gd name="T7" fmla="*/ 18 h 105"/>
                  <a:gd name="T8" fmla="*/ 258 w 258"/>
                  <a:gd name="T9" fmla="*/ 0 h 105"/>
                  <a:gd name="T10" fmla="*/ 258 w 258"/>
                  <a:gd name="T11" fmla="*/ 102 h 105"/>
                  <a:gd name="T12" fmla="*/ 198 w 258"/>
                  <a:gd name="T13" fmla="*/ 90 h 105"/>
                  <a:gd name="T14" fmla="*/ 133 w 258"/>
                  <a:gd name="T15" fmla="*/ 85 h 105"/>
                  <a:gd name="T16" fmla="*/ 72 w 258"/>
                  <a:gd name="T17" fmla="*/ 87 h 105"/>
                  <a:gd name="T18" fmla="*/ 0 w 258"/>
                  <a:gd name="T19" fmla="*/ 105 h 105"/>
                  <a:gd name="T20" fmla="*/ 0 w 258"/>
                  <a:gd name="T21" fmla="*/ 0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58" h="105">
                    <a:moveTo>
                      <a:pt x="0" y="0"/>
                    </a:moveTo>
                    <a:lnTo>
                      <a:pt x="72" y="18"/>
                    </a:lnTo>
                    <a:lnTo>
                      <a:pt x="129" y="24"/>
                    </a:lnTo>
                    <a:lnTo>
                      <a:pt x="192" y="18"/>
                    </a:lnTo>
                    <a:lnTo>
                      <a:pt x="258" y="0"/>
                    </a:lnTo>
                    <a:lnTo>
                      <a:pt x="258" y="102"/>
                    </a:lnTo>
                    <a:lnTo>
                      <a:pt x="198" y="90"/>
                    </a:lnTo>
                    <a:lnTo>
                      <a:pt x="133" y="85"/>
                    </a:lnTo>
                    <a:lnTo>
                      <a:pt x="72" y="87"/>
                    </a:lnTo>
                    <a:lnTo>
                      <a:pt x="0" y="105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2"/>
                    </a:solidFill>
                  </a14:hiddenFill>
                </a:ext>
                <a:ext uri="{91240B29-F687-4F45-9708-019B960494DF}">
                  <a14:hiddenLine xmlns:a14="http://schemas.microsoft.com/office/drawing/2010/main" w="3175" cmpd="sng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25702" name="Oval 102">
                <a:extLst>
                  <a:ext uri="{FF2B5EF4-FFF2-40B4-BE49-F238E27FC236}">
                    <a16:creationId xmlns:a16="http://schemas.microsoft.com/office/drawing/2014/main" id="{34F5448E-B2B8-4303-B333-C4C5A8AC01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1178" y="1700"/>
                <a:ext cx="136" cy="136"/>
              </a:xfrm>
              <a:prstGeom prst="ellipse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2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25703" name="Freeform 103">
                <a:extLst>
                  <a:ext uri="{FF2B5EF4-FFF2-40B4-BE49-F238E27FC236}">
                    <a16:creationId xmlns:a16="http://schemas.microsoft.com/office/drawing/2014/main" id="{8DC4A9E4-08CB-4C71-AB16-7541D70DC0FE}"/>
                  </a:ext>
                </a:extLst>
              </p:cNvPr>
              <p:cNvSpPr>
                <a:spLocks/>
              </p:cNvSpPr>
              <p:nvPr/>
            </p:nvSpPr>
            <p:spPr bwMode="auto">
              <a:xfrm rot="18240000">
                <a:off x="861" y="2009"/>
                <a:ext cx="258" cy="105"/>
              </a:xfrm>
              <a:custGeom>
                <a:avLst/>
                <a:gdLst>
                  <a:gd name="T0" fmla="*/ 0 w 258"/>
                  <a:gd name="T1" fmla="*/ 0 h 105"/>
                  <a:gd name="T2" fmla="*/ 72 w 258"/>
                  <a:gd name="T3" fmla="*/ 18 h 105"/>
                  <a:gd name="T4" fmla="*/ 129 w 258"/>
                  <a:gd name="T5" fmla="*/ 24 h 105"/>
                  <a:gd name="T6" fmla="*/ 192 w 258"/>
                  <a:gd name="T7" fmla="*/ 18 h 105"/>
                  <a:gd name="T8" fmla="*/ 258 w 258"/>
                  <a:gd name="T9" fmla="*/ 0 h 105"/>
                  <a:gd name="T10" fmla="*/ 258 w 258"/>
                  <a:gd name="T11" fmla="*/ 102 h 105"/>
                  <a:gd name="T12" fmla="*/ 198 w 258"/>
                  <a:gd name="T13" fmla="*/ 90 h 105"/>
                  <a:gd name="T14" fmla="*/ 133 w 258"/>
                  <a:gd name="T15" fmla="*/ 85 h 105"/>
                  <a:gd name="T16" fmla="*/ 72 w 258"/>
                  <a:gd name="T17" fmla="*/ 87 h 105"/>
                  <a:gd name="T18" fmla="*/ 0 w 258"/>
                  <a:gd name="T19" fmla="*/ 105 h 105"/>
                  <a:gd name="T20" fmla="*/ 0 w 258"/>
                  <a:gd name="T21" fmla="*/ 0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58" h="105">
                    <a:moveTo>
                      <a:pt x="0" y="0"/>
                    </a:moveTo>
                    <a:lnTo>
                      <a:pt x="72" y="18"/>
                    </a:lnTo>
                    <a:lnTo>
                      <a:pt x="129" y="24"/>
                    </a:lnTo>
                    <a:lnTo>
                      <a:pt x="192" y="18"/>
                    </a:lnTo>
                    <a:lnTo>
                      <a:pt x="258" y="0"/>
                    </a:lnTo>
                    <a:lnTo>
                      <a:pt x="258" y="102"/>
                    </a:lnTo>
                    <a:lnTo>
                      <a:pt x="198" y="90"/>
                    </a:lnTo>
                    <a:lnTo>
                      <a:pt x="133" y="85"/>
                    </a:lnTo>
                    <a:lnTo>
                      <a:pt x="72" y="87"/>
                    </a:lnTo>
                    <a:lnTo>
                      <a:pt x="0" y="105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2"/>
                    </a:solidFill>
                  </a14:hiddenFill>
                </a:ext>
                <a:ext uri="{91240B29-F687-4F45-9708-019B960494DF}">
                  <a14:hiddenLine xmlns:a14="http://schemas.microsoft.com/office/drawing/2010/main" w="3175" cmpd="sng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25704" name="Freeform 104">
                <a:extLst>
                  <a:ext uri="{FF2B5EF4-FFF2-40B4-BE49-F238E27FC236}">
                    <a16:creationId xmlns:a16="http://schemas.microsoft.com/office/drawing/2014/main" id="{649C2095-3624-438A-A70B-E0B0E6869ECE}"/>
                  </a:ext>
                </a:extLst>
              </p:cNvPr>
              <p:cNvSpPr>
                <a:spLocks/>
              </p:cNvSpPr>
              <p:nvPr/>
            </p:nvSpPr>
            <p:spPr bwMode="auto">
              <a:xfrm rot="-47983499">
                <a:off x="794" y="2191"/>
                <a:ext cx="258" cy="105"/>
              </a:xfrm>
              <a:custGeom>
                <a:avLst/>
                <a:gdLst>
                  <a:gd name="T0" fmla="*/ 0 w 258"/>
                  <a:gd name="T1" fmla="*/ 0 h 105"/>
                  <a:gd name="T2" fmla="*/ 72 w 258"/>
                  <a:gd name="T3" fmla="*/ 18 h 105"/>
                  <a:gd name="T4" fmla="*/ 129 w 258"/>
                  <a:gd name="T5" fmla="*/ 24 h 105"/>
                  <a:gd name="T6" fmla="*/ 192 w 258"/>
                  <a:gd name="T7" fmla="*/ 18 h 105"/>
                  <a:gd name="T8" fmla="*/ 258 w 258"/>
                  <a:gd name="T9" fmla="*/ 0 h 105"/>
                  <a:gd name="T10" fmla="*/ 258 w 258"/>
                  <a:gd name="T11" fmla="*/ 102 h 105"/>
                  <a:gd name="T12" fmla="*/ 198 w 258"/>
                  <a:gd name="T13" fmla="*/ 90 h 105"/>
                  <a:gd name="T14" fmla="*/ 133 w 258"/>
                  <a:gd name="T15" fmla="*/ 85 h 105"/>
                  <a:gd name="T16" fmla="*/ 72 w 258"/>
                  <a:gd name="T17" fmla="*/ 87 h 105"/>
                  <a:gd name="T18" fmla="*/ 0 w 258"/>
                  <a:gd name="T19" fmla="*/ 105 h 105"/>
                  <a:gd name="T20" fmla="*/ 0 w 258"/>
                  <a:gd name="T21" fmla="*/ 0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58" h="105">
                    <a:moveTo>
                      <a:pt x="0" y="0"/>
                    </a:moveTo>
                    <a:lnTo>
                      <a:pt x="72" y="18"/>
                    </a:lnTo>
                    <a:lnTo>
                      <a:pt x="129" y="24"/>
                    </a:lnTo>
                    <a:lnTo>
                      <a:pt x="192" y="18"/>
                    </a:lnTo>
                    <a:lnTo>
                      <a:pt x="258" y="0"/>
                    </a:lnTo>
                    <a:lnTo>
                      <a:pt x="258" y="102"/>
                    </a:lnTo>
                    <a:lnTo>
                      <a:pt x="198" y="90"/>
                    </a:lnTo>
                    <a:lnTo>
                      <a:pt x="133" y="85"/>
                    </a:lnTo>
                    <a:lnTo>
                      <a:pt x="72" y="87"/>
                    </a:lnTo>
                    <a:lnTo>
                      <a:pt x="0" y="105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2"/>
                    </a:solidFill>
                  </a14:hiddenFill>
                </a:ext>
                <a:ext uri="{91240B29-F687-4F45-9708-019B960494DF}">
                  <a14:hiddenLine xmlns:a14="http://schemas.microsoft.com/office/drawing/2010/main" w="3175" cmpd="sng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25705" name="Oval 105">
                <a:extLst>
                  <a:ext uri="{FF2B5EF4-FFF2-40B4-BE49-F238E27FC236}">
                    <a16:creationId xmlns:a16="http://schemas.microsoft.com/office/drawing/2014/main" id="{446176AA-3234-424C-BBAE-E269B5A9130D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180000">
                <a:off x="885" y="2069"/>
                <a:ext cx="136" cy="136"/>
              </a:xfrm>
              <a:prstGeom prst="ellipse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2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25706" name="Oval 106">
                <a:extLst>
                  <a:ext uri="{FF2B5EF4-FFF2-40B4-BE49-F238E27FC236}">
                    <a16:creationId xmlns:a16="http://schemas.microsoft.com/office/drawing/2014/main" id="{3309A4BA-0946-4CFE-B083-CB582D17DB51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 rot="21180000">
                <a:off x="1008" y="1865"/>
                <a:ext cx="136" cy="136"/>
              </a:xfrm>
              <a:prstGeom prst="ellipse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2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25707" name="Freeform 107">
                <a:extLst>
                  <a:ext uri="{FF2B5EF4-FFF2-40B4-BE49-F238E27FC236}">
                    <a16:creationId xmlns:a16="http://schemas.microsoft.com/office/drawing/2014/main" id="{DC0BC18A-F6B4-4916-9417-18DD3DA479EC}"/>
                  </a:ext>
                </a:extLst>
              </p:cNvPr>
              <p:cNvSpPr>
                <a:spLocks/>
              </p:cNvSpPr>
              <p:nvPr/>
            </p:nvSpPr>
            <p:spPr bwMode="auto">
              <a:xfrm rot="-8032576">
                <a:off x="1066" y="3098"/>
                <a:ext cx="258" cy="105"/>
              </a:xfrm>
              <a:custGeom>
                <a:avLst/>
                <a:gdLst>
                  <a:gd name="T0" fmla="*/ 0 w 258"/>
                  <a:gd name="T1" fmla="*/ 0 h 105"/>
                  <a:gd name="T2" fmla="*/ 72 w 258"/>
                  <a:gd name="T3" fmla="*/ 18 h 105"/>
                  <a:gd name="T4" fmla="*/ 129 w 258"/>
                  <a:gd name="T5" fmla="*/ 24 h 105"/>
                  <a:gd name="T6" fmla="*/ 192 w 258"/>
                  <a:gd name="T7" fmla="*/ 18 h 105"/>
                  <a:gd name="T8" fmla="*/ 258 w 258"/>
                  <a:gd name="T9" fmla="*/ 0 h 105"/>
                  <a:gd name="T10" fmla="*/ 258 w 258"/>
                  <a:gd name="T11" fmla="*/ 102 h 105"/>
                  <a:gd name="T12" fmla="*/ 198 w 258"/>
                  <a:gd name="T13" fmla="*/ 90 h 105"/>
                  <a:gd name="T14" fmla="*/ 133 w 258"/>
                  <a:gd name="T15" fmla="*/ 85 h 105"/>
                  <a:gd name="T16" fmla="*/ 72 w 258"/>
                  <a:gd name="T17" fmla="*/ 87 h 105"/>
                  <a:gd name="T18" fmla="*/ 0 w 258"/>
                  <a:gd name="T19" fmla="*/ 105 h 105"/>
                  <a:gd name="T20" fmla="*/ 0 w 258"/>
                  <a:gd name="T21" fmla="*/ 0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58" h="105">
                    <a:moveTo>
                      <a:pt x="0" y="0"/>
                    </a:moveTo>
                    <a:lnTo>
                      <a:pt x="72" y="18"/>
                    </a:lnTo>
                    <a:lnTo>
                      <a:pt x="129" y="24"/>
                    </a:lnTo>
                    <a:lnTo>
                      <a:pt x="192" y="18"/>
                    </a:lnTo>
                    <a:lnTo>
                      <a:pt x="258" y="0"/>
                    </a:lnTo>
                    <a:lnTo>
                      <a:pt x="258" y="102"/>
                    </a:lnTo>
                    <a:lnTo>
                      <a:pt x="198" y="90"/>
                    </a:lnTo>
                    <a:lnTo>
                      <a:pt x="133" y="85"/>
                    </a:lnTo>
                    <a:lnTo>
                      <a:pt x="72" y="87"/>
                    </a:lnTo>
                    <a:lnTo>
                      <a:pt x="0" y="105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2"/>
                    </a:solidFill>
                  </a14:hiddenFill>
                </a:ext>
                <a:ext uri="{91240B29-F687-4F45-9708-019B960494DF}">
                  <a14:hiddenLine xmlns:a14="http://schemas.microsoft.com/office/drawing/2010/main" w="3175" cmpd="sng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25708" name="Freeform 108">
                <a:extLst>
                  <a:ext uri="{FF2B5EF4-FFF2-40B4-BE49-F238E27FC236}">
                    <a16:creationId xmlns:a16="http://schemas.microsoft.com/office/drawing/2014/main" id="{71F6EDD3-3CB4-4861-B4F6-229F11F0FB06}"/>
                  </a:ext>
                </a:extLst>
              </p:cNvPr>
              <p:cNvSpPr>
                <a:spLocks/>
              </p:cNvSpPr>
              <p:nvPr/>
            </p:nvSpPr>
            <p:spPr bwMode="auto">
              <a:xfrm rot="12480000">
                <a:off x="1247" y="3249"/>
                <a:ext cx="258" cy="105"/>
              </a:xfrm>
              <a:custGeom>
                <a:avLst/>
                <a:gdLst>
                  <a:gd name="T0" fmla="*/ 0 w 258"/>
                  <a:gd name="T1" fmla="*/ 0 h 105"/>
                  <a:gd name="T2" fmla="*/ 72 w 258"/>
                  <a:gd name="T3" fmla="*/ 18 h 105"/>
                  <a:gd name="T4" fmla="*/ 129 w 258"/>
                  <a:gd name="T5" fmla="*/ 24 h 105"/>
                  <a:gd name="T6" fmla="*/ 192 w 258"/>
                  <a:gd name="T7" fmla="*/ 18 h 105"/>
                  <a:gd name="T8" fmla="*/ 258 w 258"/>
                  <a:gd name="T9" fmla="*/ 0 h 105"/>
                  <a:gd name="T10" fmla="*/ 258 w 258"/>
                  <a:gd name="T11" fmla="*/ 102 h 105"/>
                  <a:gd name="T12" fmla="*/ 198 w 258"/>
                  <a:gd name="T13" fmla="*/ 90 h 105"/>
                  <a:gd name="T14" fmla="*/ 133 w 258"/>
                  <a:gd name="T15" fmla="*/ 85 h 105"/>
                  <a:gd name="T16" fmla="*/ 72 w 258"/>
                  <a:gd name="T17" fmla="*/ 87 h 105"/>
                  <a:gd name="T18" fmla="*/ 0 w 258"/>
                  <a:gd name="T19" fmla="*/ 105 h 105"/>
                  <a:gd name="T20" fmla="*/ 0 w 258"/>
                  <a:gd name="T21" fmla="*/ 0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58" h="105">
                    <a:moveTo>
                      <a:pt x="0" y="0"/>
                    </a:moveTo>
                    <a:lnTo>
                      <a:pt x="72" y="18"/>
                    </a:lnTo>
                    <a:lnTo>
                      <a:pt x="129" y="24"/>
                    </a:lnTo>
                    <a:lnTo>
                      <a:pt x="192" y="18"/>
                    </a:lnTo>
                    <a:lnTo>
                      <a:pt x="258" y="0"/>
                    </a:lnTo>
                    <a:lnTo>
                      <a:pt x="258" y="102"/>
                    </a:lnTo>
                    <a:lnTo>
                      <a:pt x="198" y="90"/>
                    </a:lnTo>
                    <a:lnTo>
                      <a:pt x="133" y="85"/>
                    </a:lnTo>
                    <a:lnTo>
                      <a:pt x="72" y="87"/>
                    </a:lnTo>
                    <a:lnTo>
                      <a:pt x="0" y="105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2"/>
                    </a:solidFill>
                  </a14:hiddenFill>
                </a:ext>
                <a:ext uri="{91240B29-F687-4F45-9708-019B960494DF}">
                  <a14:hiddenLine xmlns:a14="http://schemas.microsoft.com/office/drawing/2010/main" w="3175" cmpd="sng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25709" name="Freeform 109">
                <a:extLst>
                  <a:ext uri="{FF2B5EF4-FFF2-40B4-BE49-F238E27FC236}">
                    <a16:creationId xmlns:a16="http://schemas.microsoft.com/office/drawing/2014/main" id="{1B630DD8-CD4A-4886-88E7-80A38153F27D}"/>
                  </a:ext>
                </a:extLst>
              </p:cNvPr>
              <p:cNvSpPr>
                <a:spLocks/>
              </p:cNvSpPr>
              <p:nvPr/>
            </p:nvSpPr>
            <p:spPr bwMode="auto">
              <a:xfrm rot="-28955343">
                <a:off x="899" y="2916"/>
                <a:ext cx="258" cy="105"/>
              </a:xfrm>
              <a:custGeom>
                <a:avLst/>
                <a:gdLst>
                  <a:gd name="T0" fmla="*/ 0 w 258"/>
                  <a:gd name="T1" fmla="*/ 0 h 105"/>
                  <a:gd name="T2" fmla="*/ 72 w 258"/>
                  <a:gd name="T3" fmla="*/ 18 h 105"/>
                  <a:gd name="T4" fmla="*/ 129 w 258"/>
                  <a:gd name="T5" fmla="*/ 24 h 105"/>
                  <a:gd name="T6" fmla="*/ 192 w 258"/>
                  <a:gd name="T7" fmla="*/ 18 h 105"/>
                  <a:gd name="T8" fmla="*/ 258 w 258"/>
                  <a:gd name="T9" fmla="*/ 0 h 105"/>
                  <a:gd name="T10" fmla="*/ 258 w 258"/>
                  <a:gd name="T11" fmla="*/ 102 h 105"/>
                  <a:gd name="T12" fmla="*/ 198 w 258"/>
                  <a:gd name="T13" fmla="*/ 90 h 105"/>
                  <a:gd name="T14" fmla="*/ 133 w 258"/>
                  <a:gd name="T15" fmla="*/ 85 h 105"/>
                  <a:gd name="T16" fmla="*/ 72 w 258"/>
                  <a:gd name="T17" fmla="*/ 87 h 105"/>
                  <a:gd name="T18" fmla="*/ 0 w 258"/>
                  <a:gd name="T19" fmla="*/ 105 h 105"/>
                  <a:gd name="T20" fmla="*/ 0 w 258"/>
                  <a:gd name="T21" fmla="*/ 0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58" h="105">
                    <a:moveTo>
                      <a:pt x="0" y="0"/>
                    </a:moveTo>
                    <a:lnTo>
                      <a:pt x="72" y="18"/>
                    </a:lnTo>
                    <a:lnTo>
                      <a:pt x="129" y="24"/>
                    </a:lnTo>
                    <a:lnTo>
                      <a:pt x="192" y="18"/>
                    </a:lnTo>
                    <a:lnTo>
                      <a:pt x="258" y="0"/>
                    </a:lnTo>
                    <a:lnTo>
                      <a:pt x="258" y="102"/>
                    </a:lnTo>
                    <a:lnTo>
                      <a:pt x="198" y="90"/>
                    </a:lnTo>
                    <a:lnTo>
                      <a:pt x="133" y="85"/>
                    </a:lnTo>
                    <a:lnTo>
                      <a:pt x="72" y="87"/>
                    </a:lnTo>
                    <a:lnTo>
                      <a:pt x="0" y="105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2"/>
                    </a:solidFill>
                  </a14:hiddenFill>
                </a:ext>
                <a:ext uri="{91240B29-F687-4F45-9708-019B960494DF}">
                  <a14:hiddenLine xmlns:a14="http://schemas.microsoft.com/office/drawing/2010/main" w="3175" cmpd="sng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25710" name="Oval 110">
                <a:extLst>
                  <a:ext uri="{FF2B5EF4-FFF2-40B4-BE49-F238E27FC236}">
                    <a16:creationId xmlns:a16="http://schemas.microsoft.com/office/drawing/2014/main" id="{BFB54427-7283-4040-A392-AF57B4E234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480000">
                <a:off x="1199" y="3158"/>
                <a:ext cx="136" cy="136"/>
              </a:xfrm>
              <a:prstGeom prst="ellipse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2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25711" name="Freeform 111">
                <a:extLst>
                  <a:ext uri="{FF2B5EF4-FFF2-40B4-BE49-F238E27FC236}">
                    <a16:creationId xmlns:a16="http://schemas.microsoft.com/office/drawing/2014/main" id="{466792CF-4AF2-4E74-889E-95BAF0D7C337}"/>
                  </a:ext>
                </a:extLst>
              </p:cNvPr>
              <p:cNvSpPr>
                <a:spLocks/>
              </p:cNvSpPr>
              <p:nvPr/>
            </p:nvSpPr>
            <p:spPr bwMode="auto">
              <a:xfrm rot="15143869">
                <a:off x="816" y="2735"/>
                <a:ext cx="258" cy="105"/>
              </a:xfrm>
              <a:custGeom>
                <a:avLst/>
                <a:gdLst>
                  <a:gd name="T0" fmla="*/ 0 w 258"/>
                  <a:gd name="T1" fmla="*/ 0 h 105"/>
                  <a:gd name="T2" fmla="*/ 72 w 258"/>
                  <a:gd name="T3" fmla="*/ 18 h 105"/>
                  <a:gd name="T4" fmla="*/ 129 w 258"/>
                  <a:gd name="T5" fmla="*/ 24 h 105"/>
                  <a:gd name="T6" fmla="*/ 192 w 258"/>
                  <a:gd name="T7" fmla="*/ 18 h 105"/>
                  <a:gd name="T8" fmla="*/ 258 w 258"/>
                  <a:gd name="T9" fmla="*/ 0 h 105"/>
                  <a:gd name="T10" fmla="*/ 258 w 258"/>
                  <a:gd name="T11" fmla="*/ 102 h 105"/>
                  <a:gd name="T12" fmla="*/ 198 w 258"/>
                  <a:gd name="T13" fmla="*/ 90 h 105"/>
                  <a:gd name="T14" fmla="*/ 133 w 258"/>
                  <a:gd name="T15" fmla="*/ 85 h 105"/>
                  <a:gd name="T16" fmla="*/ 72 w 258"/>
                  <a:gd name="T17" fmla="*/ 87 h 105"/>
                  <a:gd name="T18" fmla="*/ 0 w 258"/>
                  <a:gd name="T19" fmla="*/ 105 h 105"/>
                  <a:gd name="T20" fmla="*/ 0 w 258"/>
                  <a:gd name="T21" fmla="*/ 0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58" h="105">
                    <a:moveTo>
                      <a:pt x="0" y="0"/>
                    </a:moveTo>
                    <a:lnTo>
                      <a:pt x="72" y="18"/>
                    </a:lnTo>
                    <a:lnTo>
                      <a:pt x="129" y="24"/>
                    </a:lnTo>
                    <a:lnTo>
                      <a:pt x="192" y="18"/>
                    </a:lnTo>
                    <a:lnTo>
                      <a:pt x="258" y="0"/>
                    </a:lnTo>
                    <a:lnTo>
                      <a:pt x="258" y="102"/>
                    </a:lnTo>
                    <a:lnTo>
                      <a:pt x="198" y="90"/>
                    </a:lnTo>
                    <a:lnTo>
                      <a:pt x="133" y="85"/>
                    </a:lnTo>
                    <a:lnTo>
                      <a:pt x="72" y="87"/>
                    </a:lnTo>
                    <a:lnTo>
                      <a:pt x="0" y="105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2"/>
                    </a:solidFill>
                  </a14:hiddenFill>
                </a:ext>
                <a:ext uri="{91240B29-F687-4F45-9708-019B960494DF}">
                  <a14:hiddenLine xmlns:a14="http://schemas.microsoft.com/office/drawing/2010/main" w="3175" cmpd="sng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25712" name="Freeform 112">
                <a:extLst>
                  <a:ext uri="{FF2B5EF4-FFF2-40B4-BE49-F238E27FC236}">
                    <a16:creationId xmlns:a16="http://schemas.microsoft.com/office/drawing/2014/main" id="{D083F9D2-4DA2-4E96-A594-DFF1EDDA0949}"/>
                  </a:ext>
                </a:extLst>
              </p:cNvPr>
              <p:cNvSpPr>
                <a:spLocks/>
              </p:cNvSpPr>
              <p:nvPr/>
            </p:nvSpPr>
            <p:spPr bwMode="auto">
              <a:xfrm rot="16200000">
                <a:off x="770" y="2463"/>
                <a:ext cx="258" cy="105"/>
              </a:xfrm>
              <a:custGeom>
                <a:avLst/>
                <a:gdLst>
                  <a:gd name="T0" fmla="*/ 0 w 258"/>
                  <a:gd name="T1" fmla="*/ 0 h 105"/>
                  <a:gd name="T2" fmla="*/ 72 w 258"/>
                  <a:gd name="T3" fmla="*/ 18 h 105"/>
                  <a:gd name="T4" fmla="*/ 129 w 258"/>
                  <a:gd name="T5" fmla="*/ 24 h 105"/>
                  <a:gd name="T6" fmla="*/ 192 w 258"/>
                  <a:gd name="T7" fmla="*/ 18 h 105"/>
                  <a:gd name="T8" fmla="*/ 258 w 258"/>
                  <a:gd name="T9" fmla="*/ 0 h 105"/>
                  <a:gd name="T10" fmla="*/ 258 w 258"/>
                  <a:gd name="T11" fmla="*/ 102 h 105"/>
                  <a:gd name="T12" fmla="*/ 198 w 258"/>
                  <a:gd name="T13" fmla="*/ 90 h 105"/>
                  <a:gd name="T14" fmla="*/ 133 w 258"/>
                  <a:gd name="T15" fmla="*/ 85 h 105"/>
                  <a:gd name="T16" fmla="*/ 72 w 258"/>
                  <a:gd name="T17" fmla="*/ 87 h 105"/>
                  <a:gd name="T18" fmla="*/ 0 w 258"/>
                  <a:gd name="T19" fmla="*/ 105 h 105"/>
                  <a:gd name="T20" fmla="*/ 0 w 258"/>
                  <a:gd name="T21" fmla="*/ 0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58" h="105">
                    <a:moveTo>
                      <a:pt x="0" y="0"/>
                    </a:moveTo>
                    <a:lnTo>
                      <a:pt x="72" y="18"/>
                    </a:lnTo>
                    <a:lnTo>
                      <a:pt x="129" y="24"/>
                    </a:lnTo>
                    <a:lnTo>
                      <a:pt x="192" y="18"/>
                    </a:lnTo>
                    <a:lnTo>
                      <a:pt x="258" y="0"/>
                    </a:lnTo>
                    <a:lnTo>
                      <a:pt x="258" y="102"/>
                    </a:lnTo>
                    <a:lnTo>
                      <a:pt x="198" y="90"/>
                    </a:lnTo>
                    <a:lnTo>
                      <a:pt x="133" y="85"/>
                    </a:lnTo>
                    <a:lnTo>
                      <a:pt x="72" y="87"/>
                    </a:lnTo>
                    <a:lnTo>
                      <a:pt x="0" y="105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2"/>
                    </a:solidFill>
                  </a14:hiddenFill>
                </a:ext>
                <a:ext uri="{91240B29-F687-4F45-9708-019B960494DF}">
                  <a14:hiddenLine xmlns:a14="http://schemas.microsoft.com/office/drawing/2010/main" w="3175" cmpd="sng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25713" name="Oval 113">
                <a:extLst>
                  <a:ext uri="{FF2B5EF4-FFF2-40B4-BE49-F238E27FC236}">
                    <a16:creationId xmlns:a16="http://schemas.microsoft.com/office/drawing/2014/main" id="{5A952485-5E57-4E35-8AE3-6F972C3CAC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480000">
                <a:off x="904" y="2795"/>
                <a:ext cx="136" cy="136"/>
              </a:xfrm>
              <a:prstGeom prst="ellipse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2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25714" name="Oval 114">
                <a:extLst>
                  <a:ext uri="{FF2B5EF4-FFF2-40B4-BE49-F238E27FC236}">
                    <a16:creationId xmlns:a16="http://schemas.microsoft.com/office/drawing/2014/main" id="{A5BBB6E0-D430-4FC9-B49F-67CDC92641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480000">
                <a:off x="836" y="2568"/>
                <a:ext cx="136" cy="136"/>
              </a:xfrm>
              <a:prstGeom prst="ellipse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2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25715" name="Oval 115">
                <a:extLst>
                  <a:ext uri="{FF2B5EF4-FFF2-40B4-BE49-F238E27FC236}">
                    <a16:creationId xmlns:a16="http://schemas.microsoft.com/office/drawing/2014/main" id="{A27BA377-78D3-4629-A84A-1C51BA14DC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480000">
                <a:off x="1020" y="2976"/>
                <a:ext cx="136" cy="136"/>
              </a:xfrm>
              <a:prstGeom prst="ellipse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2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25716" name="Oval 116">
                <a:extLst>
                  <a:ext uri="{FF2B5EF4-FFF2-40B4-BE49-F238E27FC236}">
                    <a16:creationId xmlns:a16="http://schemas.microsoft.com/office/drawing/2014/main" id="{6E294EAC-3863-4F4D-8601-F5E56A3576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839" y="2296"/>
                <a:ext cx="136" cy="136"/>
              </a:xfrm>
              <a:prstGeom prst="ellipse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2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25717" name="Freeform 117">
                <a:extLst>
                  <a:ext uri="{FF2B5EF4-FFF2-40B4-BE49-F238E27FC236}">
                    <a16:creationId xmlns:a16="http://schemas.microsoft.com/office/drawing/2014/main" id="{4123D58B-B442-47FE-AD18-A150CC43059D}"/>
                  </a:ext>
                </a:extLst>
              </p:cNvPr>
              <p:cNvSpPr>
                <a:spLocks/>
              </p:cNvSpPr>
              <p:nvPr/>
            </p:nvSpPr>
            <p:spPr bwMode="auto">
              <a:xfrm rot="1058253">
                <a:off x="1474" y="3346"/>
                <a:ext cx="258" cy="105"/>
              </a:xfrm>
              <a:custGeom>
                <a:avLst/>
                <a:gdLst>
                  <a:gd name="T0" fmla="*/ 0 w 258"/>
                  <a:gd name="T1" fmla="*/ 0 h 105"/>
                  <a:gd name="T2" fmla="*/ 72 w 258"/>
                  <a:gd name="T3" fmla="*/ 18 h 105"/>
                  <a:gd name="T4" fmla="*/ 129 w 258"/>
                  <a:gd name="T5" fmla="*/ 24 h 105"/>
                  <a:gd name="T6" fmla="*/ 192 w 258"/>
                  <a:gd name="T7" fmla="*/ 18 h 105"/>
                  <a:gd name="T8" fmla="*/ 258 w 258"/>
                  <a:gd name="T9" fmla="*/ 0 h 105"/>
                  <a:gd name="T10" fmla="*/ 258 w 258"/>
                  <a:gd name="T11" fmla="*/ 102 h 105"/>
                  <a:gd name="T12" fmla="*/ 198 w 258"/>
                  <a:gd name="T13" fmla="*/ 90 h 105"/>
                  <a:gd name="T14" fmla="*/ 133 w 258"/>
                  <a:gd name="T15" fmla="*/ 85 h 105"/>
                  <a:gd name="T16" fmla="*/ 72 w 258"/>
                  <a:gd name="T17" fmla="*/ 87 h 105"/>
                  <a:gd name="T18" fmla="*/ 0 w 258"/>
                  <a:gd name="T19" fmla="*/ 105 h 105"/>
                  <a:gd name="T20" fmla="*/ 0 w 258"/>
                  <a:gd name="T21" fmla="*/ 0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58" h="105">
                    <a:moveTo>
                      <a:pt x="0" y="0"/>
                    </a:moveTo>
                    <a:lnTo>
                      <a:pt x="72" y="18"/>
                    </a:lnTo>
                    <a:lnTo>
                      <a:pt x="129" y="24"/>
                    </a:lnTo>
                    <a:lnTo>
                      <a:pt x="192" y="18"/>
                    </a:lnTo>
                    <a:lnTo>
                      <a:pt x="258" y="0"/>
                    </a:lnTo>
                    <a:lnTo>
                      <a:pt x="258" y="102"/>
                    </a:lnTo>
                    <a:lnTo>
                      <a:pt x="198" y="90"/>
                    </a:lnTo>
                    <a:lnTo>
                      <a:pt x="133" y="85"/>
                    </a:lnTo>
                    <a:lnTo>
                      <a:pt x="72" y="87"/>
                    </a:lnTo>
                    <a:lnTo>
                      <a:pt x="0" y="105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2"/>
                    </a:solidFill>
                  </a14:hiddenFill>
                </a:ext>
                <a:ext uri="{91240B29-F687-4F45-9708-019B960494DF}">
                  <a14:hiddenLine xmlns:a14="http://schemas.microsoft.com/office/drawing/2010/main" w="3175" cmpd="sng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25718" name="Freeform 118">
                <a:extLst>
                  <a:ext uri="{FF2B5EF4-FFF2-40B4-BE49-F238E27FC236}">
                    <a16:creationId xmlns:a16="http://schemas.microsoft.com/office/drawing/2014/main" id="{56CB8D54-B5AD-4C79-81CF-18F40535E944}"/>
                  </a:ext>
                </a:extLst>
              </p:cNvPr>
              <p:cNvSpPr>
                <a:spLocks/>
              </p:cNvSpPr>
              <p:nvPr/>
            </p:nvSpPr>
            <p:spPr bwMode="auto">
              <a:xfrm rot="21540000">
                <a:off x="1655" y="1541"/>
                <a:ext cx="258" cy="105"/>
              </a:xfrm>
              <a:custGeom>
                <a:avLst/>
                <a:gdLst>
                  <a:gd name="T0" fmla="*/ 0 w 258"/>
                  <a:gd name="T1" fmla="*/ 0 h 105"/>
                  <a:gd name="T2" fmla="*/ 72 w 258"/>
                  <a:gd name="T3" fmla="*/ 18 h 105"/>
                  <a:gd name="T4" fmla="*/ 129 w 258"/>
                  <a:gd name="T5" fmla="*/ 24 h 105"/>
                  <a:gd name="T6" fmla="*/ 192 w 258"/>
                  <a:gd name="T7" fmla="*/ 18 h 105"/>
                  <a:gd name="T8" fmla="*/ 258 w 258"/>
                  <a:gd name="T9" fmla="*/ 0 h 105"/>
                  <a:gd name="T10" fmla="*/ 258 w 258"/>
                  <a:gd name="T11" fmla="*/ 102 h 105"/>
                  <a:gd name="T12" fmla="*/ 198 w 258"/>
                  <a:gd name="T13" fmla="*/ 90 h 105"/>
                  <a:gd name="T14" fmla="*/ 133 w 258"/>
                  <a:gd name="T15" fmla="*/ 85 h 105"/>
                  <a:gd name="T16" fmla="*/ 72 w 258"/>
                  <a:gd name="T17" fmla="*/ 87 h 105"/>
                  <a:gd name="T18" fmla="*/ 0 w 258"/>
                  <a:gd name="T19" fmla="*/ 105 h 105"/>
                  <a:gd name="T20" fmla="*/ 0 w 258"/>
                  <a:gd name="T21" fmla="*/ 0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58" h="105">
                    <a:moveTo>
                      <a:pt x="0" y="0"/>
                    </a:moveTo>
                    <a:lnTo>
                      <a:pt x="72" y="18"/>
                    </a:lnTo>
                    <a:lnTo>
                      <a:pt x="129" y="24"/>
                    </a:lnTo>
                    <a:lnTo>
                      <a:pt x="192" y="18"/>
                    </a:lnTo>
                    <a:lnTo>
                      <a:pt x="258" y="0"/>
                    </a:lnTo>
                    <a:lnTo>
                      <a:pt x="258" y="102"/>
                    </a:lnTo>
                    <a:lnTo>
                      <a:pt x="198" y="90"/>
                    </a:lnTo>
                    <a:lnTo>
                      <a:pt x="133" y="85"/>
                    </a:lnTo>
                    <a:lnTo>
                      <a:pt x="72" y="87"/>
                    </a:lnTo>
                    <a:lnTo>
                      <a:pt x="0" y="105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2"/>
                    </a:solidFill>
                  </a14:hiddenFill>
                </a:ext>
                <a:ext uri="{91240B29-F687-4F45-9708-019B960494DF}">
                  <a14:hiddenLine xmlns:a14="http://schemas.microsoft.com/office/drawing/2010/main" w="3175" cmpd="sng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25719" name="Oval 119">
                <a:extLst>
                  <a:ext uri="{FF2B5EF4-FFF2-40B4-BE49-F238E27FC236}">
                    <a16:creationId xmlns:a16="http://schemas.microsoft.com/office/drawing/2014/main" id="{1942A5C1-0E84-44E7-9DD7-D7E9FD46E37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480000">
                <a:off x="1405" y="3287"/>
                <a:ext cx="136" cy="136"/>
              </a:xfrm>
              <a:prstGeom prst="ellipse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2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25720" name="Oval 120">
                <a:extLst>
                  <a:ext uri="{FF2B5EF4-FFF2-40B4-BE49-F238E27FC236}">
                    <a16:creationId xmlns:a16="http://schemas.microsoft.com/office/drawing/2014/main" id="{C3C72939-BA5E-4519-92C0-B80746AF56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480000">
                <a:off x="1632" y="3355"/>
                <a:ext cx="136" cy="136"/>
              </a:xfrm>
              <a:prstGeom prst="ellipse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2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25721" name="Oval 121">
                <a:extLst>
                  <a:ext uri="{FF2B5EF4-FFF2-40B4-BE49-F238E27FC236}">
                    <a16:creationId xmlns:a16="http://schemas.microsoft.com/office/drawing/2014/main" id="{13771EFD-4762-43E1-910D-D8F09B1E4C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1610" y="1526"/>
                <a:ext cx="135" cy="135"/>
              </a:xfrm>
              <a:prstGeom prst="ellipse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2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25722" name="Oval 122">
                <a:extLst>
                  <a:ext uri="{FF2B5EF4-FFF2-40B4-BE49-F238E27FC236}">
                    <a16:creationId xmlns:a16="http://schemas.microsoft.com/office/drawing/2014/main" id="{175D5729-D0B7-4E1C-A2AC-B6815D7A84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180000">
                <a:off x="1858" y="1521"/>
                <a:ext cx="136" cy="136"/>
              </a:xfrm>
              <a:prstGeom prst="ellipse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2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</p:grpSp>
      </p:grpSp>
      <p:grpSp>
        <p:nvGrpSpPr>
          <p:cNvPr id="25723" name="Group 123">
            <a:extLst>
              <a:ext uri="{FF2B5EF4-FFF2-40B4-BE49-F238E27FC236}">
                <a16:creationId xmlns:a16="http://schemas.microsoft.com/office/drawing/2014/main" id="{68E4CB2E-DE63-4B9E-B238-0505B4F1EF90}"/>
              </a:ext>
            </a:extLst>
          </p:cNvPr>
          <p:cNvGrpSpPr>
            <a:grpSpLocks/>
          </p:cNvGrpSpPr>
          <p:nvPr/>
        </p:nvGrpSpPr>
        <p:grpSpPr bwMode="auto">
          <a:xfrm>
            <a:off x="2987675" y="2432050"/>
            <a:ext cx="3455988" cy="657225"/>
            <a:chOff x="1858" y="1522"/>
            <a:chExt cx="2173" cy="414"/>
          </a:xfrm>
        </p:grpSpPr>
        <p:sp>
          <p:nvSpPr>
            <p:cNvPr id="25724" name="Freeform 124">
              <a:extLst>
                <a:ext uri="{FF2B5EF4-FFF2-40B4-BE49-F238E27FC236}">
                  <a16:creationId xmlns:a16="http://schemas.microsoft.com/office/drawing/2014/main" id="{47A41955-0912-41FF-B1BE-890B7FA15BDB}"/>
                </a:ext>
              </a:extLst>
            </p:cNvPr>
            <p:cNvSpPr>
              <a:spLocks/>
            </p:cNvSpPr>
            <p:nvPr/>
          </p:nvSpPr>
          <p:spPr bwMode="auto">
            <a:xfrm rot="379835">
              <a:off x="3212" y="1790"/>
              <a:ext cx="258" cy="105"/>
            </a:xfrm>
            <a:custGeom>
              <a:avLst/>
              <a:gdLst>
                <a:gd name="T0" fmla="*/ 0 w 258"/>
                <a:gd name="T1" fmla="*/ 0 h 105"/>
                <a:gd name="T2" fmla="*/ 72 w 258"/>
                <a:gd name="T3" fmla="*/ 18 h 105"/>
                <a:gd name="T4" fmla="*/ 129 w 258"/>
                <a:gd name="T5" fmla="*/ 24 h 105"/>
                <a:gd name="T6" fmla="*/ 192 w 258"/>
                <a:gd name="T7" fmla="*/ 18 h 105"/>
                <a:gd name="T8" fmla="*/ 258 w 258"/>
                <a:gd name="T9" fmla="*/ 0 h 105"/>
                <a:gd name="T10" fmla="*/ 258 w 258"/>
                <a:gd name="T11" fmla="*/ 102 h 105"/>
                <a:gd name="T12" fmla="*/ 198 w 258"/>
                <a:gd name="T13" fmla="*/ 90 h 105"/>
                <a:gd name="T14" fmla="*/ 133 w 258"/>
                <a:gd name="T15" fmla="*/ 85 h 105"/>
                <a:gd name="T16" fmla="*/ 72 w 258"/>
                <a:gd name="T17" fmla="*/ 87 h 105"/>
                <a:gd name="T18" fmla="*/ 0 w 258"/>
                <a:gd name="T19" fmla="*/ 105 h 105"/>
                <a:gd name="T20" fmla="*/ 0 w 258"/>
                <a:gd name="T21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58" h="105">
                  <a:moveTo>
                    <a:pt x="0" y="0"/>
                  </a:moveTo>
                  <a:lnTo>
                    <a:pt x="72" y="18"/>
                  </a:lnTo>
                  <a:lnTo>
                    <a:pt x="129" y="24"/>
                  </a:lnTo>
                  <a:lnTo>
                    <a:pt x="192" y="18"/>
                  </a:lnTo>
                  <a:lnTo>
                    <a:pt x="258" y="0"/>
                  </a:lnTo>
                  <a:lnTo>
                    <a:pt x="258" y="102"/>
                  </a:lnTo>
                  <a:lnTo>
                    <a:pt x="198" y="90"/>
                  </a:lnTo>
                  <a:lnTo>
                    <a:pt x="133" y="85"/>
                  </a:lnTo>
                  <a:lnTo>
                    <a:pt x="72" y="87"/>
                  </a:lnTo>
                  <a:lnTo>
                    <a:pt x="0" y="10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 w="31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25725" name="Freeform 125">
              <a:extLst>
                <a:ext uri="{FF2B5EF4-FFF2-40B4-BE49-F238E27FC236}">
                  <a16:creationId xmlns:a16="http://schemas.microsoft.com/office/drawing/2014/main" id="{8C034A50-0243-4CE8-B541-34C453095243}"/>
                </a:ext>
              </a:extLst>
            </p:cNvPr>
            <p:cNvSpPr>
              <a:spLocks/>
            </p:cNvSpPr>
            <p:nvPr/>
          </p:nvSpPr>
          <p:spPr bwMode="auto">
            <a:xfrm rot="480000">
              <a:off x="2433" y="1659"/>
              <a:ext cx="258" cy="105"/>
            </a:xfrm>
            <a:custGeom>
              <a:avLst/>
              <a:gdLst>
                <a:gd name="T0" fmla="*/ 0 w 258"/>
                <a:gd name="T1" fmla="*/ 0 h 105"/>
                <a:gd name="T2" fmla="*/ 72 w 258"/>
                <a:gd name="T3" fmla="*/ 18 h 105"/>
                <a:gd name="T4" fmla="*/ 129 w 258"/>
                <a:gd name="T5" fmla="*/ 24 h 105"/>
                <a:gd name="T6" fmla="*/ 192 w 258"/>
                <a:gd name="T7" fmla="*/ 18 h 105"/>
                <a:gd name="T8" fmla="*/ 258 w 258"/>
                <a:gd name="T9" fmla="*/ 0 h 105"/>
                <a:gd name="T10" fmla="*/ 258 w 258"/>
                <a:gd name="T11" fmla="*/ 102 h 105"/>
                <a:gd name="T12" fmla="*/ 198 w 258"/>
                <a:gd name="T13" fmla="*/ 90 h 105"/>
                <a:gd name="T14" fmla="*/ 133 w 258"/>
                <a:gd name="T15" fmla="*/ 85 h 105"/>
                <a:gd name="T16" fmla="*/ 72 w 258"/>
                <a:gd name="T17" fmla="*/ 87 h 105"/>
                <a:gd name="T18" fmla="*/ 0 w 258"/>
                <a:gd name="T19" fmla="*/ 105 h 105"/>
                <a:gd name="T20" fmla="*/ 0 w 258"/>
                <a:gd name="T21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58" h="105">
                  <a:moveTo>
                    <a:pt x="0" y="0"/>
                  </a:moveTo>
                  <a:lnTo>
                    <a:pt x="72" y="18"/>
                  </a:lnTo>
                  <a:lnTo>
                    <a:pt x="129" y="24"/>
                  </a:lnTo>
                  <a:lnTo>
                    <a:pt x="192" y="18"/>
                  </a:lnTo>
                  <a:lnTo>
                    <a:pt x="258" y="0"/>
                  </a:lnTo>
                  <a:lnTo>
                    <a:pt x="258" y="102"/>
                  </a:lnTo>
                  <a:lnTo>
                    <a:pt x="198" y="90"/>
                  </a:lnTo>
                  <a:lnTo>
                    <a:pt x="133" y="85"/>
                  </a:lnTo>
                  <a:lnTo>
                    <a:pt x="72" y="87"/>
                  </a:lnTo>
                  <a:lnTo>
                    <a:pt x="0" y="10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 w="31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25726" name="Freeform 126">
              <a:extLst>
                <a:ext uri="{FF2B5EF4-FFF2-40B4-BE49-F238E27FC236}">
                  <a16:creationId xmlns:a16="http://schemas.microsoft.com/office/drawing/2014/main" id="{669B178F-179D-4219-8A83-60741F1EE53D}"/>
                </a:ext>
              </a:extLst>
            </p:cNvPr>
            <p:cNvSpPr>
              <a:spLocks/>
            </p:cNvSpPr>
            <p:nvPr/>
          </p:nvSpPr>
          <p:spPr bwMode="auto">
            <a:xfrm rot="674382">
              <a:off x="2166" y="1614"/>
              <a:ext cx="258" cy="105"/>
            </a:xfrm>
            <a:custGeom>
              <a:avLst/>
              <a:gdLst>
                <a:gd name="T0" fmla="*/ 0 w 258"/>
                <a:gd name="T1" fmla="*/ 0 h 105"/>
                <a:gd name="T2" fmla="*/ 72 w 258"/>
                <a:gd name="T3" fmla="*/ 18 h 105"/>
                <a:gd name="T4" fmla="*/ 129 w 258"/>
                <a:gd name="T5" fmla="*/ 24 h 105"/>
                <a:gd name="T6" fmla="*/ 192 w 258"/>
                <a:gd name="T7" fmla="*/ 18 h 105"/>
                <a:gd name="T8" fmla="*/ 258 w 258"/>
                <a:gd name="T9" fmla="*/ 0 h 105"/>
                <a:gd name="T10" fmla="*/ 258 w 258"/>
                <a:gd name="T11" fmla="*/ 102 h 105"/>
                <a:gd name="T12" fmla="*/ 198 w 258"/>
                <a:gd name="T13" fmla="*/ 90 h 105"/>
                <a:gd name="T14" fmla="*/ 133 w 258"/>
                <a:gd name="T15" fmla="*/ 85 h 105"/>
                <a:gd name="T16" fmla="*/ 72 w 258"/>
                <a:gd name="T17" fmla="*/ 87 h 105"/>
                <a:gd name="T18" fmla="*/ 0 w 258"/>
                <a:gd name="T19" fmla="*/ 105 h 105"/>
                <a:gd name="T20" fmla="*/ 0 w 258"/>
                <a:gd name="T21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58" h="105">
                  <a:moveTo>
                    <a:pt x="0" y="0"/>
                  </a:moveTo>
                  <a:lnTo>
                    <a:pt x="72" y="18"/>
                  </a:lnTo>
                  <a:lnTo>
                    <a:pt x="129" y="24"/>
                  </a:lnTo>
                  <a:lnTo>
                    <a:pt x="192" y="18"/>
                  </a:lnTo>
                  <a:lnTo>
                    <a:pt x="258" y="0"/>
                  </a:lnTo>
                  <a:lnTo>
                    <a:pt x="258" y="102"/>
                  </a:lnTo>
                  <a:lnTo>
                    <a:pt x="198" y="90"/>
                  </a:lnTo>
                  <a:lnTo>
                    <a:pt x="133" y="85"/>
                  </a:lnTo>
                  <a:lnTo>
                    <a:pt x="72" y="87"/>
                  </a:lnTo>
                  <a:lnTo>
                    <a:pt x="0" y="10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 w="31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25727" name="Freeform 127">
              <a:extLst>
                <a:ext uri="{FF2B5EF4-FFF2-40B4-BE49-F238E27FC236}">
                  <a16:creationId xmlns:a16="http://schemas.microsoft.com/office/drawing/2014/main" id="{BD4E2F61-329F-4F73-ACE6-5B8C09E43162}"/>
                </a:ext>
              </a:extLst>
            </p:cNvPr>
            <p:cNvSpPr>
              <a:spLocks/>
            </p:cNvSpPr>
            <p:nvPr/>
          </p:nvSpPr>
          <p:spPr bwMode="auto">
            <a:xfrm rot="540000">
              <a:off x="1901" y="1555"/>
              <a:ext cx="258" cy="105"/>
            </a:xfrm>
            <a:custGeom>
              <a:avLst/>
              <a:gdLst>
                <a:gd name="T0" fmla="*/ 0 w 258"/>
                <a:gd name="T1" fmla="*/ 0 h 105"/>
                <a:gd name="T2" fmla="*/ 72 w 258"/>
                <a:gd name="T3" fmla="*/ 18 h 105"/>
                <a:gd name="T4" fmla="*/ 129 w 258"/>
                <a:gd name="T5" fmla="*/ 24 h 105"/>
                <a:gd name="T6" fmla="*/ 192 w 258"/>
                <a:gd name="T7" fmla="*/ 18 h 105"/>
                <a:gd name="T8" fmla="*/ 258 w 258"/>
                <a:gd name="T9" fmla="*/ 0 h 105"/>
                <a:gd name="T10" fmla="*/ 258 w 258"/>
                <a:gd name="T11" fmla="*/ 102 h 105"/>
                <a:gd name="T12" fmla="*/ 198 w 258"/>
                <a:gd name="T13" fmla="*/ 90 h 105"/>
                <a:gd name="T14" fmla="*/ 133 w 258"/>
                <a:gd name="T15" fmla="*/ 85 h 105"/>
                <a:gd name="T16" fmla="*/ 72 w 258"/>
                <a:gd name="T17" fmla="*/ 87 h 105"/>
                <a:gd name="T18" fmla="*/ 0 w 258"/>
                <a:gd name="T19" fmla="*/ 105 h 105"/>
                <a:gd name="T20" fmla="*/ 0 w 258"/>
                <a:gd name="T21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58" h="105">
                  <a:moveTo>
                    <a:pt x="0" y="0"/>
                  </a:moveTo>
                  <a:lnTo>
                    <a:pt x="72" y="18"/>
                  </a:lnTo>
                  <a:lnTo>
                    <a:pt x="129" y="24"/>
                  </a:lnTo>
                  <a:lnTo>
                    <a:pt x="192" y="18"/>
                  </a:lnTo>
                  <a:lnTo>
                    <a:pt x="258" y="0"/>
                  </a:lnTo>
                  <a:lnTo>
                    <a:pt x="258" y="102"/>
                  </a:lnTo>
                  <a:lnTo>
                    <a:pt x="198" y="90"/>
                  </a:lnTo>
                  <a:lnTo>
                    <a:pt x="133" y="85"/>
                  </a:lnTo>
                  <a:lnTo>
                    <a:pt x="72" y="87"/>
                  </a:lnTo>
                  <a:lnTo>
                    <a:pt x="0" y="10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 w="31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25728" name="Oval 128">
              <a:extLst>
                <a:ext uri="{FF2B5EF4-FFF2-40B4-BE49-F238E27FC236}">
                  <a16:creationId xmlns:a16="http://schemas.microsoft.com/office/drawing/2014/main" id="{BA368C8D-0600-449E-8977-0614C3BA068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480000">
              <a:off x="2104" y="1560"/>
              <a:ext cx="136" cy="136"/>
            </a:xfrm>
            <a:prstGeom prst="ellipse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25729" name="Oval 129">
              <a:extLst>
                <a:ext uri="{FF2B5EF4-FFF2-40B4-BE49-F238E27FC236}">
                  <a16:creationId xmlns:a16="http://schemas.microsoft.com/office/drawing/2014/main" id="{442AF7BE-5601-4D60-8614-195CFCDBB8E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480000">
              <a:off x="1858" y="1522"/>
              <a:ext cx="136" cy="136"/>
            </a:xfrm>
            <a:prstGeom prst="ellipse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25730" name="Oval 130">
              <a:extLst>
                <a:ext uri="{FF2B5EF4-FFF2-40B4-BE49-F238E27FC236}">
                  <a16:creationId xmlns:a16="http://schemas.microsoft.com/office/drawing/2014/main" id="{AFB8AA5D-B14C-4E91-8431-966DD67EC3B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480000">
              <a:off x="2370" y="1616"/>
              <a:ext cx="136" cy="136"/>
            </a:xfrm>
            <a:prstGeom prst="ellipse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25731" name="Freeform 131">
              <a:extLst>
                <a:ext uri="{FF2B5EF4-FFF2-40B4-BE49-F238E27FC236}">
                  <a16:creationId xmlns:a16="http://schemas.microsoft.com/office/drawing/2014/main" id="{D8DD7E88-C7B0-47BA-BDF4-D5EDF5B30E90}"/>
                </a:ext>
              </a:extLst>
            </p:cNvPr>
            <p:cNvSpPr>
              <a:spLocks/>
            </p:cNvSpPr>
            <p:nvPr/>
          </p:nvSpPr>
          <p:spPr bwMode="auto">
            <a:xfrm>
              <a:off x="3429" y="1806"/>
              <a:ext cx="258" cy="105"/>
            </a:xfrm>
            <a:custGeom>
              <a:avLst/>
              <a:gdLst>
                <a:gd name="T0" fmla="*/ 0 w 258"/>
                <a:gd name="T1" fmla="*/ 0 h 105"/>
                <a:gd name="T2" fmla="*/ 72 w 258"/>
                <a:gd name="T3" fmla="*/ 18 h 105"/>
                <a:gd name="T4" fmla="*/ 129 w 258"/>
                <a:gd name="T5" fmla="*/ 24 h 105"/>
                <a:gd name="T6" fmla="*/ 192 w 258"/>
                <a:gd name="T7" fmla="*/ 18 h 105"/>
                <a:gd name="T8" fmla="*/ 258 w 258"/>
                <a:gd name="T9" fmla="*/ 0 h 105"/>
                <a:gd name="T10" fmla="*/ 258 w 258"/>
                <a:gd name="T11" fmla="*/ 102 h 105"/>
                <a:gd name="T12" fmla="*/ 198 w 258"/>
                <a:gd name="T13" fmla="*/ 90 h 105"/>
                <a:gd name="T14" fmla="*/ 133 w 258"/>
                <a:gd name="T15" fmla="*/ 85 h 105"/>
                <a:gd name="T16" fmla="*/ 72 w 258"/>
                <a:gd name="T17" fmla="*/ 87 h 105"/>
                <a:gd name="T18" fmla="*/ 0 w 258"/>
                <a:gd name="T19" fmla="*/ 105 h 105"/>
                <a:gd name="T20" fmla="*/ 0 w 258"/>
                <a:gd name="T21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58" h="105">
                  <a:moveTo>
                    <a:pt x="0" y="0"/>
                  </a:moveTo>
                  <a:lnTo>
                    <a:pt x="72" y="18"/>
                  </a:lnTo>
                  <a:lnTo>
                    <a:pt x="129" y="24"/>
                  </a:lnTo>
                  <a:lnTo>
                    <a:pt x="192" y="18"/>
                  </a:lnTo>
                  <a:lnTo>
                    <a:pt x="258" y="0"/>
                  </a:lnTo>
                  <a:lnTo>
                    <a:pt x="258" y="102"/>
                  </a:lnTo>
                  <a:lnTo>
                    <a:pt x="198" y="90"/>
                  </a:lnTo>
                  <a:lnTo>
                    <a:pt x="133" y="85"/>
                  </a:lnTo>
                  <a:lnTo>
                    <a:pt x="72" y="87"/>
                  </a:lnTo>
                  <a:lnTo>
                    <a:pt x="0" y="10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 w="31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25732" name="Freeform 132">
              <a:extLst>
                <a:ext uri="{FF2B5EF4-FFF2-40B4-BE49-F238E27FC236}">
                  <a16:creationId xmlns:a16="http://schemas.microsoft.com/office/drawing/2014/main" id="{BFA0F566-6BAB-4A16-839C-D380FC61EC28}"/>
                </a:ext>
              </a:extLst>
            </p:cNvPr>
            <p:cNvSpPr>
              <a:spLocks/>
            </p:cNvSpPr>
            <p:nvPr/>
          </p:nvSpPr>
          <p:spPr bwMode="auto">
            <a:xfrm>
              <a:off x="3696" y="1813"/>
              <a:ext cx="258" cy="105"/>
            </a:xfrm>
            <a:custGeom>
              <a:avLst/>
              <a:gdLst>
                <a:gd name="T0" fmla="*/ 0 w 258"/>
                <a:gd name="T1" fmla="*/ 0 h 105"/>
                <a:gd name="T2" fmla="*/ 72 w 258"/>
                <a:gd name="T3" fmla="*/ 18 h 105"/>
                <a:gd name="T4" fmla="*/ 129 w 258"/>
                <a:gd name="T5" fmla="*/ 24 h 105"/>
                <a:gd name="T6" fmla="*/ 192 w 258"/>
                <a:gd name="T7" fmla="*/ 18 h 105"/>
                <a:gd name="T8" fmla="*/ 258 w 258"/>
                <a:gd name="T9" fmla="*/ 0 h 105"/>
                <a:gd name="T10" fmla="*/ 258 w 258"/>
                <a:gd name="T11" fmla="*/ 102 h 105"/>
                <a:gd name="T12" fmla="*/ 198 w 258"/>
                <a:gd name="T13" fmla="*/ 90 h 105"/>
                <a:gd name="T14" fmla="*/ 133 w 258"/>
                <a:gd name="T15" fmla="*/ 85 h 105"/>
                <a:gd name="T16" fmla="*/ 72 w 258"/>
                <a:gd name="T17" fmla="*/ 87 h 105"/>
                <a:gd name="T18" fmla="*/ 0 w 258"/>
                <a:gd name="T19" fmla="*/ 105 h 105"/>
                <a:gd name="T20" fmla="*/ 0 w 258"/>
                <a:gd name="T21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58" h="105">
                  <a:moveTo>
                    <a:pt x="0" y="0"/>
                  </a:moveTo>
                  <a:lnTo>
                    <a:pt x="72" y="18"/>
                  </a:lnTo>
                  <a:lnTo>
                    <a:pt x="129" y="24"/>
                  </a:lnTo>
                  <a:lnTo>
                    <a:pt x="192" y="18"/>
                  </a:lnTo>
                  <a:lnTo>
                    <a:pt x="258" y="0"/>
                  </a:lnTo>
                  <a:lnTo>
                    <a:pt x="258" y="102"/>
                  </a:lnTo>
                  <a:lnTo>
                    <a:pt x="198" y="90"/>
                  </a:lnTo>
                  <a:lnTo>
                    <a:pt x="133" y="85"/>
                  </a:lnTo>
                  <a:lnTo>
                    <a:pt x="72" y="87"/>
                  </a:lnTo>
                  <a:lnTo>
                    <a:pt x="0" y="10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 w="31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25733" name="Oval 133">
              <a:extLst>
                <a:ext uri="{FF2B5EF4-FFF2-40B4-BE49-F238E27FC236}">
                  <a16:creationId xmlns:a16="http://schemas.microsoft.com/office/drawing/2014/main" id="{DDBE453E-78BA-47DA-BB51-3A65DCAD24B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480000">
              <a:off x="3630" y="1797"/>
              <a:ext cx="136" cy="136"/>
            </a:xfrm>
            <a:prstGeom prst="ellipse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25734" name="Oval 134">
              <a:extLst>
                <a:ext uri="{FF2B5EF4-FFF2-40B4-BE49-F238E27FC236}">
                  <a16:creationId xmlns:a16="http://schemas.microsoft.com/office/drawing/2014/main" id="{70EDE4E3-1261-4023-A241-07EEEFCEFA7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480000">
              <a:off x="3402" y="1781"/>
              <a:ext cx="136" cy="136"/>
            </a:xfrm>
            <a:prstGeom prst="ellipse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25735" name="Oval 135">
              <a:extLst>
                <a:ext uri="{FF2B5EF4-FFF2-40B4-BE49-F238E27FC236}">
                  <a16:creationId xmlns:a16="http://schemas.microsoft.com/office/drawing/2014/main" id="{823D0E89-599C-4620-ABE5-85A6C569584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480000">
              <a:off x="3895" y="1800"/>
              <a:ext cx="136" cy="136"/>
            </a:xfrm>
            <a:prstGeom prst="ellipse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25736" name="Freeform 136">
              <a:extLst>
                <a:ext uri="{FF2B5EF4-FFF2-40B4-BE49-F238E27FC236}">
                  <a16:creationId xmlns:a16="http://schemas.microsoft.com/office/drawing/2014/main" id="{CC3614A1-1595-44A6-A95D-7E604A2B53CF}"/>
                </a:ext>
              </a:extLst>
            </p:cNvPr>
            <p:cNvSpPr>
              <a:spLocks/>
            </p:cNvSpPr>
            <p:nvPr/>
          </p:nvSpPr>
          <p:spPr bwMode="auto">
            <a:xfrm rot="480000">
              <a:off x="2699" y="1700"/>
              <a:ext cx="258" cy="105"/>
            </a:xfrm>
            <a:custGeom>
              <a:avLst/>
              <a:gdLst>
                <a:gd name="T0" fmla="*/ 0 w 258"/>
                <a:gd name="T1" fmla="*/ 0 h 105"/>
                <a:gd name="T2" fmla="*/ 72 w 258"/>
                <a:gd name="T3" fmla="*/ 18 h 105"/>
                <a:gd name="T4" fmla="*/ 129 w 258"/>
                <a:gd name="T5" fmla="*/ 24 h 105"/>
                <a:gd name="T6" fmla="*/ 192 w 258"/>
                <a:gd name="T7" fmla="*/ 18 h 105"/>
                <a:gd name="T8" fmla="*/ 258 w 258"/>
                <a:gd name="T9" fmla="*/ 0 h 105"/>
                <a:gd name="T10" fmla="*/ 258 w 258"/>
                <a:gd name="T11" fmla="*/ 102 h 105"/>
                <a:gd name="T12" fmla="*/ 198 w 258"/>
                <a:gd name="T13" fmla="*/ 90 h 105"/>
                <a:gd name="T14" fmla="*/ 133 w 258"/>
                <a:gd name="T15" fmla="*/ 85 h 105"/>
                <a:gd name="T16" fmla="*/ 72 w 258"/>
                <a:gd name="T17" fmla="*/ 87 h 105"/>
                <a:gd name="T18" fmla="*/ 0 w 258"/>
                <a:gd name="T19" fmla="*/ 105 h 105"/>
                <a:gd name="T20" fmla="*/ 0 w 258"/>
                <a:gd name="T21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58" h="105">
                  <a:moveTo>
                    <a:pt x="0" y="0"/>
                  </a:moveTo>
                  <a:lnTo>
                    <a:pt x="72" y="18"/>
                  </a:lnTo>
                  <a:lnTo>
                    <a:pt x="129" y="24"/>
                  </a:lnTo>
                  <a:lnTo>
                    <a:pt x="192" y="18"/>
                  </a:lnTo>
                  <a:lnTo>
                    <a:pt x="258" y="0"/>
                  </a:lnTo>
                  <a:lnTo>
                    <a:pt x="258" y="102"/>
                  </a:lnTo>
                  <a:lnTo>
                    <a:pt x="198" y="90"/>
                  </a:lnTo>
                  <a:lnTo>
                    <a:pt x="133" y="85"/>
                  </a:lnTo>
                  <a:lnTo>
                    <a:pt x="72" y="87"/>
                  </a:lnTo>
                  <a:lnTo>
                    <a:pt x="0" y="10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 w="31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25737" name="Freeform 137">
              <a:extLst>
                <a:ext uri="{FF2B5EF4-FFF2-40B4-BE49-F238E27FC236}">
                  <a16:creationId xmlns:a16="http://schemas.microsoft.com/office/drawing/2014/main" id="{06A16636-D6D2-410C-AF29-5F351E0492F6}"/>
                </a:ext>
              </a:extLst>
            </p:cNvPr>
            <p:cNvSpPr>
              <a:spLocks/>
            </p:cNvSpPr>
            <p:nvPr/>
          </p:nvSpPr>
          <p:spPr bwMode="auto">
            <a:xfrm rot="480000">
              <a:off x="2966" y="1750"/>
              <a:ext cx="258" cy="105"/>
            </a:xfrm>
            <a:custGeom>
              <a:avLst/>
              <a:gdLst>
                <a:gd name="T0" fmla="*/ 0 w 258"/>
                <a:gd name="T1" fmla="*/ 0 h 105"/>
                <a:gd name="T2" fmla="*/ 72 w 258"/>
                <a:gd name="T3" fmla="*/ 18 h 105"/>
                <a:gd name="T4" fmla="*/ 129 w 258"/>
                <a:gd name="T5" fmla="*/ 24 h 105"/>
                <a:gd name="T6" fmla="*/ 192 w 258"/>
                <a:gd name="T7" fmla="*/ 18 h 105"/>
                <a:gd name="T8" fmla="*/ 258 w 258"/>
                <a:gd name="T9" fmla="*/ 0 h 105"/>
                <a:gd name="T10" fmla="*/ 258 w 258"/>
                <a:gd name="T11" fmla="*/ 102 h 105"/>
                <a:gd name="T12" fmla="*/ 198 w 258"/>
                <a:gd name="T13" fmla="*/ 90 h 105"/>
                <a:gd name="T14" fmla="*/ 133 w 258"/>
                <a:gd name="T15" fmla="*/ 85 h 105"/>
                <a:gd name="T16" fmla="*/ 72 w 258"/>
                <a:gd name="T17" fmla="*/ 87 h 105"/>
                <a:gd name="T18" fmla="*/ 0 w 258"/>
                <a:gd name="T19" fmla="*/ 105 h 105"/>
                <a:gd name="T20" fmla="*/ 0 w 258"/>
                <a:gd name="T21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58" h="105">
                  <a:moveTo>
                    <a:pt x="0" y="0"/>
                  </a:moveTo>
                  <a:lnTo>
                    <a:pt x="72" y="18"/>
                  </a:lnTo>
                  <a:lnTo>
                    <a:pt x="129" y="24"/>
                  </a:lnTo>
                  <a:lnTo>
                    <a:pt x="192" y="18"/>
                  </a:lnTo>
                  <a:lnTo>
                    <a:pt x="258" y="0"/>
                  </a:lnTo>
                  <a:lnTo>
                    <a:pt x="258" y="102"/>
                  </a:lnTo>
                  <a:lnTo>
                    <a:pt x="198" y="90"/>
                  </a:lnTo>
                  <a:lnTo>
                    <a:pt x="133" y="85"/>
                  </a:lnTo>
                  <a:lnTo>
                    <a:pt x="72" y="87"/>
                  </a:lnTo>
                  <a:lnTo>
                    <a:pt x="0" y="10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 w="31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25738" name="Oval 138">
              <a:extLst>
                <a:ext uri="{FF2B5EF4-FFF2-40B4-BE49-F238E27FC236}">
                  <a16:creationId xmlns:a16="http://schemas.microsoft.com/office/drawing/2014/main" id="{09E56BE5-000A-463F-A699-3132B62DDDE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480000">
              <a:off x="2900" y="1706"/>
              <a:ext cx="136" cy="136"/>
            </a:xfrm>
            <a:prstGeom prst="ellipse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25739" name="Oval 139">
              <a:extLst>
                <a:ext uri="{FF2B5EF4-FFF2-40B4-BE49-F238E27FC236}">
                  <a16:creationId xmlns:a16="http://schemas.microsoft.com/office/drawing/2014/main" id="{59D68CF8-D09C-4063-A8A1-6E51AC17A35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480000">
              <a:off x="2634" y="1661"/>
              <a:ext cx="136" cy="136"/>
            </a:xfrm>
            <a:prstGeom prst="ellipse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25740" name="Oval 140">
              <a:extLst>
                <a:ext uri="{FF2B5EF4-FFF2-40B4-BE49-F238E27FC236}">
                  <a16:creationId xmlns:a16="http://schemas.microsoft.com/office/drawing/2014/main" id="{7DAD36EE-A7A3-42E4-82BA-8375A2E4D49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480000">
              <a:off x="3165" y="1752"/>
              <a:ext cx="136" cy="136"/>
            </a:xfrm>
            <a:prstGeom prst="ellipse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</p:grpSp>
      <p:sp>
        <p:nvSpPr>
          <p:cNvPr id="25741" name="AutoShape 141">
            <a:hlinkClick r:id="" action="ppaction://noaction">
              <a:snd r:embed="rId2" name="click.wav"/>
            </a:hlinkClick>
            <a:hlinkHover r:id="" action="ppaction://noaction" highlightClick="1">
              <a:snd r:embed="rId3" name="arrow.wav"/>
            </a:hlinkHover>
            <a:extLst>
              <a:ext uri="{FF2B5EF4-FFF2-40B4-BE49-F238E27FC236}">
                <a16:creationId xmlns:a16="http://schemas.microsoft.com/office/drawing/2014/main" id="{3D149816-52DE-4BC0-9CBA-6C18C509413F}"/>
              </a:ext>
            </a:extLst>
          </p:cNvPr>
          <p:cNvSpPr>
            <a:spLocks noChangeArrowheads="1"/>
          </p:cNvSpPr>
          <p:nvPr/>
        </p:nvSpPr>
        <p:spPr bwMode="auto">
          <a:xfrm rot="-3845809">
            <a:off x="2842419" y="1699419"/>
            <a:ext cx="793750" cy="1655762"/>
          </a:xfrm>
          <a:custGeom>
            <a:avLst/>
            <a:gdLst>
              <a:gd name="G0" fmla="+- -2244518 0 0"/>
              <a:gd name="G1" fmla="+- -5319912 0 0"/>
              <a:gd name="G2" fmla="+- -2244518 0 -5319912"/>
              <a:gd name="G3" fmla="+- 10800 0 0"/>
              <a:gd name="G4" fmla="+- 0 0 -2244518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7254 0 0"/>
              <a:gd name="G9" fmla="+- 0 0 -5319912"/>
              <a:gd name="G10" fmla="+- 7254 0 2700"/>
              <a:gd name="G11" fmla="cos G10 -2244518"/>
              <a:gd name="G12" fmla="sin G10 -2244518"/>
              <a:gd name="G13" fmla="cos 13500 -2244518"/>
              <a:gd name="G14" fmla="sin 13500 -2244518"/>
              <a:gd name="G15" fmla="+- G11 10800 0"/>
              <a:gd name="G16" fmla="+- G12 10800 0"/>
              <a:gd name="G17" fmla="+- G13 10800 0"/>
              <a:gd name="G18" fmla="+- G14 10800 0"/>
              <a:gd name="G19" fmla="*/ 7254 1 2"/>
              <a:gd name="G20" fmla="+- G19 5400 0"/>
              <a:gd name="G21" fmla="cos G20 -2244518"/>
              <a:gd name="G22" fmla="sin G20 -2244518"/>
              <a:gd name="G23" fmla="+- G21 10800 0"/>
              <a:gd name="G24" fmla="+- G12 G23 G22"/>
              <a:gd name="G25" fmla="+- G22 G23 G11"/>
              <a:gd name="G26" fmla="cos 10800 -2244518"/>
              <a:gd name="G27" fmla="sin 10800 -2244518"/>
              <a:gd name="G28" fmla="cos 7254 -2244518"/>
              <a:gd name="G29" fmla="sin 7254 -2244518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5319912"/>
              <a:gd name="G36" fmla="sin G34 -5319912"/>
              <a:gd name="G37" fmla="+/ -5319912 -2244518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7254 G39"/>
              <a:gd name="G43" fmla="sin 7254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6569 w 21600"/>
              <a:gd name="T5" fmla="*/ 1669 h 21600"/>
              <a:gd name="T6" fmla="*/ 12184 w 21600"/>
              <a:gd name="T7" fmla="*/ 1879 h 21600"/>
              <a:gd name="T8" fmla="*/ 14674 w 21600"/>
              <a:gd name="T9" fmla="*/ 4667 h 21600"/>
              <a:gd name="T10" fmla="*/ 21959 w 21600"/>
              <a:gd name="T11" fmla="*/ 3202 h 21600"/>
              <a:gd name="T12" fmla="*/ 20779 w 21600"/>
              <a:gd name="T13" fmla="*/ 9416 h 21600"/>
              <a:gd name="T14" fmla="*/ 14564 w 21600"/>
              <a:gd name="T15" fmla="*/ 8237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6796" y="6717"/>
                </a:moveTo>
                <a:cubicBezTo>
                  <a:pt x="15665" y="5057"/>
                  <a:pt x="13897" y="3940"/>
                  <a:pt x="11912" y="3631"/>
                </a:cubicBezTo>
                <a:lnTo>
                  <a:pt x="12456" y="127"/>
                </a:lnTo>
                <a:cubicBezTo>
                  <a:pt x="15411" y="586"/>
                  <a:pt x="18044" y="2250"/>
                  <a:pt x="19727" y="4721"/>
                </a:cubicBezTo>
                <a:lnTo>
                  <a:pt x="21959" y="3202"/>
                </a:lnTo>
                <a:lnTo>
                  <a:pt x="20779" y="9416"/>
                </a:lnTo>
                <a:lnTo>
                  <a:pt x="14564" y="8237"/>
                </a:lnTo>
                <a:lnTo>
                  <a:pt x="16796" y="6717"/>
                </a:lnTo>
                <a:close/>
              </a:path>
            </a:pathLst>
          </a:custGeom>
          <a:gradFill rotWithShape="1">
            <a:gsLst>
              <a:gs pos="0">
                <a:srgbClr val="00CC00"/>
              </a:gs>
              <a:gs pos="50000">
                <a:srgbClr val="00CC00">
                  <a:gamma/>
                  <a:shade val="46275"/>
                  <a:invGamma/>
                </a:srgbClr>
              </a:gs>
              <a:gs pos="100000">
                <a:srgbClr val="00CC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endParaRPr lang="hr-HR"/>
          </a:p>
        </p:txBody>
      </p:sp>
      <p:grpSp>
        <p:nvGrpSpPr>
          <p:cNvPr id="25742" name="Group 142">
            <a:extLst>
              <a:ext uri="{FF2B5EF4-FFF2-40B4-BE49-F238E27FC236}">
                <a16:creationId xmlns:a16="http://schemas.microsoft.com/office/drawing/2014/main" id="{17BFCE43-F1F7-4273-BDEE-D8EAEDA747B9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2195512" y="3559176"/>
            <a:ext cx="1266825" cy="850900"/>
            <a:chOff x="1266" y="1933"/>
            <a:chExt cx="798" cy="536"/>
          </a:xfrm>
        </p:grpSpPr>
        <p:sp>
          <p:nvSpPr>
            <p:cNvPr id="25743" name="Arc 143">
              <a:extLst>
                <a:ext uri="{FF2B5EF4-FFF2-40B4-BE49-F238E27FC236}">
                  <a16:creationId xmlns:a16="http://schemas.microsoft.com/office/drawing/2014/main" id="{30B71069-CF6C-4AF3-8067-140626D1373A}"/>
                </a:ext>
              </a:extLst>
            </p:cNvPr>
            <p:cNvSpPr>
              <a:spLocks/>
            </p:cNvSpPr>
            <p:nvPr/>
          </p:nvSpPr>
          <p:spPr bwMode="auto">
            <a:xfrm rot="12784627">
              <a:off x="1266" y="1939"/>
              <a:ext cx="363" cy="53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63 w 21600"/>
                <a:gd name="T1" fmla="*/ 0 h 31521"/>
                <a:gd name="T2" fmla="*/ 19187 w 21600"/>
                <a:gd name="T3" fmla="*/ 31521 h 31521"/>
                <a:gd name="T4" fmla="*/ 0 w 21600"/>
                <a:gd name="T5" fmla="*/ 21600 h 31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1521" fill="none" extrusionOk="0">
                  <a:moveTo>
                    <a:pt x="62" y="0"/>
                  </a:moveTo>
                  <a:cubicBezTo>
                    <a:pt x="11967" y="34"/>
                    <a:pt x="21600" y="9695"/>
                    <a:pt x="21600" y="21600"/>
                  </a:cubicBezTo>
                  <a:cubicBezTo>
                    <a:pt x="21600" y="25052"/>
                    <a:pt x="20772" y="28454"/>
                    <a:pt x="19186" y="31520"/>
                  </a:cubicBezTo>
                </a:path>
                <a:path w="21600" h="31521" stroke="0" extrusionOk="0">
                  <a:moveTo>
                    <a:pt x="62" y="0"/>
                  </a:moveTo>
                  <a:cubicBezTo>
                    <a:pt x="11967" y="34"/>
                    <a:pt x="21600" y="9695"/>
                    <a:pt x="21600" y="21600"/>
                  </a:cubicBezTo>
                  <a:cubicBezTo>
                    <a:pt x="21600" y="25052"/>
                    <a:pt x="20772" y="28454"/>
                    <a:pt x="19186" y="3152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chemeClr val="bg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33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13500000" algn="ctr" rotWithShape="0">
                      <a:schemeClr val="bg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25744" name="Arc 144">
              <a:extLst>
                <a:ext uri="{FF2B5EF4-FFF2-40B4-BE49-F238E27FC236}">
                  <a16:creationId xmlns:a16="http://schemas.microsoft.com/office/drawing/2014/main" id="{D9A461F7-E39D-4E02-B00A-B49DFFEA5DBB}"/>
                </a:ext>
              </a:extLst>
            </p:cNvPr>
            <p:cNvSpPr>
              <a:spLocks/>
            </p:cNvSpPr>
            <p:nvPr/>
          </p:nvSpPr>
          <p:spPr bwMode="auto">
            <a:xfrm rot="8815373" flipH="1">
              <a:off x="1701" y="1933"/>
              <a:ext cx="363" cy="53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63 w 21600"/>
                <a:gd name="T1" fmla="*/ 0 h 31521"/>
                <a:gd name="T2" fmla="*/ 19187 w 21600"/>
                <a:gd name="T3" fmla="*/ 31521 h 31521"/>
                <a:gd name="T4" fmla="*/ 0 w 21600"/>
                <a:gd name="T5" fmla="*/ 21600 h 31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1521" fill="none" extrusionOk="0">
                  <a:moveTo>
                    <a:pt x="62" y="0"/>
                  </a:moveTo>
                  <a:cubicBezTo>
                    <a:pt x="11967" y="34"/>
                    <a:pt x="21600" y="9695"/>
                    <a:pt x="21600" y="21600"/>
                  </a:cubicBezTo>
                  <a:cubicBezTo>
                    <a:pt x="21600" y="25052"/>
                    <a:pt x="20772" y="28454"/>
                    <a:pt x="19186" y="31520"/>
                  </a:cubicBezTo>
                </a:path>
                <a:path w="21600" h="31521" stroke="0" extrusionOk="0">
                  <a:moveTo>
                    <a:pt x="62" y="0"/>
                  </a:moveTo>
                  <a:cubicBezTo>
                    <a:pt x="11967" y="34"/>
                    <a:pt x="21600" y="9695"/>
                    <a:pt x="21600" y="21600"/>
                  </a:cubicBezTo>
                  <a:cubicBezTo>
                    <a:pt x="21600" y="25052"/>
                    <a:pt x="20772" y="28454"/>
                    <a:pt x="19186" y="3152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3300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bg1"/>
                  </a:solidFill>
                  <a:round/>
                  <a:headEnd/>
                  <a:tailEnd type="stealth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</p:grpSp>
      <p:grpSp>
        <p:nvGrpSpPr>
          <p:cNvPr id="25745" name="Group 145">
            <a:extLst>
              <a:ext uri="{FF2B5EF4-FFF2-40B4-BE49-F238E27FC236}">
                <a16:creationId xmlns:a16="http://schemas.microsoft.com/office/drawing/2014/main" id="{DEEE48EE-40CA-4939-83C2-D9CF83061D09}"/>
              </a:ext>
            </a:extLst>
          </p:cNvPr>
          <p:cNvGrpSpPr>
            <a:grpSpLocks/>
          </p:cNvGrpSpPr>
          <p:nvPr/>
        </p:nvGrpSpPr>
        <p:grpSpPr bwMode="auto">
          <a:xfrm rot="16200000">
            <a:off x="5937250" y="3716338"/>
            <a:ext cx="939800" cy="431800"/>
            <a:chOff x="3606" y="2101"/>
            <a:chExt cx="637" cy="280"/>
          </a:xfrm>
        </p:grpSpPr>
        <p:sp>
          <p:nvSpPr>
            <p:cNvPr id="25746" name="Arc 146">
              <a:extLst>
                <a:ext uri="{FF2B5EF4-FFF2-40B4-BE49-F238E27FC236}">
                  <a16:creationId xmlns:a16="http://schemas.microsoft.com/office/drawing/2014/main" id="{DE0F4394-32C0-480A-BB95-467A9DC84201}"/>
                </a:ext>
              </a:extLst>
            </p:cNvPr>
            <p:cNvSpPr>
              <a:spLocks/>
            </p:cNvSpPr>
            <p:nvPr/>
          </p:nvSpPr>
          <p:spPr bwMode="auto">
            <a:xfrm rot="-8575203" flipH="1" flipV="1">
              <a:off x="3971" y="2101"/>
              <a:ext cx="272" cy="266"/>
            </a:xfrm>
            <a:custGeom>
              <a:avLst/>
              <a:gdLst>
                <a:gd name="G0" fmla="+- 0 0 0"/>
                <a:gd name="G1" fmla="+- 20417 0 0"/>
                <a:gd name="G2" fmla="+- 21600 0 0"/>
                <a:gd name="T0" fmla="*/ 7051 w 21600"/>
                <a:gd name="T1" fmla="*/ 0 h 21112"/>
                <a:gd name="T2" fmla="*/ 21589 w 21600"/>
                <a:gd name="T3" fmla="*/ 21112 h 21112"/>
                <a:gd name="T4" fmla="*/ 0 w 21600"/>
                <a:gd name="T5" fmla="*/ 20417 h 21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112" fill="none" extrusionOk="0">
                  <a:moveTo>
                    <a:pt x="7050" y="0"/>
                  </a:moveTo>
                  <a:cubicBezTo>
                    <a:pt x="15758" y="3007"/>
                    <a:pt x="21600" y="11205"/>
                    <a:pt x="21600" y="20417"/>
                  </a:cubicBezTo>
                  <a:cubicBezTo>
                    <a:pt x="21600" y="20648"/>
                    <a:pt x="21596" y="20880"/>
                    <a:pt x="21588" y="21111"/>
                  </a:cubicBezTo>
                </a:path>
                <a:path w="21600" h="21112" stroke="0" extrusionOk="0">
                  <a:moveTo>
                    <a:pt x="7050" y="0"/>
                  </a:moveTo>
                  <a:cubicBezTo>
                    <a:pt x="15758" y="3007"/>
                    <a:pt x="21600" y="11205"/>
                    <a:pt x="21600" y="20417"/>
                  </a:cubicBezTo>
                  <a:cubicBezTo>
                    <a:pt x="21600" y="20648"/>
                    <a:pt x="21596" y="20880"/>
                    <a:pt x="21588" y="21111"/>
                  </a:cubicBezTo>
                  <a:lnTo>
                    <a:pt x="0" y="20417"/>
                  </a:lnTo>
                  <a:close/>
                </a:path>
              </a:pathLst>
            </a:custGeom>
            <a:noFill/>
            <a:ln w="38100">
              <a:solidFill>
                <a:schemeClr val="bg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25747" name="Arc 147">
              <a:extLst>
                <a:ext uri="{FF2B5EF4-FFF2-40B4-BE49-F238E27FC236}">
                  <a16:creationId xmlns:a16="http://schemas.microsoft.com/office/drawing/2014/main" id="{E16ABB2A-8944-434F-8F86-6F2D85578135}"/>
                </a:ext>
              </a:extLst>
            </p:cNvPr>
            <p:cNvSpPr>
              <a:spLocks/>
            </p:cNvSpPr>
            <p:nvPr/>
          </p:nvSpPr>
          <p:spPr bwMode="auto">
            <a:xfrm rot="8575203" flipV="1">
              <a:off x="3606" y="2115"/>
              <a:ext cx="272" cy="266"/>
            </a:xfrm>
            <a:custGeom>
              <a:avLst/>
              <a:gdLst>
                <a:gd name="G0" fmla="+- 0 0 0"/>
                <a:gd name="G1" fmla="+- 20417 0 0"/>
                <a:gd name="G2" fmla="+- 21600 0 0"/>
                <a:gd name="T0" fmla="*/ 7051 w 21600"/>
                <a:gd name="T1" fmla="*/ 0 h 21112"/>
                <a:gd name="T2" fmla="*/ 21589 w 21600"/>
                <a:gd name="T3" fmla="*/ 21112 h 21112"/>
                <a:gd name="T4" fmla="*/ 0 w 21600"/>
                <a:gd name="T5" fmla="*/ 20417 h 21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112" fill="none" extrusionOk="0">
                  <a:moveTo>
                    <a:pt x="7050" y="0"/>
                  </a:moveTo>
                  <a:cubicBezTo>
                    <a:pt x="15758" y="3007"/>
                    <a:pt x="21600" y="11205"/>
                    <a:pt x="21600" y="20417"/>
                  </a:cubicBezTo>
                  <a:cubicBezTo>
                    <a:pt x="21600" y="20648"/>
                    <a:pt x="21596" y="20880"/>
                    <a:pt x="21588" y="21111"/>
                  </a:cubicBezTo>
                </a:path>
                <a:path w="21600" h="21112" stroke="0" extrusionOk="0">
                  <a:moveTo>
                    <a:pt x="7050" y="0"/>
                  </a:moveTo>
                  <a:cubicBezTo>
                    <a:pt x="15758" y="3007"/>
                    <a:pt x="21600" y="11205"/>
                    <a:pt x="21600" y="20417"/>
                  </a:cubicBezTo>
                  <a:cubicBezTo>
                    <a:pt x="21600" y="20648"/>
                    <a:pt x="21596" y="20880"/>
                    <a:pt x="21588" y="21111"/>
                  </a:cubicBezTo>
                  <a:lnTo>
                    <a:pt x="0" y="20417"/>
                  </a:lnTo>
                  <a:close/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bg1"/>
                  </a:solidFill>
                  <a:round/>
                  <a:headEnd/>
                  <a:tailEnd type="stealth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</p:grpSp>
      <p:sp>
        <p:nvSpPr>
          <p:cNvPr id="25748" name="AutoShape 148">
            <a:extLst>
              <a:ext uri="{FF2B5EF4-FFF2-40B4-BE49-F238E27FC236}">
                <a16:creationId xmlns:a16="http://schemas.microsoft.com/office/drawing/2014/main" id="{ABDE5644-6795-47E0-8DFA-CF2387993A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7463" y="6021388"/>
            <a:ext cx="719137" cy="144462"/>
          </a:xfrm>
          <a:prstGeom prst="bracketPair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hr-HR" altLang="sr-Latn-RS" sz="1200">
                <a:latin typeface="Tahoma" panose="020B0604030504040204" pitchFamily="34" charset="0"/>
              </a:rPr>
              <a:t>10 </a:t>
            </a:r>
            <a:r>
              <a:rPr lang="hr-HR" altLang="sr-Latn-RS" sz="1200" baseline="30000">
                <a:latin typeface="Tahoma" panose="020B0604030504040204" pitchFamily="34" charset="0"/>
              </a:rPr>
              <a:t>o</a:t>
            </a:r>
            <a:r>
              <a:rPr lang="hr-HR" altLang="sr-Latn-RS" sz="1200">
                <a:latin typeface="Tahoma" panose="020B0604030504040204" pitchFamily="34" charset="0"/>
              </a:rPr>
              <a:t>/min</a:t>
            </a:r>
          </a:p>
        </p:txBody>
      </p:sp>
      <p:sp>
        <p:nvSpPr>
          <p:cNvPr id="25749" name="AutoShape 149">
            <a:extLst>
              <a:ext uri="{FF2B5EF4-FFF2-40B4-BE49-F238E27FC236}">
                <a16:creationId xmlns:a16="http://schemas.microsoft.com/office/drawing/2014/main" id="{DE82EB3E-C41C-4886-A977-57346CECFA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6325" y="6021388"/>
            <a:ext cx="720725" cy="144462"/>
          </a:xfrm>
          <a:prstGeom prst="bracketPair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hr-HR" altLang="sr-Latn-RS" sz="1200">
                <a:latin typeface="Tahoma" panose="020B0604030504040204" pitchFamily="34" charset="0"/>
              </a:rPr>
              <a:t>15 </a:t>
            </a:r>
            <a:r>
              <a:rPr lang="hr-HR" altLang="sr-Latn-RS" sz="1200" baseline="30000">
                <a:latin typeface="Tahoma" panose="020B0604030504040204" pitchFamily="34" charset="0"/>
              </a:rPr>
              <a:t>o</a:t>
            </a:r>
            <a:r>
              <a:rPr lang="hr-HR" altLang="sr-Latn-RS" sz="1200">
                <a:latin typeface="Tahoma" panose="020B0604030504040204" pitchFamily="34" charset="0"/>
              </a:rPr>
              <a:t>/min</a:t>
            </a:r>
          </a:p>
        </p:txBody>
      </p:sp>
      <p:sp>
        <p:nvSpPr>
          <p:cNvPr id="25820" name="Oval 220">
            <a:extLst>
              <a:ext uri="{FF2B5EF4-FFF2-40B4-BE49-F238E27FC236}">
                <a16:creationId xmlns:a16="http://schemas.microsoft.com/office/drawing/2014/main" id="{377669F8-AC03-43C1-8B9B-EDF91785FE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5250" y="904875"/>
            <a:ext cx="1619250" cy="1619250"/>
          </a:xfrm>
          <a:prstGeom prst="ellipse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grpSp>
        <p:nvGrpSpPr>
          <p:cNvPr id="25821" name="Group 221">
            <a:extLst>
              <a:ext uri="{FF2B5EF4-FFF2-40B4-BE49-F238E27FC236}">
                <a16:creationId xmlns:a16="http://schemas.microsoft.com/office/drawing/2014/main" id="{145B9045-6A2B-4B6D-832D-F85EDE3DC70F}"/>
              </a:ext>
            </a:extLst>
          </p:cNvPr>
          <p:cNvGrpSpPr>
            <a:grpSpLocks/>
          </p:cNvGrpSpPr>
          <p:nvPr/>
        </p:nvGrpSpPr>
        <p:grpSpPr bwMode="auto">
          <a:xfrm>
            <a:off x="6300788" y="765175"/>
            <a:ext cx="1874837" cy="1871663"/>
            <a:chOff x="340" y="847"/>
            <a:chExt cx="1181" cy="1179"/>
          </a:xfrm>
        </p:grpSpPr>
        <p:sp>
          <p:nvSpPr>
            <p:cNvPr id="25822" name="Line 222">
              <a:extLst>
                <a:ext uri="{FF2B5EF4-FFF2-40B4-BE49-F238E27FC236}">
                  <a16:creationId xmlns:a16="http://schemas.microsoft.com/office/drawing/2014/main" id="{C9E9A09A-901F-442E-88AA-5736D73B54F2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363" y="1457"/>
              <a:ext cx="113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25823" name="Line 223">
              <a:extLst>
                <a:ext uri="{FF2B5EF4-FFF2-40B4-BE49-F238E27FC236}">
                  <a16:creationId xmlns:a16="http://schemas.microsoft.com/office/drawing/2014/main" id="{70E188DA-38E1-40DC-A0DB-61F8AA315E4F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800000">
              <a:off x="342" y="1446"/>
              <a:ext cx="117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25824" name="Line 224">
              <a:extLst>
                <a:ext uri="{FF2B5EF4-FFF2-40B4-BE49-F238E27FC236}">
                  <a16:creationId xmlns:a16="http://schemas.microsoft.com/office/drawing/2014/main" id="{E37DC999-7D3C-4267-B2A5-D834B7EA87CC}"/>
                </a:ext>
              </a:extLst>
            </p:cNvPr>
            <p:cNvSpPr>
              <a:spLocks noChangeShapeType="1"/>
            </p:cNvSpPr>
            <p:nvPr/>
          </p:nvSpPr>
          <p:spPr bwMode="auto">
            <a:xfrm rot="3600000">
              <a:off x="339" y="1437"/>
              <a:ext cx="117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25825" name="Line 225">
              <a:extLst>
                <a:ext uri="{FF2B5EF4-FFF2-40B4-BE49-F238E27FC236}">
                  <a16:creationId xmlns:a16="http://schemas.microsoft.com/office/drawing/2014/main" id="{BEC3A884-5D50-41AF-B030-481D5D9F7A4B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9800000">
              <a:off x="340" y="1445"/>
              <a:ext cx="117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25826" name="Line 226">
              <a:extLst>
                <a:ext uri="{FF2B5EF4-FFF2-40B4-BE49-F238E27FC236}">
                  <a16:creationId xmlns:a16="http://schemas.microsoft.com/office/drawing/2014/main" id="{3FB513E0-C597-4918-A95F-D4C55EAF76BD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8000000">
              <a:off x="351" y="1437"/>
              <a:ext cx="117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25827" name="Line 227">
              <a:extLst>
                <a:ext uri="{FF2B5EF4-FFF2-40B4-BE49-F238E27FC236}">
                  <a16:creationId xmlns:a16="http://schemas.microsoft.com/office/drawing/2014/main" id="{4ECC4F13-41C7-4679-A527-72DEE62466B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4" y="1444"/>
              <a:ext cx="113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</p:grpSp>
      <p:pic>
        <p:nvPicPr>
          <p:cNvPr id="25828" name="Picture 228">
            <a:extLst>
              <a:ext uri="{FF2B5EF4-FFF2-40B4-BE49-F238E27FC236}">
                <a16:creationId xmlns:a16="http://schemas.microsoft.com/office/drawing/2014/main" id="{FC9EC59A-EB39-409F-BEEA-247EADB0711B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7050" y="1049338"/>
            <a:ext cx="719138" cy="373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5829" name="Group 229">
            <a:extLst>
              <a:ext uri="{FF2B5EF4-FFF2-40B4-BE49-F238E27FC236}">
                <a16:creationId xmlns:a16="http://schemas.microsoft.com/office/drawing/2014/main" id="{03852ED4-32D1-4268-A670-9987D06271D0}"/>
              </a:ext>
            </a:extLst>
          </p:cNvPr>
          <p:cNvGrpSpPr>
            <a:grpSpLocks/>
          </p:cNvGrpSpPr>
          <p:nvPr/>
        </p:nvGrpSpPr>
        <p:grpSpPr bwMode="auto">
          <a:xfrm>
            <a:off x="7199313" y="977900"/>
            <a:ext cx="71437" cy="1468438"/>
            <a:chOff x="736" y="2342"/>
            <a:chExt cx="45" cy="925"/>
          </a:xfrm>
        </p:grpSpPr>
        <p:grpSp>
          <p:nvGrpSpPr>
            <p:cNvPr id="25830" name="Group 230">
              <a:extLst>
                <a:ext uri="{FF2B5EF4-FFF2-40B4-BE49-F238E27FC236}">
                  <a16:creationId xmlns:a16="http://schemas.microsoft.com/office/drawing/2014/main" id="{286E9F7E-F1AB-4992-9793-05FA8D7BAC7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48" y="2342"/>
              <a:ext cx="25" cy="450"/>
              <a:chOff x="1442" y="1980"/>
              <a:chExt cx="25" cy="450"/>
            </a:xfrm>
          </p:grpSpPr>
          <p:sp>
            <p:nvSpPr>
              <p:cNvPr id="25831" name="Rectangle 231">
                <a:extLst>
                  <a:ext uri="{FF2B5EF4-FFF2-40B4-BE49-F238E27FC236}">
                    <a16:creationId xmlns:a16="http://schemas.microsoft.com/office/drawing/2014/main" id="{CB70E2F2-9B78-4573-AE5A-4EAE74899C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23291">
                <a:off x="1262" y="2227"/>
                <a:ext cx="383" cy="23"/>
              </a:xfrm>
              <a:prstGeom prst="rect">
                <a:avLst/>
              </a:prstGeom>
              <a:solidFill>
                <a:srgbClr val="CC3300"/>
              </a:solidFill>
              <a:ln w="9525">
                <a:solidFill>
                  <a:srgbClr val="CC33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25832" name="AutoShape 232">
                <a:extLst>
                  <a:ext uri="{FF2B5EF4-FFF2-40B4-BE49-F238E27FC236}">
                    <a16:creationId xmlns:a16="http://schemas.microsoft.com/office/drawing/2014/main" id="{DFCDCEF0-9CC5-48D0-8936-2A12F20E24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623291">
                <a:off x="1444" y="1980"/>
                <a:ext cx="23" cy="68"/>
              </a:xfrm>
              <a:prstGeom prst="triangle">
                <a:avLst>
                  <a:gd name="adj" fmla="val 50000"/>
                </a:avLst>
              </a:prstGeom>
              <a:solidFill>
                <a:srgbClr val="CC3300"/>
              </a:solidFill>
              <a:ln w="9525">
                <a:solidFill>
                  <a:srgbClr val="CC33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25833" name="Line 233">
                <a:extLst>
                  <a:ext uri="{FF2B5EF4-FFF2-40B4-BE49-F238E27FC236}">
                    <a16:creationId xmlns:a16="http://schemas.microsoft.com/office/drawing/2014/main" id="{7F8D18E1-1F65-4677-A8EF-84F3C71AA66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6223291">
                <a:off x="1330" y="2194"/>
                <a:ext cx="249" cy="0"/>
              </a:xfrm>
              <a:prstGeom prst="line">
                <a:avLst/>
              </a:prstGeom>
              <a:noFill/>
              <a:ln w="28575">
                <a:solidFill>
                  <a:srgbClr val="FF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</p:grpSp>
        <p:grpSp>
          <p:nvGrpSpPr>
            <p:cNvPr id="25834" name="Group 234">
              <a:extLst>
                <a:ext uri="{FF2B5EF4-FFF2-40B4-BE49-F238E27FC236}">
                  <a16:creationId xmlns:a16="http://schemas.microsoft.com/office/drawing/2014/main" id="{46BFB387-2AD5-452D-A32C-4A8FD40FECD5}"/>
                </a:ext>
              </a:extLst>
            </p:cNvPr>
            <p:cNvGrpSpPr>
              <a:grpSpLocks/>
            </p:cNvGrpSpPr>
            <p:nvPr/>
          </p:nvGrpSpPr>
          <p:grpSpPr bwMode="auto">
            <a:xfrm rot="10800000">
              <a:off x="743" y="2817"/>
              <a:ext cx="25" cy="450"/>
              <a:chOff x="1442" y="1980"/>
              <a:chExt cx="25" cy="450"/>
            </a:xfrm>
          </p:grpSpPr>
          <p:sp>
            <p:nvSpPr>
              <p:cNvPr id="25835" name="Rectangle 235">
                <a:extLst>
                  <a:ext uri="{FF2B5EF4-FFF2-40B4-BE49-F238E27FC236}">
                    <a16:creationId xmlns:a16="http://schemas.microsoft.com/office/drawing/2014/main" id="{FEC65022-3B75-40B7-805E-13E484D112F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23291">
                <a:off x="1262" y="2227"/>
                <a:ext cx="383" cy="2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C3300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CC33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25836" name="AutoShape 236">
                <a:extLst>
                  <a:ext uri="{FF2B5EF4-FFF2-40B4-BE49-F238E27FC236}">
                    <a16:creationId xmlns:a16="http://schemas.microsoft.com/office/drawing/2014/main" id="{69C255C2-0B8A-485C-BF7F-5260C9585DD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623291">
                <a:off x="1444" y="1980"/>
                <a:ext cx="23" cy="68"/>
              </a:xfrm>
              <a:prstGeom prst="triangle">
                <a:avLst>
                  <a:gd name="adj" fmla="val 50000"/>
                </a:avLst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C3300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CC33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25837" name="Line 237">
                <a:extLst>
                  <a:ext uri="{FF2B5EF4-FFF2-40B4-BE49-F238E27FC236}">
                    <a16:creationId xmlns:a16="http://schemas.microsoft.com/office/drawing/2014/main" id="{9528CAB3-A842-4973-BD53-6B3056CEBFC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6223291">
                <a:off x="1330" y="2194"/>
                <a:ext cx="249" cy="0"/>
              </a:xfrm>
              <a:prstGeom prst="line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rgbClr val="FFFF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</p:grpSp>
        <p:grpSp>
          <p:nvGrpSpPr>
            <p:cNvPr id="25838" name="Group 238">
              <a:extLst>
                <a:ext uri="{FF2B5EF4-FFF2-40B4-BE49-F238E27FC236}">
                  <a16:creationId xmlns:a16="http://schemas.microsoft.com/office/drawing/2014/main" id="{4E5AB93A-0306-42BA-9530-8C9D89876B1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36" y="2783"/>
              <a:ext cx="45" cy="45"/>
              <a:chOff x="1156" y="2704"/>
              <a:chExt cx="45" cy="45"/>
            </a:xfrm>
          </p:grpSpPr>
          <p:sp>
            <p:nvSpPr>
              <p:cNvPr id="25839" name="Oval 239">
                <a:extLst>
                  <a:ext uri="{FF2B5EF4-FFF2-40B4-BE49-F238E27FC236}">
                    <a16:creationId xmlns:a16="http://schemas.microsoft.com/office/drawing/2014/main" id="{C89B3F99-E462-4513-8646-07426E5673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23291">
                <a:off x="1156" y="2704"/>
                <a:ext cx="45" cy="4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25840" name="Oval 240">
                <a:extLst>
                  <a:ext uri="{FF2B5EF4-FFF2-40B4-BE49-F238E27FC236}">
                    <a16:creationId xmlns:a16="http://schemas.microsoft.com/office/drawing/2014/main" id="{79A12F59-CA1E-4D1C-9367-6A7D14076D4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23291">
                <a:off x="1167" y="2715"/>
                <a:ext cx="23" cy="23"/>
              </a:xfrm>
              <a:prstGeom prst="ellipse">
                <a:avLst/>
              </a:prstGeom>
              <a:solidFill>
                <a:srgbClr val="B2B2B2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</p:grpSp>
      </p:grpSp>
      <p:sp>
        <p:nvSpPr>
          <p:cNvPr id="25841" name="Oval 241">
            <a:extLst>
              <a:ext uri="{FF2B5EF4-FFF2-40B4-BE49-F238E27FC236}">
                <a16:creationId xmlns:a16="http://schemas.microsoft.com/office/drawing/2014/main" id="{61AD8508-9D02-4070-A314-3F933730C4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5250" y="904875"/>
            <a:ext cx="1619250" cy="1619250"/>
          </a:xfrm>
          <a:prstGeom prst="ellipse">
            <a:avLst/>
          </a:prstGeom>
          <a:gradFill rotWithShape="1">
            <a:gsLst>
              <a:gs pos="0">
                <a:srgbClr val="BDA4FA">
                  <a:alpha val="50999"/>
                </a:srgbClr>
              </a:gs>
              <a:gs pos="100000">
                <a:schemeClr val="bg1">
                  <a:alpha val="50999"/>
                </a:scheme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grpSp>
        <p:nvGrpSpPr>
          <p:cNvPr id="25842" name="Group 242">
            <a:extLst>
              <a:ext uri="{FF2B5EF4-FFF2-40B4-BE49-F238E27FC236}">
                <a16:creationId xmlns:a16="http://schemas.microsoft.com/office/drawing/2014/main" id="{4B21FC52-F298-4F76-9A85-D86CBD11A857}"/>
              </a:ext>
            </a:extLst>
          </p:cNvPr>
          <p:cNvGrpSpPr>
            <a:grpSpLocks/>
          </p:cNvGrpSpPr>
          <p:nvPr/>
        </p:nvGrpSpPr>
        <p:grpSpPr bwMode="auto">
          <a:xfrm>
            <a:off x="6408738" y="904875"/>
            <a:ext cx="1692275" cy="1663700"/>
            <a:chOff x="408" y="935"/>
            <a:chExt cx="1066" cy="1048"/>
          </a:xfrm>
        </p:grpSpPr>
        <p:sp>
          <p:nvSpPr>
            <p:cNvPr id="25843" name="Text Box 243">
              <a:extLst>
                <a:ext uri="{FF2B5EF4-FFF2-40B4-BE49-F238E27FC236}">
                  <a16:creationId xmlns:a16="http://schemas.microsoft.com/office/drawing/2014/main" id="{424B6F4D-7E62-496D-B7EC-F990245EAE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1" y="935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0</a:t>
              </a:r>
            </a:p>
          </p:txBody>
        </p:sp>
        <p:sp>
          <p:nvSpPr>
            <p:cNvPr id="25844" name="Text Box 244">
              <a:extLst>
                <a:ext uri="{FF2B5EF4-FFF2-40B4-BE49-F238E27FC236}">
                  <a16:creationId xmlns:a16="http://schemas.microsoft.com/office/drawing/2014/main" id="{DC087EB9-8A0E-4958-9839-7E983AC0745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4" y="1004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55</a:t>
              </a:r>
            </a:p>
          </p:txBody>
        </p:sp>
        <p:sp>
          <p:nvSpPr>
            <p:cNvPr id="25845" name="Text Box 245">
              <a:extLst>
                <a:ext uri="{FF2B5EF4-FFF2-40B4-BE49-F238E27FC236}">
                  <a16:creationId xmlns:a16="http://schemas.microsoft.com/office/drawing/2014/main" id="{1562C15C-6BE0-4DEF-AD43-5BFAD04084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99" y="1011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5</a:t>
              </a:r>
            </a:p>
          </p:txBody>
        </p:sp>
        <p:sp>
          <p:nvSpPr>
            <p:cNvPr id="25846" name="Text Box 246">
              <a:extLst>
                <a:ext uri="{FF2B5EF4-FFF2-40B4-BE49-F238E27FC236}">
                  <a16:creationId xmlns:a16="http://schemas.microsoft.com/office/drawing/2014/main" id="{2F8808B7-7C89-48D6-8C51-555EEF7CCC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58" y="1174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10</a:t>
              </a:r>
            </a:p>
          </p:txBody>
        </p:sp>
        <p:sp>
          <p:nvSpPr>
            <p:cNvPr id="25847" name="Text Box 247">
              <a:extLst>
                <a:ext uri="{FF2B5EF4-FFF2-40B4-BE49-F238E27FC236}">
                  <a16:creationId xmlns:a16="http://schemas.microsoft.com/office/drawing/2014/main" id="{5388353D-6D7C-4204-817F-79F00ABF1B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38" y="1412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15</a:t>
              </a:r>
            </a:p>
          </p:txBody>
        </p:sp>
        <p:sp>
          <p:nvSpPr>
            <p:cNvPr id="25848" name="Text Box 248">
              <a:extLst>
                <a:ext uri="{FF2B5EF4-FFF2-40B4-BE49-F238E27FC236}">
                  <a16:creationId xmlns:a16="http://schemas.microsoft.com/office/drawing/2014/main" id="{7EF3E913-B267-4D43-A418-C6C67A168C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58" y="1646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20</a:t>
              </a:r>
            </a:p>
          </p:txBody>
        </p:sp>
        <p:sp>
          <p:nvSpPr>
            <p:cNvPr id="25849" name="Text Box 249">
              <a:extLst>
                <a:ext uri="{FF2B5EF4-FFF2-40B4-BE49-F238E27FC236}">
                  <a16:creationId xmlns:a16="http://schemas.microsoft.com/office/drawing/2014/main" id="{CFA4469F-05B6-48A8-8C70-697A76B4E69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99" y="1820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25</a:t>
              </a:r>
            </a:p>
          </p:txBody>
        </p:sp>
        <p:sp>
          <p:nvSpPr>
            <p:cNvPr id="25850" name="Text Box 250">
              <a:extLst>
                <a:ext uri="{FF2B5EF4-FFF2-40B4-BE49-F238E27FC236}">
                  <a16:creationId xmlns:a16="http://schemas.microsoft.com/office/drawing/2014/main" id="{0A161000-60DB-4754-AF0A-F2F65F0506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1" y="1877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30</a:t>
              </a:r>
            </a:p>
          </p:txBody>
        </p:sp>
        <p:sp>
          <p:nvSpPr>
            <p:cNvPr id="25851" name="Text Box 251">
              <a:extLst>
                <a:ext uri="{FF2B5EF4-FFF2-40B4-BE49-F238E27FC236}">
                  <a16:creationId xmlns:a16="http://schemas.microsoft.com/office/drawing/2014/main" id="{30B580C5-D91D-41A8-80BC-63657E5E263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4" y="1813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35</a:t>
              </a:r>
            </a:p>
          </p:txBody>
        </p:sp>
        <p:sp>
          <p:nvSpPr>
            <p:cNvPr id="25852" name="Text Box 252">
              <a:extLst>
                <a:ext uri="{FF2B5EF4-FFF2-40B4-BE49-F238E27FC236}">
                  <a16:creationId xmlns:a16="http://schemas.microsoft.com/office/drawing/2014/main" id="{D4253DFA-1A6B-474F-A1F7-C9D4DCFFB39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6" y="1639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40</a:t>
              </a:r>
            </a:p>
          </p:txBody>
        </p:sp>
        <p:sp>
          <p:nvSpPr>
            <p:cNvPr id="25853" name="Text Box 253">
              <a:extLst>
                <a:ext uri="{FF2B5EF4-FFF2-40B4-BE49-F238E27FC236}">
                  <a16:creationId xmlns:a16="http://schemas.microsoft.com/office/drawing/2014/main" id="{465FEF16-DCCC-44EC-BBEE-61415BCE88B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8" y="1412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45</a:t>
              </a:r>
            </a:p>
          </p:txBody>
        </p:sp>
        <p:sp>
          <p:nvSpPr>
            <p:cNvPr id="25854" name="Text Box 254">
              <a:extLst>
                <a:ext uri="{FF2B5EF4-FFF2-40B4-BE49-F238E27FC236}">
                  <a16:creationId xmlns:a16="http://schemas.microsoft.com/office/drawing/2014/main" id="{1FB63F8B-EA34-4B8E-8E01-AC9CFD7A8A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6" y="1174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50</a:t>
              </a:r>
            </a:p>
          </p:txBody>
        </p:sp>
      </p:grpSp>
      <p:sp>
        <p:nvSpPr>
          <p:cNvPr id="25855" name="Text Box 255">
            <a:extLst>
              <a:ext uri="{FF2B5EF4-FFF2-40B4-BE49-F238E27FC236}">
                <a16:creationId xmlns:a16="http://schemas.microsoft.com/office/drawing/2014/main" id="{7AE54E44-83C6-4C3D-B7DB-09295670C2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3138" y="1628775"/>
            <a:ext cx="35274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altLang="sr-Latn-RS" sz="1000" b="1">
                <a:latin typeface="Tahoma" panose="020B0604030504040204" pitchFamily="34" charset="0"/>
              </a:rPr>
              <a:t>Klikni na strelicu za početak i prekid okretanja.</a:t>
            </a:r>
          </a:p>
        </p:txBody>
      </p:sp>
      <p:sp>
        <p:nvSpPr>
          <p:cNvPr id="25917" name="AutoShape 317">
            <a:hlinkClick r:id="" action="ppaction://hlinkshowjump?jump=previousslide"/>
            <a:hlinkHover r:id="" action="ppaction://noaction" highlightClick="1">
              <a:snd r:embed="rId2" name="click.wav"/>
            </a:hlinkHover>
            <a:extLst>
              <a:ext uri="{FF2B5EF4-FFF2-40B4-BE49-F238E27FC236}">
                <a16:creationId xmlns:a16="http://schemas.microsoft.com/office/drawing/2014/main" id="{04BEA3F9-B798-439F-B6EA-D7B9546119F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092950" y="6272213"/>
            <a:ext cx="219075" cy="2159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DDDDDD"/>
              </a:gs>
              <a:gs pos="100000">
                <a:srgbClr val="DDDDDD">
                  <a:gamma/>
                  <a:shade val="69412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accent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pPr algn="ctr"/>
            <a:r>
              <a:rPr lang="hr-HR" altLang="sr-Latn-RS" sz="1000" b="1">
                <a:solidFill>
                  <a:srgbClr val="009900"/>
                </a:solidFill>
                <a:cs typeface="Arial" panose="020B0604020202020204" pitchFamily="34" charset="0"/>
                <a:sym typeface="Wingdings" panose="05000000000000000000" pitchFamily="2" charset="2"/>
              </a:rPr>
              <a:t></a:t>
            </a:r>
          </a:p>
        </p:txBody>
      </p:sp>
      <p:sp>
        <p:nvSpPr>
          <p:cNvPr id="25919" name="AutoShape 319">
            <a:hlinkClick r:id="" action="ppaction://hlinkshowjump?jump=endshow"/>
            <a:hlinkHover r:id="" action="ppaction://noaction" highlightClick="1">
              <a:snd r:embed="rId2" name="click.wav"/>
            </a:hlinkHover>
            <a:extLst>
              <a:ext uri="{FF2B5EF4-FFF2-40B4-BE49-F238E27FC236}">
                <a16:creationId xmlns:a16="http://schemas.microsoft.com/office/drawing/2014/main" id="{13C4F037-7B32-442F-B02D-515BB69BE7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78738" y="6272213"/>
            <a:ext cx="565150" cy="2159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19050" algn="ctr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accent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lIns="36000" tIns="36000" rIns="36000" bIns="36000" anchor="ctr"/>
          <a:lstStyle/>
          <a:p>
            <a:pPr algn="ctr"/>
            <a:r>
              <a:rPr lang="hr-HR" altLang="sr-Latn-RS" sz="800" b="1">
                <a:solidFill>
                  <a:schemeClr val="bg1"/>
                </a:solidFill>
                <a:latin typeface="Tahoma" panose="020B0604030504040204" pitchFamily="34" charset="0"/>
              </a:rPr>
              <a:t>Početak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57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6" dur="120000" fill="hold"/>
                                        <p:tgtEl>
                                          <p:spTgt spid="258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64" presetClass="path" presetSubtype="0" repeatCount="2000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0.00533 L 2.5E-6 -0.31481 " pathEditMode="relative" rAng="0" ptsTypes="AA">
                                      <p:cBhvr>
                                        <p:cTn id="8" dur="60000" fill="hold"/>
                                        <p:tgtEl>
                                          <p:spTgt spid="258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019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4" presetClass="path" presetSubtype="0" fill="hold" nodeType="withEffect">
                                  <p:stCondLst>
                                    <p:cond delay="54000"/>
                                  </p:stCondLst>
                                  <p:childTnLst>
                                    <p:animMotion origin="layout" path="M 5.55556E-7 7.40741E-7 L 5.55556E-7 -0.03148 " pathEditMode="relative" rAng="0" ptsTypes="AA">
                                      <p:cBhvr>
                                        <p:cTn id="10" dur="6000" fill="hold"/>
                                        <p:tgtEl>
                                          <p:spTgt spid="258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74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4" presetClass="path" presetSubtype="0" fill="hold" nodeType="withEffect">
                                  <p:stCondLst>
                                    <p:cond delay="54000"/>
                                  </p:stCondLst>
                                  <p:childTnLst>
                                    <p:animMotion origin="layout" path="M 5.55556E-7 -3.33333E-6 L 5.55556E-7 -0.03125 " pathEditMode="relative" rAng="0" ptsTypes="AA">
                                      <p:cBhvr>
                                        <p:cTn id="12" dur="6000" fill="hold"/>
                                        <p:tgtEl>
                                          <p:spTgt spid="258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74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64" presetClass="path" presetSubtype="0" fill="hold" nodeType="withEffect">
                                  <p:stCondLst>
                                    <p:cond delay="114000"/>
                                  </p:stCondLst>
                                  <p:childTnLst>
                                    <p:animMotion origin="layout" path="M 5.55556E-7 -0.03125 L 5.55556E-7 -0.0625 " pathEditMode="relative" rAng="0" ptsTypes="AA">
                                      <p:cBhvr>
                                        <p:cTn id="14" dur="6000" fill="hold"/>
                                        <p:tgtEl>
                                          <p:spTgt spid="258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74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64" presetClass="path" presetSubtype="0" fill="hold" nodeType="withEffect">
                                  <p:stCondLst>
                                    <p:cond delay="125000"/>
                                  </p:stCondLst>
                                  <p:childTnLst>
                                    <p:animMotion origin="layout" path="M 8.33333E-7 -0.01041 L 8.33333E-7 -0.31481 " pathEditMode="relative" rAng="0" ptsTypes="AA">
                                      <p:cBhvr>
                                        <p:cTn id="16" dur="1000" fill="hold"/>
                                        <p:tgtEl>
                                          <p:spTgt spid="258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231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64" presetClass="path" presetSubtype="0" repeatCount="3000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0.00533 L 2.5E-6 -0.31481 " pathEditMode="relative" rAng="0" ptsTypes="AA">
                                      <p:cBhvr>
                                        <p:cTn id="18" dur="40000" fill="hold"/>
                                        <p:tgtEl>
                                          <p:spTgt spid="258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019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64" presetClass="path" presetSubtype="0" fill="hold" grpId="0" nodeType="withEffect">
                                  <p:stCondLst>
                                    <p:cond delay="36000"/>
                                  </p:stCondLst>
                                  <p:childTnLst>
                                    <p:animMotion origin="layout" path="M 5.55556E-7 7.40741E-7 L 5.55556E-7 -0.03148 " pathEditMode="relative" rAng="0" ptsTypes="AA">
                                      <p:cBhvr>
                                        <p:cTn id="20" dur="4000" fill="hold"/>
                                        <p:tgtEl>
                                          <p:spTgt spid="258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74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64" presetClass="path" presetSubtype="0" fill="hold" nodeType="withEffect">
                                  <p:stCondLst>
                                    <p:cond delay="36000"/>
                                  </p:stCondLst>
                                  <p:childTnLst>
                                    <p:animMotion origin="layout" path="M 5.55556E-7 -3.33333E-6 L 5.55556E-7 -0.03125 " pathEditMode="relative" rAng="0" ptsTypes="AA">
                                      <p:cBhvr>
                                        <p:cTn id="22" dur="4000" fill="hold"/>
                                        <p:tgtEl>
                                          <p:spTgt spid="258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74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64" presetClass="path" presetSubtype="0" fill="hold" nodeType="withEffect">
                                  <p:stCondLst>
                                    <p:cond delay="76000"/>
                                  </p:stCondLst>
                                  <p:childTnLst>
                                    <p:animMotion origin="layout" path="M 5.55556E-7 -0.03125 L 5.55556E-7 -0.0625 " pathEditMode="relative" rAng="0" ptsTypes="AA">
                                      <p:cBhvr>
                                        <p:cTn id="24" dur="4000" fill="hold"/>
                                        <p:tgtEl>
                                          <p:spTgt spid="258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74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64" presetClass="path" presetSubtype="0" fill="hold" nodeType="withEffect">
                                  <p:stCondLst>
                                    <p:cond delay="116000"/>
                                  </p:stCondLst>
                                  <p:childTnLst>
                                    <p:animMotion origin="layout" path="M 5.55556E-7 -0.06273 L 5.55556E-7 -0.09444 " pathEditMode="relative" rAng="0" ptsTypes="AA">
                                      <p:cBhvr>
                                        <p:cTn id="26" dur="4000" fill="hold"/>
                                        <p:tgtEl>
                                          <p:spTgt spid="258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97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64" presetClass="path" presetSubtype="0" fill="hold" nodeType="withEffect">
                                  <p:stCondLst>
                                    <p:cond delay="125000"/>
                                  </p:stCondLst>
                                  <p:childTnLst>
                                    <p:animMotion origin="layout" path="M 8.33333E-7 -0.01041 L 8.33333E-7 -0.31481 " pathEditMode="relative" rAng="0" ptsTypes="AA">
                                      <p:cBhvr>
                                        <p:cTn id="28" dur="1000" fill="hold"/>
                                        <p:tgtEl>
                                          <p:spTgt spid="258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231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8" presetClass="emph" presetSubtype="0" repeatCount="20000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30" dur="6000" fill="hold"/>
                                        <p:tgtEl>
                                          <p:spTgt spid="257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1" presetID="8" presetClass="emph" presetSubtype="0" repeatCount="30000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32" dur="4000" fill="hold"/>
                                        <p:tgtEl>
                                          <p:spTgt spid="257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3" presetID="8" presetClass="emph" presetSubtype="0" repeatCount="20000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34" dur="6000" fill="hold"/>
                                        <p:tgtEl>
                                          <p:spTgt spid="2560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5" presetID="8" presetClass="emph" presetSubtype="0" repeatCount="30000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36" dur="4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7" presetID="63" presetClass="path" presetSubtype="0" repeatCount="48000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-1.11111E-6 1.21387E-6 L 0.03611 1.21387E-6 " pathEditMode="relative" rAng="0" ptsTypes="AA">
                                      <p:cBhvr>
                                        <p:cTn id="38" dur="250" fill="hold"/>
                                        <p:tgtEl>
                                          <p:spTgt spid="257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06" y="0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8" presetClass="emph" presetSubtype="0" repeatCount="480000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1350000">
                                      <p:cBhvr>
                                        <p:cTn id="40" dur="250" fill="hold"/>
                                        <p:tgtEl>
                                          <p:spTgt spid="256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1" presetID="35" presetClass="path" presetSubtype="0" repeatCount="480000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-0.00364 -7.40741E-7 L -0.03715 -7.40741E-7 " pathEditMode="relative" rAng="0" ptsTypes="AA">
                                      <p:cBhvr>
                                        <p:cTn id="42" dur="250" fill="hold"/>
                                        <p:tgtEl>
                                          <p:spTgt spid="256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84" y="0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8" presetClass="emph" presetSubtype="0" repeatCount="480000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900000">
                                      <p:cBhvr>
                                        <p:cTn id="44" dur="250" fill="hold"/>
                                        <p:tgtEl>
                                          <p:spTgt spid="256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741"/>
                  </p:tgtEl>
                </p:cond>
              </p:nextCondLst>
            </p:seq>
          </p:childTnLst>
        </p:cTn>
      </p:par>
    </p:tnLst>
    <p:bldLst>
      <p:bldP spid="2588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2">
            <a:extLst>
              <a:ext uri="{FF2B5EF4-FFF2-40B4-BE49-F238E27FC236}">
                <a16:creationId xmlns:a16="http://schemas.microsoft.com/office/drawing/2014/main" id="{BB15D079-D493-4C77-A22D-E81C7764A4A5}"/>
              </a:ext>
            </a:extLst>
          </p:cNvPr>
          <p:cNvGrpSpPr>
            <a:grpSpLocks/>
          </p:cNvGrpSpPr>
          <p:nvPr/>
        </p:nvGrpSpPr>
        <p:grpSpPr bwMode="auto">
          <a:xfrm rot="21480000">
            <a:off x="4356100" y="3286125"/>
            <a:ext cx="1943100" cy="1943100"/>
            <a:chOff x="2654" y="2026"/>
            <a:chExt cx="1224" cy="1224"/>
          </a:xfrm>
        </p:grpSpPr>
        <p:sp>
          <p:nvSpPr>
            <p:cNvPr id="13315" name="Freeform 3">
              <a:extLst>
                <a:ext uri="{FF2B5EF4-FFF2-40B4-BE49-F238E27FC236}">
                  <a16:creationId xmlns:a16="http://schemas.microsoft.com/office/drawing/2014/main" id="{15E543D5-0E06-4AF9-8AEF-77F4A2A3182C}"/>
                </a:ext>
              </a:extLst>
            </p:cNvPr>
            <p:cNvSpPr>
              <a:spLocks/>
            </p:cNvSpPr>
            <p:nvPr/>
          </p:nvSpPr>
          <p:spPr bwMode="auto">
            <a:xfrm>
              <a:off x="2654" y="2026"/>
              <a:ext cx="1224" cy="1224"/>
            </a:xfrm>
            <a:custGeom>
              <a:avLst/>
              <a:gdLst>
                <a:gd name="T0" fmla="*/ 500 w 1224"/>
                <a:gd name="T1" fmla="*/ 8 h 1224"/>
                <a:gd name="T2" fmla="*/ 572 w 1224"/>
                <a:gd name="T3" fmla="*/ 0 h 1224"/>
                <a:gd name="T4" fmla="*/ 636 w 1224"/>
                <a:gd name="T5" fmla="*/ 176 h 1224"/>
                <a:gd name="T6" fmla="*/ 764 w 1224"/>
                <a:gd name="T7" fmla="*/ 200 h 1224"/>
                <a:gd name="T8" fmla="*/ 884 w 1224"/>
                <a:gd name="T9" fmla="*/ 64 h 1224"/>
                <a:gd name="T10" fmla="*/ 972 w 1224"/>
                <a:gd name="T11" fmla="*/ 112 h 1224"/>
                <a:gd name="T12" fmla="*/ 1024 w 1224"/>
                <a:gd name="T13" fmla="*/ 152 h 1224"/>
                <a:gd name="T14" fmla="*/ 940 w 1224"/>
                <a:gd name="T15" fmla="*/ 328 h 1224"/>
                <a:gd name="T16" fmla="*/ 1004 w 1224"/>
                <a:gd name="T17" fmla="*/ 416 h 1224"/>
                <a:gd name="T18" fmla="*/ 1196 w 1224"/>
                <a:gd name="T19" fmla="*/ 420 h 1224"/>
                <a:gd name="T20" fmla="*/ 1216 w 1224"/>
                <a:gd name="T21" fmla="*/ 488 h 1224"/>
                <a:gd name="T22" fmla="*/ 1224 w 1224"/>
                <a:gd name="T23" fmla="*/ 564 h 1224"/>
                <a:gd name="T24" fmla="*/ 1048 w 1224"/>
                <a:gd name="T25" fmla="*/ 644 h 1224"/>
                <a:gd name="T26" fmla="*/ 1024 w 1224"/>
                <a:gd name="T27" fmla="*/ 748 h 1224"/>
                <a:gd name="T28" fmla="*/ 1156 w 1224"/>
                <a:gd name="T29" fmla="*/ 888 h 1224"/>
                <a:gd name="T30" fmla="*/ 1132 w 1224"/>
                <a:gd name="T31" fmla="*/ 948 h 1224"/>
                <a:gd name="T32" fmla="*/ 1080 w 1224"/>
                <a:gd name="T33" fmla="*/ 1012 h 1224"/>
                <a:gd name="T34" fmla="*/ 904 w 1224"/>
                <a:gd name="T35" fmla="*/ 940 h 1224"/>
                <a:gd name="T36" fmla="*/ 804 w 1224"/>
                <a:gd name="T37" fmla="*/ 1000 h 1224"/>
                <a:gd name="T38" fmla="*/ 812 w 1224"/>
                <a:gd name="T39" fmla="*/ 1192 h 1224"/>
                <a:gd name="T40" fmla="*/ 732 w 1224"/>
                <a:gd name="T41" fmla="*/ 1220 h 1224"/>
                <a:gd name="T42" fmla="*/ 656 w 1224"/>
                <a:gd name="T43" fmla="*/ 1224 h 1224"/>
                <a:gd name="T44" fmla="*/ 588 w 1224"/>
                <a:gd name="T45" fmla="*/ 1044 h 1224"/>
                <a:gd name="T46" fmla="*/ 472 w 1224"/>
                <a:gd name="T47" fmla="*/ 1024 h 1224"/>
                <a:gd name="T48" fmla="*/ 340 w 1224"/>
                <a:gd name="T49" fmla="*/ 1156 h 1224"/>
                <a:gd name="T50" fmla="*/ 272 w 1224"/>
                <a:gd name="T51" fmla="*/ 1120 h 1224"/>
                <a:gd name="T52" fmla="*/ 212 w 1224"/>
                <a:gd name="T53" fmla="*/ 1072 h 1224"/>
                <a:gd name="T54" fmla="*/ 288 w 1224"/>
                <a:gd name="T55" fmla="*/ 896 h 1224"/>
                <a:gd name="T56" fmla="*/ 224 w 1224"/>
                <a:gd name="T57" fmla="*/ 808 h 1224"/>
                <a:gd name="T58" fmla="*/ 32 w 1224"/>
                <a:gd name="T59" fmla="*/ 804 h 1224"/>
                <a:gd name="T60" fmla="*/ 12 w 1224"/>
                <a:gd name="T61" fmla="*/ 728 h 1224"/>
                <a:gd name="T62" fmla="*/ 0 w 1224"/>
                <a:gd name="T63" fmla="*/ 660 h 1224"/>
                <a:gd name="T64" fmla="*/ 184 w 1224"/>
                <a:gd name="T65" fmla="*/ 584 h 1224"/>
                <a:gd name="T66" fmla="*/ 200 w 1224"/>
                <a:gd name="T67" fmla="*/ 476 h 1224"/>
                <a:gd name="T68" fmla="*/ 68 w 1224"/>
                <a:gd name="T69" fmla="*/ 336 h 1224"/>
                <a:gd name="T70" fmla="*/ 108 w 1224"/>
                <a:gd name="T71" fmla="*/ 260 h 1224"/>
                <a:gd name="T72" fmla="*/ 152 w 1224"/>
                <a:gd name="T73" fmla="*/ 208 h 1224"/>
                <a:gd name="T74" fmla="*/ 332 w 1224"/>
                <a:gd name="T75" fmla="*/ 284 h 1224"/>
                <a:gd name="T76" fmla="*/ 416 w 1224"/>
                <a:gd name="T77" fmla="*/ 224 h 1224"/>
                <a:gd name="T78" fmla="*/ 424 w 1224"/>
                <a:gd name="T79" fmla="*/ 32 h 1224"/>
                <a:gd name="T80" fmla="*/ 500 w 1224"/>
                <a:gd name="T81" fmla="*/ 8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224" h="1224">
                  <a:moveTo>
                    <a:pt x="500" y="8"/>
                  </a:moveTo>
                  <a:lnTo>
                    <a:pt x="572" y="0"/>
                  </a:lnTo>
                  <a:lnTo>
                    <a:pt x="636" y="176"/>
                  </a:lnTo>
                  <a:lnTo>
                    <a:pt x="764" y="200"/>
                  </a:lnTo>
                  <a:lnTo>
                    <a:pt x="884" y="64"/>
                  </a:lnTo>
                  <a:lnTo>
                    <a:pt x="972" y="112"/>
                  </a:lnTo>
                  <a:lnTo>
                    <a:pt x="1024" y="152"/>
                  </a:lnTo>
                  <a:lnTo>
                    <a:pt x="940" y="328"/>
                  </a:lnTo>
                  <a:lnTo>
                    <a:pt x="1004" y="416"/>
                  </a:lnTo>
                  <a:lnTo>
                    <a:pt x="1196" y="420"/>
                  </a:lnTo>
                  <a:lnTo>
                    <a:pt x="1216" y="488"/>
                  </a:lnTo>
                  <a:lnTo>
                    <a:pt x="1224" y="564"/>
                  </a:lnTo>
                  <a:lnTo>
                    <a:pt x="1048" y="644"/>
                  </a:lnTo>
                  <a:lnTo>
                    <a:pt x="1024" y="748"/>
                  </a:lnTo>
                  <a:lnTo>
                    <a:pt x="1156" y="888"/>
                  </a:lnTo>
                  <a:lnTo>
                    <a:pt x="1132" y="948"/>
                  </a:lnTo>
                  <a:lnTo>
                    <a:pt x="1080" y="1012"/>
                  </a:lnTo>
                  <a:lnTo>
                    <a:pt x="904" y="940"/>
                  </a:lnTo>
                  <a:lnTo>
                    <a:pt x="804" y="1000"/>
                  </a:lnTo>
                  <a:lnTo>
                    <a:pt x="812" y="1192"/>
                  </a:lnTo>
                  <a:lnTo>
                    <a:pt x="732" y="1220"/>
                  </a:lnTo>
                  <a:lnTo>
                    <a:pt x="656" y="1224"/>
                  </a:lnTo>
                  <a:lnTo>
                    <a:pt x="588" y="1044"/>
                  </a:lnTo>
                  <a:lnTo>
                    <a:pt x="472" y="1024"/>
                  </a:lnTo>
                  <a:lnTo>
                    <a:pt x="340" y="1156"/>
                  </a:lnTo>
                  <a:lnTo>
                    <a:pt x="272" y="1120"/>
                  </a:lnTo>
                  <a:lnTo>
                    <a:pt x="212" y="1072"/>
                  </a:lnTo>
                  <a:lnTo>
                    <a:pt x="288" y="896"/>
                  </a:lnTo>
                  <a:lnTo>
                    <a:pt x="224" y="808"/>
                  </a:lnTo>
                  <a:lnTo>
                    <a:pt x="32" y="804"/>
                  </a:lnTo>
                  <a:lnTo>
                    <a:pt x="12" y="728"/>
                  </a:lnTo>
                  <a:lnTo>
                    <a:pt x="0" y="660"/>
                  </a:lnTo>
                  <a:lnTo>
                    <a:pt x="184" y="584"/>
                  </a:lnTo>
                  <a:lnTo>
                    <a:pt x="200" y="476"/>
                  </a:lnTo>
                  <a:lnTo>
                    <a:pt x="68" y="336"/>
                  </a:lnTo>
                  <a:lnTo>
                    <a:pt x="108" y="260"/>
                  </a:lnTo>
                  <a:lnTo>
                    <a:pt x="152" y="208"/>
                  </a:lnTo>
                  <a:lnTo>
                    <a:pt x="332" y="284"/>
                  </a:lnTo>
                  <a:lnTo>
                    <a:pt x="416" y="224"/>
                  </a:lnTo>
                  <a:lnTo>
                    <a:pt x="424" y="32"/>
                  </a:lnTo>
                  <a:lnTo>
                    <a:pt x="500" y="8"/>
                  </a:lnTo>
                  <a:close/>
                </a:path>
              </a:pathLst>
            </a:custGeom>
            <a:gradFill rotWithShape="1">
              <a:gsLst>
                <a:gs pos="0">
                  <a:srgbClr val="996633"/>
                </a:gs>
                <a:gs pos="100000">
                  <a:srgbClr val="996633">
                    <a:gamma/>
                    <a:shade val="61176"/>
                    <a:invGamma/>
                  </a:srgbClr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endParaRPr lang="hr-HR"/>
            </a:p>
          </p:txBody>
        </p:sp>
        <p:sp>
          <p:nvSpPr>
            <p:cNvPr id="13316" name="Oval 4">
              <a:extLst>
                <a:ext uri="{FF2B5EF4-FFF2-40B4-BE49-F238E27FC236}">
                  <a16:creationId xmlns:a16="http://schemas.microsoft.com/office/drawing/2014/main" id="{9FDB81E5-B648-4751-9960-FA48E15A15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98" y="2568"/>
              <a:ext cx="136" cy="136"/>
            </a:xfrm>
            <a:prstGeom prst="ellipse">
              <a:avLst/>
            </a:prstGeom>
            <a:gradFill rotWithShape="1">
              <a:gsLst>
                <a:gs pos="0">
                  <a:srgbClr val="B2B2B2">
                    <a:gamma/>
                    <a:shade val="46275"/>
                    <a:invGamma/>
                  </a:srgbClr>
                </a:gs>
                <a:gs pos="100000">
                  <a:srgbClr val="B2B2B2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</p:grpSp>
      <p:grpSp>
        <p:nvGrpSpPr>
          <p:cNvPr id="13317" name="Group 5">
            <a:extLst>
              <a:ext uri="{FF2B5EF4-FFF2-40B4-BE49-F238E27FC236}">
                <a16:creationId xmlns:a16="http://schemas.microsoft.com/office/drawing/2014/main" id="{35C40107-5119-48EB-B959-5CA09833D485}"/>
              </a:ext>
            </a:extLst>
          </p:cNvPr>
          <p:cNvGrpSpPr>
            <a:grpSpLocks/>
          </p:cNvGrpSpPr>
          <p:nvPr/>
        </p:nvGrpSpPr>
        <p:grpSpPr bwMode="auto">
          <a:xfrm>
            <a:off x="2627313" y="3284538"/>
            <a:ext cx="1943100" cy="1943100"/>
            <a:chOff x="2654" y="2026"/>
            <a:chExt cx="1224" cy="1224"/>
          </a:xfrm>
        </p:grpSpPr>
        <p:sp>
          <p:nvSpPr>
            <p:cNvPr id="13318" name="Freeform 6">
              <a:extLst>
                <a:ext uri="{FF2B5EF4-FFF2-40B4-BE49-F238E27FC236}">
                  <a16:creationId xmlns:a16="http://schemas.microsoft.com/office/drawing/2014/main" id="{1937D307-FAC1-483E-831F-ACD11A41F9FB}"/>
                </a:ext>
              </a:extLst>
            </p:cNvPr>
            <p:cNvSpPr>
              <a:spLocks/>
            </p:cNvSpPr>
            <p:nvPr/>
          </p:nvSpPr>
          <p:spPr bwMode="auto">
            <a:xfrm>
              <a:off x="2654" y="2026"/>
              <a:ext cx="1224" cy="1224"/>
            </a:xfrm>
            <a:custGeom>
              <a:avLst/>
              <a:gdLst>
                <a:gd name="T0" fmla="*/ 500 w 1224"/>
                <a:gd name="T1" fmla="*/ 8 h 1224"/>
                <a:gd name="T2" fmla="*/ 572 w 1224"/>
                <a:gd name="T3" fmla="*/ 0 h 1224"/>
                <a:gd name="T4" fmla="*/ 636 w 1224"/>
                <a:gd name="T5" fmla="*/ 176 h 1224"/>
                <a:gd name="T6" fmla="*/ 764 w 1224"/>
                <a:gd name="T7" fmla="*/ 200 h 1224"/>
                <a:gd name="T8" fmla="*/ 884 w 1224"/>
                <a:gd name="T9" fmla="*/ 64 h 1224"/>
                <a:gd name="T10" fmla="*/ 972 w 1224"/>
                <a:gd name="T11" fmla="*/ 112 h 1224"/>
                <a:gd name="T12" fmla="*/ 1024 w 1224"/>
                <a:gd name="T13" fmla="*/ 152 h 1224"/>
                <a:gd name="T14" fmla="*/ 940 w 1224"/>
                <a:gd name="T15" fmla="*/ 328 h 1224"/>
                <a:gd name="T16" fmla="*/ 1004 w 1224"/>
                <a:gd name="T17" fmla="*/ 416 h 1224"/>
                <a:gd name="T18" fmla="*/ 1196 w 1224"/>
                <a:gd name="T19" fmla="*/ 420 h 1224"/>
                <a:gd name="T20" fmla="*/ 1216 w 1224"/>
                <a:gd name="T21" fmla="*/ 488 h 1224"/>
                <a:gd name="T22" fmla="*/ 1224 w 1224"/>
                <a:gd name="T23" fmla="*/ 564 h 1224"/>
                <a:gd name="T24" fmla="*/ 1048 w 1224"/>
                <a:gd name="T25" fmla="*/ 644 h 1224"/>
                <a:gd name="T26" fmla="*/ 1024 w 1224"/>
                <a:gd name="T27" fmla="*/ 748 h 1224"/>
                <a:gd name="T28" fmla="*/ 1156 w 1224"/>
                <a:gd name="T29" fmla="*/ 888 h 1224"/>
                <a:gd name="T30" fmla="*/ 1132 w 1224"/>
                <a:gd name="T31" fmla="*/ 948 h 1224"/>
                <a:gd name="T32" fmla="*/ 1080 w 1224"/>
                <a:gd name="T33" fmla="*/ 1012 h 1224"/>
                <a:gd name="T34" fmla="*/ 904 w 1224"/>
                <a:gd name="T35" fmla="*/ 940 h 1224"/>
                <a:gd name="T36" fmla="*/ 804 w 1224"/>
                <a:gd name="T37" fmla="*/ 1000 h 1224"/>
                <a:gd name="T38" fmla="*/ 812 w 1224"/>
                <a:gd name="T39" fmla="*/ 1192 h 1224"/>
                <a:gd name="T40" fmla="*/ 732 w 1224"/>
                <a:gd name="T41" fmla="*/ 1220 h 1224"/>
                <a:gd name="T42" fmla="*/ 656 w 1224"/>
                <a:gd name="T43" fmla="*/ 1224 h 1224"/>
                <a:gd name="T44" fmla="*/ 588 w 1224"/>
                <a:gd name="T45" fmla="*/ 1044 h 1224"/>
                <a:gd name="T46" fmla="*/ 472 w 1224"/>
                <a:gd name="T47" fmla="*/ 1024 h 1224"/>
                <a:gd name="T48" fmla="*/ 340 w 1224"/>
                <a:gd name="T49" fmla="*/ 1156 h 1224"/>
                <a:gd name="T50" fmla="*/ 272 w 1224"/>
                <a:gd name="T51" fmla="*/ 1120 h 1224"/>
                <a:gd name="T52" fmla="*/ 212 w 1224"/>
                <a:gd name="T53" fmla="*/ 1072 h 1224"/>
                <a:gd name="T54" fmla="*/ 288 w 1224"/>
                <a:gd name="T55" fmla="*/ 896 h 1224"/>
                <a:gd name="T56" fmla="*/ 224 w 1224"/>
                <a:gd name="T57" fmla="*/ 808 h 1224"/>
                <a:gd name="T58" fmla="*/ 32 w 1224"/>
                <a:gd name="T59" fmla="*/ 804 h 1224"/>
                <a:gd name="T60" fmla="*/ 12 w 1224"/>
                <a:gd name="T61" fmla="*/ 728 h 1224"/>
                <a:gd name="T62" fmla="*/ 0 w 1224"/>
                <a:gd name="T63" fmla="*/ 660 h 1224"/>
                <a:gd name="T64" fmla="*/ 184 w 1224"/>
                <a:gd name="T65" fmla="*/ 584 h 1224"/>
                <a:gd name="T66" fmla="*/ 200 w 1224"/>
                <a:gd name="T67" fmla="*/ 476 h 1224"/>
                <a:gd name="T68" fmla="*/ 68 w 1224"/>
                <a:gd name="T69" fmla="*/ 336 h 1224"/>
                <a:gd name="T70" fmla="*/ 108 w 1224"/>
                <a:gd name="T71" fmla="*/ 260 h 1224"/>
                <a:gd name="T72" fmla="*/ 152 w 1224"/>
                <a:gd name="T73" fmla="*/ 208 h 1224"/>
                <a:gd name="T74" fmla="*/ 332 w 1224"/>
                <a:gd name="T75" fmla="*/ 284 h 1224"/>
                <a:gd name="T76" fmla="*/ 416 w 1224"/>
                <a:gd name="T77" fmla="*/ 224 h 1224"/>
                <a:gd name="T78" fmla="*/ 424 w 1224"/>
                <a:gd name="T79" fmla="*/ 32 h 1224"/>
                <a:gd name="T80" fmla="*/ 500 w 1224"/>
                <a:gd name="T81" fmla="*/ 8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224" h="1224">
                  <a:moveTo>
                    <a:pt x="500" y="8"/>
                  </a:moveTo>
                  <a:lnTo>
                    <a:pt x="572" y="0"/>
                  </a:lnTo>
                  <a:lnTo>
                    <a:pt x="636" y="176"/>
                  </a:lnTo>
                  <a:lnTo>
                    <a:pt x="764" y="200"/>
                  </a:lnTo>
                  <a:lnTo>
                    <a:pt x="884" y="64"/>
                  </a:lnTo>
                  <a:lnTo>
                    <a:pt x="972" y="112"/>
                  </a:lnTo>
                  <a:lnTo>
                    <a:pt x="1024" y="152"/>
                  </a:lnTo>
                  <a:lnTo>
                    <a:pt x="940" y="328"/>
                  </a:lnTo>
                  <a:lnTo>
                    <a:pt x="1004" y="416"/>
                  </a:lnTo>
                  <a:lnTo>
                    <a:pt x="1196" y="420"/>
                  </a:lnTo>
                  <a:lnTo>
                    <a:pt x="1216" y="488"/>
                  </a:lnTo>
                  <a:lnTo>
                    <a:pt x="1224" y="564"/>
                  </a:lnTo>
                  <a:lnTo>
                    <a:pt x="1048" y="644"/>
                  </a:lnTo>
                  <a:lnTo>
                    <a:pt x="1024" y="748"/>
                  </a:lnTo>
                  <a:lnTo>
                    <a:pt x="1156" y="888"/>
                  </a:lnTo>
                  <a:lnTo>
                    <a:pt x="1132" y="948"/>
                  </a:lnTo>
                  <a:lnTo>
                    <a:pt x="1080" y="1012"/>
                  </a:lnTo>
                  <a:lnTo>
                    <a:pt x="904" y="940"/>
                  </a:lnTo>
                  <a:lnTo>
                    <a:pt x="804" y="1000"/>
                  </a:lnTo>
                  <a:lnTo>
                    <a:pt x="812" y="1192"/>
                  </a:lnTo>
                  <a:lnTo>
                    <a:pt x="732" y="1220"/>
                  </a:lnTo>
                  <a:lnTo>
                    <a:pt x="656" y="1224"/>
                  </a:lnTo>
                  <a:lnTo>
                    <a:pt x="588" y="1044"/>
                  </a:lnTo>
                  <a:lnTo>
                    <a:pt x="472" y="1024"/>
                  </a:lnTo>
                  <a:lnTo>
                    <a:pt x="340" y="1156"/>
                  </a:lnTo>
                  <a:lnTo>
                    <a:pt x="272" y="1120"/>
                  </a:lnTo>
                  <a:lnTo>
                    <a:pt x="212" y="1072"/>
                  </a:lnTo>
                  <a:lnTo>
                    <a:pt x="288" y="896"/>
                  </a:lnTo>
                  <a:lnTo>
                    <a:pt x="224" y="808"/>
                  </a:lnTo>
                  <a:lnTo>
                    <a:pt x="32" y="804"/>
                  </a:lnTo>
                  <a:lnTo>
                    <a:pt x="12" y="728"/>
                  </a:lnTo>
                  <a:lnTo>
                    <a:pt x="0" y="660"/>
                  </a:lnTo>
                  <a:lnTo>
                    <a:pt x="184" y="584"/>
                  </a:lnTo>
                  <a:lnTo>
                    <a:pt x="200" y="476"/>
                  </a:lnTo>
                  <a:lnTo>
                    <a:pt x="68" y="336"/>
                  </a:lnTo>
                  <a:lnTo>
                    <a:pt x="108" y="260"/>
                  </a:lnTo>
                  <a:lnTo>
                    <a:pt x="152" y="208"/>
                  </a:lnTo>
                  <a:lnTo>
                    <a:pt x="332" y="284"/>
                  </a:lnTo>
                  <a:lnTo>
                    <a:pt x="416" y="224"/>
                  </a:lnTo>
                  <a:lnTo>
                    <a:pt x="424" y="32"/>
                  </a:lnTo>
                  <a:lnTo>
                    <a:pt x="500" y="8"/>
                  </a:lnTo>
                  <a:close/>
                </a:path>
              </a:pathLst>
            </a:custGeom>
            <a:gradFill rotWithShape="1">
              <a:gsLst>
                <a:gs pos="0">
                  <a:srgbClr val="996633"/>
                </a:gs>
                <a:gs pos="100000">
                  <a:srgbClr val="996633">
                    <a:gamma/>
                    <a:shade val="61176"/>
                    <a:invGamma/>
                  </a:srgbClr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endParaRPr lang="hr-HR"/>
            </a:p>
          </p:txBody>
        </p:sp>
        <p:sp>
          <p:nvSpPr>
            <p:cNvPr id="13319" name="Oval 7">
              <a:extLst>
                <a:ext uri="{FF2B5EF4-FFF2-40B4-BE49-F238E27FC236}">
                  <a16:creationId xmlns:a16="http://schemas.microsoft.com/office/drawing/2014/main" id="{B9AF045B-7011-4E65-844C-21442D2E1C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98" y="2568"/>
              <a:ext cx="136" cy="136"/>
            </a:xfrm>
            <a:prstGeom prst="ellipse">
              <a:avLst/>
            </a:prstGeom>
            <a:gradFill rotWithShape="1">
              <a:gsLst>
                <a:gs pos="0">
                  <a:srgbClr val="B2B2B2">
                    <a:gamma/>
                    <a:shade val="46275"/>
                    <a:invGamma/>
                  </a:srgbClr>
                </a:gs>
                <a:gs pos="100000">
                  <a:srgbClr val="B2B2B2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</p:grpSp>
      <p:sp>
        <p:nvSpPr>
          <p:cNvPr id="13320" name="AutoShape 8">
            <a:hlinkClick r:id="" action="ppaction://noaction" highlightClick="1">
              <a:snd r:embed="rId2" name="click.wav"/>
            </a:hlinkClick>
            <a:hlinkHover r:id="" action="ppaction://noaction" highlightClick="1">
              <a:snd r:embed="rId3" name="arrow.wav"/>
            </a:hlinkHover>
            <a:extLst>
              <a:ext uri="{FF2B5EF4-FFF2-40B4-BE49-F238E27FC236}">
                <a16:creationId xmlns:a16="http://schemas.microsoft.com/office/drawing/2014/main" id="{D1004908-41FA-4D44-B049-056B553AC033}"/>
              </a:ext>
            </a:extLst>
          </p:cNvPr>
          <p:cNvSpPr>
            <a:spLocks noChangeArrowheads="1"/>
          </p:cNvSpPr>
          <p:nvPr/>
        </p:nvSpPr>
        <p:spPr bwMode="auto">
          <a:xfrm rot="5651042">
            <a:off x="3347244" y="4293394"/>
            <a:ext cx="793750" cy="1655762"/>
          </a:xfrm>
          <a:custGeom>
            <a:avLst/>
            <a:gdLst>
              <a:gd name="G0" fmla="+- -2244518 0 0"/>
              <a:gd name="G1" fmla="+- -5319912 0 0"/>
              <a:gd name="G2" fmla="+- -2244518 0 -5319912"/>
              <a:gd name="G3" fmla="+- 10800 0 0"/>
              <a:gd name="G4" fmla="+- 0 0 -2244518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7254 0 0"/>
              <a:gd name="G9" fmla="+- 0 0 -5319912"/>
              <a:gd name="G10" fmla="+- 7254 0 2700"/>
              <a:gd name="G11" fmla="cos G10 -2244518"/>
              <a:gd name="G12" fmla="sin G10 -2244518"/>
              <a:gd name="G13" fmla="cos 13500 -2244518"/>
              <a:gd name="G14" fmla="sin 13500 -2244518"/>
              <a:gd name="G15" fmla="+- G11 10800 0"/>
              <a:gd name="G16" fmla="+- G12 10800 0"/>
              <a:gd name="G17" fmla="+- G13 10800 0"/>
              <a:gd name="G18" fmla="+- G14 10800 0"/>
              <a:gd name="G19" fmla="*/ 7254 1 2"/>
              <a:gd name="G20" fmla="+- G19 5400 0"/>
              <a:gd name="G21" fmla="cos G20 -2244518"/>
              <a:gd name="G22" fmla="sin G20 -2244518"/>
              <a:gd name="G23" fmla="+- G21 10800 0"/>
              <a:gd name="G24" fmla="+- G12 G23 G22"/>
              <a:gd name="G25" fmla="+- G22 G23 G11"/>
              <a:gd name="G26" fmla="cos 10800 -2244518"/>
              <a:gd name="G27" fmla="sin 10800 -2244518"/>
              <a:gd name="G28" fmla="cos 7254 -2244518"/>
              <a:gd name="G29" fmla="sin 7254 -2244518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5319912"/>
              <a:gd name="G36" fmla="sin G34 -5319912"/>
              <a:gd name="G37" fmla="+/ -5319912 -2244518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7254 G39"/>
              <a:gd name="G43" fmla="sin 7254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6569 w 21600"/>
              <a:gd name="T5" fmla="*/ 1669 h 21600"/>
              <a:gd name="T6" fmla="*/ 12184 w 21600"/>
              <a:gd name="T7" fmla="*/ 1879 h 21600"/>
              <a:gd name="T8" fmla="*/ 14674 w 21600"/>
              <a:gd name="T9" fmla="*/ 4667 h 21600"/>
              <a:gd name="T10" fmla="*/ 21959 w 21600"/>
              <a:gd name="T11" fmla="*/ 3202 h 21600"/>
              <a:gd name="T12" fmla="*/ 20779 w 21600"/>
              <a:gd name="T13" fmla="*/ 9416 h 21600"/>
              <a:gd name="T14" fmla="*/ 14564 w 21600"/>
              <a:gd name="T15" fmla="*/ 8237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6796" y="6717"/>
                </a:moveTo>
                <a:cubicBezTo>
                  <a:pt x="15665" y="5057"/>
                  <a:pt x="13897" y="3940"/>
                  <a:pt x="11912" y="3631"/>
                </a:cubicBezTo>
                <a:lnTo>
                  <a:pt x="12456" y="127"/>
                </a:lnTo>
                <a:cubicBezTo>
                  <a:pt x="15411" y="586"/>
                  <a:pt x="18044" y="2250"/>
                  <a:pt x="19727" y="4721"/>
                </a:cubicBezTo>
                <a:lnTo>
                  <a:pt x="21959" y="3202"/>
                </a:lnTo>
                <a:lnTo>
                  <a:pt x="20779" y="9416"/>
                </a:lnTo>
                <a:lnTo>
                  <a:pt x="14564" y="8237"/>
                </a:lnTo>
                <a:lnTo>
                  <a:pt x="16796" y="6717"/>
                </a:lnTo>
                <a:close/>
              </a:path>
            </a:pathLst>
          </a:custGeom>
          <a:gradFill rotWithShape="1">
            <a:gsLst>
              <a:gs pos="0">
                <a:srgbClr val="00CC00"/>
              </a:gs>
              <a:gs pos="50000">
                <a:srgbClr val="00CC00">
                  <a:gamma/>
                  <a:shade val="46275"/>
                  <a:invGamma/>
                </a:srgbClr>
              </a:gs>
              <a:gs pos="100000">
                <a:srgbClr val="00CC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endParaRPr lang="hr-HR"/>
          </a:p>
        </p:txBody>
      </p:sp>
      <p:sp>
        <p:nvSpPr>
          <p:cNvPr id="13321" name="AutoShape 9">
            <a:hlinkClick r:id="" action="ppaction://noaction" highlightClick="1">
              <a:snd r:embed="rId2" name="click.wav"/>
            </a:hlinkClick>
            <a:hlinkHover r:id="" action="ppaction://noaction" highlightClick="1">
              <a:snd r:embed="rId3" name="arrow.wav"/>
            </a:hlinkHover>
            <a:extLst>
              <a:ext uri="{FF2B5EF4-FFF2-40B4-BE49-F238E27FC236}">
                <a16:creationId xmlns:a16="http://schemas.microsoft.com/office/drawing/2014/main" id="{54D0431D-D402-4778-A271-7BE101F09E1C}"/>
              </a:ext>
            </a:extLst>
          </p:cNvPr>
          <p:cNvSpPr>
            <a:spLocks noChangeArrowheads="1"/>
          </p:cNvSpPr>
          <p:nvPr/>
        </p:nvSpPr>
        <p:spPr bwMode="auto">
          <a:xfrm rot="15948958" flipV="1">
            <a:off x="3347244" y="2564607"/>
            <a:ext cx="793750" cy="1655762"/>
          </a:xfrm>
          <a:custGeom>
            <a:avLst/>
            <a:gdLst>
              <a:gd name="G0" fmla="+- -2244518 0 0"/>
              <a:gd name="G1" fmla="+- -5319912 0 0"/>
              <a:gd name="G2" fmla="+- -2244518 0 -5319912"/>
              <a:gd name="G3" fmla="+- 10800 0 0"/>
              <a:gd name="G4" fmla="+- 0 0 -2244518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7254 0 0"/>
              <a:gd name="G9" fmla="+- 0 0 -5319912"/>
              <a:gd name="G10" fmla="+- 7254 0 2700"/>
              <a:gd name="G11" fmla="cos G10 -2244518"/>
              <a:gd name="G12" fmla="sin G10 -2244518"/>
              <a:gd name="G13" fmla="cos 13500 -2244518"/>
              <a:gd name="G14" fmla="sin 13500 -2244518"/>
              <a:gd name="G15" fmla="+- G11 10800 0"/>
              <a:gd name="G16" fmla="+- G12 10800 0"/>
              <a:gd name="G17" fmla="+- G13 10800 0"/>
              <a:gd name="G18" fmla="+- G14 10800 0"/>
              <a:gd name="G19" fmla="*/ 7254 1 2"/>
              <a:gd name="G20" fmla="+- G19 5400 0"/>
              <a:gd name="G21" fmla="cos G20 -2244518"/>
              <a:gd name="G22" fmla="sin G20 -2244518"/>
              <a:gd name="G23" fmla="+- G21 10800 0"/>
              <a:gd name="G24" fmla="+- G12 G23 G22"/>
              <a:gd name="G25" fmla="+- G22 G23 G11"/>
              <a:gd name="G26" fmla="cos 10800 -2244518"/>
              <a:gd name="G27" fmla="sin 10800 -2244518"/>
              <a:gd name="G28" fmla="cos 7254 -2244518"/>
              <a:gd name="G29" fmla="sin 7254 -2244518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5319912"/>
              <a:gd name="G36" fmla="sin G34 -5319912"/>
              <a:gd name="G37" fmla="+/ -5319912 -2244518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7254 G39"/>
              <a:gd name="G43" fmla="sin 7254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6569 w 21600"/>
              <a:gd name="T5" fmla="*/ 1669 h 21600"/>
              <a:gd name="T6" fmla="*/ 12184 w 21600"/>
              <a:gd name="T7" fmla="*/ 1879 h 21600"/>
              <a:gd name="T8" fmla="*/ 14674 w 21600"/>
              <a:gd name="T9" fmla="*/ 4667 h 21600"/>
              <a:gd name="T10" fmla="*/ 21959 w 21600"/>
              <a:gd name="T11" fmla="*/ 3202 h 21600"/>
              <a:gd name="T12" fmla="*/ 20779 w 21600"/>
              <a:gd name="T13" fmla="*/ 9416 h 21600"/>
              <a:gd name="T14" fmla="*/ 14564 w 21600"/>
              <a:gd name="T15" fmla="*/ 8237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6796" y="6717"/>
                </a:moveTo>
                <a:cubicBezTo>
                  <a:pt x="15665" y="5057"/>
                  <a:pt x="13897" y="3940"/>
                  <a:pt x="11912" y="3631"/>
                </a:cubicBezTo>
                <a:lnTo>
                  <a:pt x="12456" y="127"/>
                </a:lnTo>
                <a:cubicBezTo>
                  <a:pt x="15411" y="586"/>
                  <a:pt x="18044" y="2250"/>
                  <a:pt x="19727" y="4721"/>
                </a:cubicBezTo>
                <a:lnTo>
                  <a:pt x="21959" y="3202"/>
                </a:lnTo>
                <a:lnTo>
                  <a:pt x="20779" y="9416"/>
                </a:lnTo>
                <a:lnTo>
                  <a:pt x="14564" y="8237"/>
                </a:lnTo>
                <a:lnTo>
                  <a:pt x="16796" y="6717"/>
                </a:lnTo>
                <a:close/>
              </a:path>
            </a:pathLst>
          </a:custGeom>
          <a:gradFill rotWithShape="1">
            <a:gsLst>
              <a:gs pos="0">
                <a:srgbClr val="00CC00"/>
              </a:gs>
              <a:gs pos="50000">
                <a:srgbClr val="00CC00">
                  <a:gamma/>
                  <a:shade val="46275"/>
                  <a:invGamma/>
                </a:srgbClr>
              </a:gs>
              <a:gs pos="100000">
                <a:srgbClr val="00CC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endParaRPr lang="hr-HR"/>
          </a:p>
        </p:txBody>
      </p:sp>
      <p:sp>
        <p:nvSpPr>
          <p:cNvPr id="13322" name="Arc 10">
            <a:extLst>
              <a:ext uri="{FF2B5EF4-FFF2-40B4-BE49-F238E27FC236}">
                <a16:creationId xmlns:a16="http://schemas.microsoft.com/office/drawing/2014/main" id="{6F74480F-BB56-41A7-9E51-DC2D500CD791}"/>
              </a:ext>
            </a:extLst>
          </p:cNvPr>
          <p:cNvSpPr>
            <a:spLocks/>
          </p:cNvSpPr>
          <p:nvPr/>
        </p:nvSpPr>
        <p:spPr bwMode="auto">
          <a:xfrm rot="-9078993" flipH="1" flipV="1">
            <a:off x="3635375" y="4005263"/>
            <a:ext cx="431800" cy="431800"/>
          </a:xfrm>
          <a:custGeom>
            <a:avLst/>
            <a:gdLst>
              <a:gd name="G0" fmla="+- 0 0 0"/>
              <a:gd name="G1" fmla="+- 20044 0 0"/>
              <a:gd name="G2" fmla="+- 21600 0 0"/>
              <a:gd name="T0" fmla="*/ 8050 w 21600"/>
              <a:gd name="T1" fmla="*/ 0 h 20044"/>
              <a:gd name="T2" fmla="*/ 21600 w 21600"/>
              <a:gd name="T3" fmla="*/ 20044 h 20044"/>
              <a:gd name="T4" fmla="*/ 0 w 21600"/>
              <a:gd name="T5" fmla="*/ 20044 h 200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0044" fill="none" extrusionOk="0">
                <a:moveTo>
                  <a:pt x="8049" y="0"/>
                </a:moveTo>
                <a:cubicBezTo>
                  <a:pt x="16235" y="3287"/>
                  <a:pt x="21600" y="11222"/>
                  <a:pt x="21600" y="20044"/>
                </a:cubicBezTo>
              </a:path>
              <a:path w="21600" h="20044" stroke="0" extrusionOk="0">
                <a:moveTo>
                  <a:pt x="8049" y="0"/>
                </a:moveTo>
                <a:cubicBezTo>
                  <a:pt x="16235" y="3287"/>
                  <a:pt x="21600" y="11222"/>
                  <a:pt x="21600" y="20044"/>
                </a:cubicBezTo>
                <a:lnTo>
                  <a:pt x="0" y="20044"/>
                </a:lnTo>
                <a:close/>
              </a:path>
            </a:pathLst>
          </a:custGeom>
          <a:noFill/>
          <a:ln w="38100">
            <a:solidFill>
              <a:schemeClr val="bg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13323" name="Arc 11">
            <a:extLst>
              <a:ext uri="{FF2B5EF4-FFF2-40B4-BE49-F238E27FC236}">
                <a16:creationId xmlns:a16="http://schemas.microsoft.com/office/drawing/2014/main" id="{AB48787B-933E-4214-B84F-4888365FC580}"/>
              </a:ext>
            </a:extLst>
          </p:cNvPr>
          <p:cNvSpPr>
            <a:spLocks/>
          </p:cNvSpPr>
          <p:nvPr/>
        </p:nvSpPr>
        <p:spPr bwMode="auto">
          <a:xfrm rot="9078993" flipV="1">
            <a:off x="4932363" y="4005263"/>
            <a:ext cx="431800" cy="431800"/>
          </a:xfrm>
          <a:custGeom>
            <a:avLst/>
            <a:gdLst>
              <a:gd name="G0" fmla="+- 0 0 0"/>
              <a:gd name="G1" fmla="+- 20044 0 0"/>
              <a:gd name="G2" fmla="+- 21600 0 0"/>
              <a:gd name="T0" fmla="*/ 8050 w 21600"/>
              <a:gd name="T1" fmla="*/ 0 h 20044"/>
              <a:gd name="T2" fmla="*/ 21600 w 21600"/>
              <a:gd name="T3" fmla="*/ 20044 h 20044"/>
              <a:gd name="T4" fmla="*/ 0 w 21600"/>
              <a:gd name="T5" fmla="*/ 20044 h 200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0044" fill="none" extrusionOk="0">
                <a:moveTo>
                  <a:pt x="8049" y="0"/>
                </a:moveTo>
                <a:cubicBezTo>
                  <a:pt x="16235" y="3287"/>
                  <a:pt x="21600" y="11222"/>
                  <a:pt x="21600" y="20044"/>
                </a:cubicBezTo>
              </a:path>
              <a:path w="21600" h="20044" stroke="0" extrusionOk="0">
                <a:moveTo>
                  <a:pt x="8049" y="0"/>
                </a:moveTo>
                <a:cubicBezTo>
                  <a:pt x="16235" y="3287"/>
                  <a:pt x="21600" y="11222"/>
                  <a:pt x="21600" y="20044"/>
                </a:cubicBezTo>
                <a:lnTo>
                  <a:pt x="0" y="20044"/>
                </a:lnTo>
                <a:close/>
              </a:path>
            </a:pathLst>
          </a:custGeom>
          <a:noFill/>
          <a:ln w="38100">
            <a:solidFill>
              <a:schemeClr val="bg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13325" name="Arc 13">
            <a:extLst>
              <a:ext uri="{FF2B5EF4-FFF2-40B4-BE49-F238E27FC236}">
                <a16:creationId xmlns:a16="http://schemas.microsoft.com/office/drawing/2014/main" id="{FD194E6F-5FE5-4C71-8C74-71754633E49C}"/>
              </a:ext>
            </a:extLst>
          </p:cNvPr>
          <p:cNvSpPr>
            <a:spLocks/>
          </p:cNvSpPr>
          <p:nvPr/>
        </p:nvSpPr>
        <p:spPr bwMode="auto">
          <a:xfrm rot="1975191" flipH="1" flipV="1">
            <a:off x="4930775" y="4076700"/>
            <a:ext cx="431800" cy="431800"/>
          </a:xfrm>
          <a:custGeom>
            <a:avLst/>
            <a:gdLst>
              <a:gd name="G0" fmla="+- 0 0 0"/>
              <a:gd name="G1" fmla="+- 20044 0 0"/>
              <a:gd name="G2" fmla="+- 21600 0 0"/>
              <a:gd name="T0" fmla="*/ 8050 w 21600"/>
              <a:gd name="T1" fmla="*/ 0 h 20044"/>
              <a:gd name="T2" fmla="*/ 21600 w 21600"/>
              <a:gd name="T3" fmla="*/ 20044 h 20044"/>
              <a:gd name="T4" fmla="*/ 0 w 21600"/>
              <a:gd name="T5" fmla="*/ 20044 h 200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0044" fill="none" extrusionOk="0">
                <a:moveTo>
                  <a:pt x="8049" y="0"/>
                </a:moveTo>
                <a:cubicBezTo>
                  <a:pt x="16235" y="3287"/>
                  <a:pt x="21600" y="11222"/>
                  <a:pt x="21600" y="20044"/>
                </a:cubicBezTo>
              </a:path>
              <a:path w="21600" h="20044" stroke="0" extrusionOk="0">
                <a:moveTo>
                  <a:pt x="8049" y="0"/>
                </a:moveTo>
                <a:cubicBezTo>
                  <a:pt x="16235" y="3287"/>
                  <a:pt x="21600" y="11222"/>
                  <a:pt x="21600" y="20044"/>
                </a:cubicBezTo>
                <a:lnTo>
                  <a:pt x="0" y="20044"/>
                </a:lnTo>
                <a:close/>
              </a:path>
            </a:pathLst>
          </a:custGeom>
          <a:noFill/>
          <a:ln w="38100">
            <a:solidFill>
              <a:schemeClr val="bg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13326" name="Arc 14">
            <a:extLst>
              <a:ext uri="{FF2B5EF4-FFF2-40B4-BE49-F238E27FC236}">
                <a16:creationId xmlns:a16="http://schemas.microsoft.com/office/drawing/2014/main" id="{3A36FE91-DF61-4676-A926-FD03DE698AD5}"/>
              </a:ext>
            </a:extLst>
          </p:cNvPr>
          <p:cNvSpPr>
            <a:spLocks/>
          </p:cNvSpPr>
          <p:nvPr/>
        </p:nvSpPr>
        <p:spPr bwMode="auto">
          <a:xfrm rot="19159277" flipV="1">
            <a:off x="3635375" y="4076700"/>
            <a:ext cx="431800" cy="431800"/>
          </a:xfrm>
          <a:custGeom>
            <a:avLst/>
            <a:gdLst>
              <a:gd name="G0" fmla="+- 0 0 0"/>
              <a:gd name="G1" fmla="+- 20044 0 0"/>
              <a:gd name="G2" fmla="+- 21600 0 0"/>
              <a:gd name="T0" fmla="*/ 8050 w 21600"/>
              <a:gd name="T1" fmla="*/ 0 h 20044"/>
              <a:gd name="T2" fmla="*/ 21600 w 21600"/>
              <a:gd name="T3" fmla="*/ 20044 h 20044"/>
              <a:gd name="T4" fmla="*/ 0 w 21600"/>
              <a:gd name="T5" fmla="*/ 20044 h 200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0044" fill="none" extrusionOk="0">
                <a:moveTo>
                  <a:pt x="8049" y="0"/>
                </a:moveTo>
                <a:cubicBezTo>
                  <a:pt x="16235" y="3287"/>
                  <a:pt x="21600" y="11222"/>
                  <a:pt x="21600" y="20044"/>
                </a:cubicBezTo>
              </a:path>
              <a:path w="21600" h="20044" stroke="0" extrusionOk="0">
                <a:moveTo>
                  <a:pt x="8049" y="0"/>
                </a:moveTo>
                <a:cubicBezTo>
                  <a:pt x="16235" y="3287"/>
                  <a:pt x="21600" y="11222"/>
                  <a:pt x="21600" y="20044"/>
                </a:cubicBezTo>
                <a:lnTo>
                  <a:pt x="0" y="20044"/>
                </a:lnTo>
                <a:close/>
              </a:path>
            </a:pathLst>
          </a:custGeom>
          <a:noFill/>
          <a:ln w="38100">
            <a:solidFill>
              <a:schemeClr val="bg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13328" name="AutoShape 16">
            <a:extLst>
              <a:ext uri="{FF2B5EF4-FFF2-40B4-BE49-F238E27FC236}">
                <a16:creationId xmlns:a16="http://schemas.microsoft.com/office/drawing/2014/main" id="{8A2F3E1F-CCBA-487C-9892-E8AEA4B000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0775" y="5948363"/>
            <a:ext cx="719138" cy="144462"/>
          </a:xfrm>
          <a:prstGeom prst="bracketPair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hr-HR" altLang="sr-Latn-RS" sz="1200">
                <a:latin typeface="Tahoma" panose="020B0604030504040204" pitchFamily="34" charset="0"/>
              </a:rPr>
              <a:t>20 </a:t>
            </a:r>
            <a:r>
              <a:rPr lang="hr-HR" altLang="sr-Latn-RS" sz="1200" baseline="30000">
                <a:latin typeface="Tahoma" panose="020B0604030504040204" pitchFamily="34" charset="0"/>
              </a:rPr>
              <a:t>o</a:t>
            </a:r>
            <a:r>
              <a:rPr lang="hr-HR" altLang="sr-Latn-RS" sz="1200">
                <a:latin typeface="Tahoma" panose="020B0604030504040204" pitchFamily="34" charset="0"/>
              </a:rPr>
              <a:t>/min</a:t>
            </a:r>
          </a:p>
        </p:txBody>
      </p:sp>
      <p:sp>
        <p:nvSpPr>
          <p:cNvPr id="13329" name="AutoShape 17">
            <a:extLst>
              <a:ext uri="{FF2B5EF4-FFF2-40B4-BE49-F238E27FC236}">
                <a16:creationId xmlns:a16="http://schemas.microsoft.com/office/drawing/2014/main" id="{DAE848A7-CA5B-40BB-B902-C3D51BDB5A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3575" y="5948363"/>
            <a:ext cx="719138" cy="144462"/>
          </a:xfrm>
          <a:prstGeom prst="bracketPair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hr-HR" altLang="sr-Latn-RS" sz="1200">
                <a:latin typeface="Tahoma" panose="020B0604030504040204" pitchFamily="34" charset="0"/>
              </a:rPr>
              <a:t>20 </a:t>
            </a:r>
            <a:r>
              <a:rPr lang="hr-HR" altLang="sr-Latn-RS" sz="1200" baseline="30000">
                <a:latin typeface="Tahoma" panose="020B0604030504040204" pitchFamily="34" charset="0"/>
              </a:rPr>
              <a:t>o</a:t>
            </a:r>
            <a:r>
              <a:rPr lang="hr-HR" altLang="sr-Latn-RS" sz="1200">
                <a:latin typeface="Tahoma" panose="020B0604030504040204" pitchFamily="34" charset="0"/>
              </a:rPr>
              <a:t>/min</a:t>
            </a:r>
          </a:p>
        </p:txBody>
      </p:sp>
      <p:sp>
        <p:nvSpPr>
          <p:cNvPr id="13368" name="Line 56">
            <a:extLst>
              <a:ext uri="{FF2B5EF4-FFF2-40B4-BE49-F238E27FC236}">
                <a16:creationId xmlns:a16="http://schemas.microsoft.com/office/drawing/2014/main" id="{8D174327-BF66-4ECB-82AF-B7ABDD6B031A}"/>
              </a:ext>
            </a:extLst>
          </p:cNvPr>
          <p:cNvSpPr>
            <a:spLocks noChangeShapeType="1"/>
          </p:cNvSpPr>
          <p:nvPr/>
        </p:nvSpPr>
        <p:spPr bwMode="auto">
          <a:xfrm>
            <a:off x="3059113" y="4256088"/>
            <a:ext cx="107950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3369" name="Line 57">
            <a:extLst>
              <a:ext uri="{FF2B5EF4-FFF2-40B4-BE49-F238E27FC236}">
                <a16:creationId xmlns:a16="http://schemas.microsoft.com/office/drawing/2014/main" id="{D0677A46-B885-45D6-8B70-D6CAC2B057A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787900" y="4256088"/>
            <a:ext cx="107950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3427" name="Text Box 115">
            <a:extLst>
              <a:ext uri="{FF2B5EF4-FFF2-40B4-BE49-F238E27FC236}">
                <a16:creationId xmlns:a16="http://schemas.microsoft.com/office/drawing/2014/main" id="{D7614CF0-455E-4F62-9DB2-20337F228B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1000" y="4076700"/>
            <a:ext cx="179388" cy="215900"/>
          </a:xfrm>
          <a:prstGeom prst="rect">
            <a:avLst/>
          </a:prstGeom>
          <a:gradFill rotWithShape="1">
            <a:gsLst>
              <a:gs pos="0">
                <a:srgbClr val="B2B2B2">
                  <a:gamma/>
                  <a:shade val="76078"/>
                  <a:invGamma/>
                </a:srgbClr>
              </a:gs>
              <a:gs pos="50000">
                <a:srgbClr val="B2B2B2"/>
              </a:gs>
              <a:gs pos="100000">
                <a:srgbClr val="B2B2B2">
                  <a:gamma/>
                  <a:shade val="76078"/>
                  <a:invGamma/>
                </a:srgbClr>
              </a:gs>
            </a:gsLst>
            <a:lin ang="5400000" scaled="1"/>
          </a:gra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 anchorCtr="1"/>
          <a:lstStyle/>
          <a:p>
            <a:pPr algn="ctr">
              <a:spcBef>
                <a:spcPct val="50000"/>
              </a:spcBef>
            </a:pPr>
            <a:r>
              <a:rPr lang="hr-HR" altLang="sr-Latn-RS" sz="1400" b="1">
                <a:latin typeface="Tahoma" panose="020B0604030504040204" pitchFamily="34" charset="0"/>
              </a:rPr>
              <a:t>0</a:t>
            </a:r>
          </a:p>
        </p:txBody>
      </p:sp>
      <p:grpSp>
        <p:nvGrpSpPr>
          <p:cNvPr id="13458" name="Group 146">
            <a:extLst>
              <a:ext uri="{FF2B5EF4-FFF2-40B4-BE49-F238E27FC236}">
                <a16:creationId xmlns:a16="http://schemas.microsoft.com/office/drawing/2014/main" id="{7996F05C-B65A-4BB6-BA5B-0E31A87CB770}"/>
              </a:ext>
            </a:extLst>
          </p:cNvPr>
          <p:cNvGrpSpPr>
            <a:grpSpLocks/>
          </p:cNvGrpSpPr>
          <p:nvPr/>
        </p:nvGrpSpPr>
        <p:grpSpPr bwMode="auto">
          <a:xfrm>
            <a:off x="6729413" y="4292600"/>
            <a:ext cx="180975" cy="2159000"/>
            <a:chOff x="793" y="2704"/>
            <a:chExt cx="114" cy="1360"/>
          </a:xfrm>
        </p:grpSpPr>
        <p:sp>
          <p:nvSpPr>
            <p:cNvPr id="13428" name="Text Box 116">
              <a:extLst>
                <a:ext uri="{FF2B5EF4-FFF2-40B4-BE49-F238E27FC236}">
                  <a16:creationId xmlns:a16="http://schemas.microsoft.com/office/drawing/2014/main" id="{50DF0183-857B-43A4-A790-E71F7350714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2704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1</a:t>
              </a:r>
            </a:p>
          </p:txBody>
        </p:sp>
        <p:sp>
          <p:nvSpPr>
            <p:cNvPr id="13429" name="Text Box 117">
              <a:extLst>
                <a:ext uri="{FF2B5EF4-FFF2-40B4-BE49-F238E27FC236}">
                  <a16:creationId xmlns:a16="http://schemas.microsoft.com/office/drawing/2014/main" id="{58D73255-D152-4246-85D6-C6948534287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3384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6</a:t>
              </a:r>
            </a:p>
          </p:txBody>
        </p:sp>
        <p:sp>
          <p:nvSpPr>
            <p:cNvPr id="13430" name="Text Box 118">
              <a:extLst>
                <a:ext uri="{FF2B5EF4-FFF2-40B4-BE49-F238E27FC236}">
                  <a16:creationId xmlns:a16="http://schemas.microsoft.com/office/drawing/2014/main" id="{C584CF19-0516-4C72-AF55-7AE8A607CE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2976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3</a:t>
              </a:r>
            </a:p>
          </p:txBody>
        </p:sp>
        <p:sp>
          <p:nvSpPr>
            <p:cNvPr id="13431" name="Text Box 119">
              <a:extLst>
                <a:ext uri="{FF2B5EF4-FFF2-40B4-BE49-F238E27FC236}">
                  <a16:creationId xmlns:a16="http://schemas.microsoft.com/office/drawing/2014/main" id="{0FB0A193-FC27-42F6-8ECD-84C7F6F794F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3112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4</a:t>
              </a:r>
            </a:p>
          </p:txBody>
        </p:sp>
        <p:sp>
          <p:nvSpPr>
            <p:cNvPr id="13432" name="Text Box 120">
              <a:extLst>
                <a:ext uri="{FF2B5EF4-FFF2-40B4-BE49-F238E27FC236}">
                  <a16:creationId xmlns:a16="http://schemas.microsoft.com/office/drawing/2014/main" id="{90907979-E8F0-48CE-AD4A-A6FCF92CBE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3248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5</a:t>
              </a:r>
            </a:p>
          </p:txBody>
        </p:sp>
        <p:sp>
          <p:nvSpPr>
            <p:cNvPr id="13433" name="Text Box 121">
              <a:extLst>
                <a:ext uri="{FF2B5EF4-FFF2-40B4-BE49-F238E27FC236}">
                  <a16:creationId xmlns:a16="http://schemas.microsoft.com/office/drawing/2014/main" id="{15D87635-260A-482B-B3DB-B1882F71697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2840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2</a:t>
              </a:r>
            </a:p>
          </p:txBody>
        </p:sp>
        <p:sp>
          <p:nvSpPr>
            <p:cNvPr id="13434" name="Text Box 122">
              <a:extLst>
                <a:ext uri="{FF2B5EF4-FFF2-40B4-BE49-F238E27FC236}">
                  <a16:creationId xmlns:a16="http://schemas.microsoft.com/office/drawing/2014/main" id="{26028D6B-6915-46A4-AAFF-0426AE8CF14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3520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7</a:t>
              </a:r>
            </a:p>
          </p:txBody>
        </p:sp>
        <p:sp>
          <p:nvSpPr>
            <p:cNvPr id="13435" name="Text Box 123">
              <a:extLst>
                <a:ext uri="{FF2B5EF4-FFF2-40B4-BE49-F238E27FC236}">
                  <a16:creationId xmlns:a16="http://schemas.microsoft.com/office/drawing/2014/main" id="{CAE20E91-DDA3-44C3-BA17-D8C34FEB57C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3656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8</a:t>
              </a:r>
            </a:p>
          </p:txBody>
        </p:sp>
        <p:sp>
          <p:nvSpPr>
            <p:cNvPr id="13436" name="Text Box 124">
              <a:extLst>
                <a:ext uri="{FF2B5EF4-FFF2-40B4-BE49-F238E27FC236}">
                  <a16:creationId xmlns:a16="http://schemas.microsoft.com/office/drawing/2014/main" id="{DCC87862-6324-4607-BD0B-F7353C0A922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3" y="3792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9</a:t>
              </a:r>
            </a:p>
          </p:txBody>
        </p:sp>
        <p:sp>
          <p:nvSpPr>
            <p:cNvPr id="13437" name="Text Box 125">
              <a:extLst>
                <a:ext uri="{FF2B5EF4-FFF2-40B4-BE49-F238E27FC236}">
                  <a16:creationId xmlns:a16="http://schemas.microsoft.com/office/drawing/2014/main" id="{86128247-B496-40FE-B77B-E014F0D12C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3928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0</a:t>
              </a:r>
            </a:p>
          </p:txBody>
        </p:sp>
      </p:grpSp>
      <p:grpSp>
        <p:nvGrpSpPr>
          <p:cNvPr id="13456" name="Group 144">
            <a:extLst>
              <a:ext uri="{FF2B5EF4-FFF2-40B4-BE49-F238E27FC236}">
                <a16:creationId xmlns:a16="http://schemas.microsoft.com/office/drawing/2014/main" id="{8C4EAAC7-ADFB-4767-9718-D7EF52321020}"/>
              </a:ext>
            </a:extLst>
          </p:cNvPr>
          <p:cNvGrpSpPr>
            <a:grpSpLocks/>
          </p:cNvGrpSpPr>
          <p:nvPr/>
        </p:nvGrpSpPr>
        <p:grpSpPr bwMode="auto">
          <a:xfrm>
            <a:off x="6908800" y="4076700"/>
            <a:ext cx="180975" cy="2374900"/>
            <a:chOff x="906" y="2614"/>
            <a:chExt cx="114" cy="1496"/>
          </a:xfrm>
        </p:grpSpPr>
        <p:sp>
          <p:nvSpPr>
            <p:cNvPr id="13439" name="Text Box 127">
              <a:extLst>
                <a:ext uri="{FF2B5EF4-FFF2-40B4-BE49-F238E27FC236}">
                  <a16:creationId xmlns:a16="http://schemas.microsoft.com/office/drawing/2014/main" id="{F162D0FA-37D7-442D-B6B0-199357B810B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2614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0</a:t>
              </a:r>
            </a:p>
          </p:txBody>
        </p:sp>
        <p:sp>
          <p:nvSpPr>
            <p:cNvPr id="13440" name="Text Box 128">
              <a:extLst>
                <a:ext uri="{FF2B5EF4-FFF2-40B4-BE49-F238E27FC236}">
                  <a16:creationId xmlns:a16="http://schemas.microsoft.com/office/drawing/2014/main" id="{699B1009-FADF-4FB8-8A5B-7997DF738D3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2750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1</a:t>
              </a:r>
            </a:p>
          </p:txBody>
        </p:sp>
        <p:sp>
          <p:nvSpPr>
            <p:cNvPr id="13441" name="Text Box 129">
              <a:extLst>
                <a:ext uri="{FF2B5EF4-FFF2-40B4-BE49-F238E27FC236}">
                  <a16:creationId xmlns:a16="http://schemas.microsoft.com/office/drawing/2014/main" id="{270BA376-DB5C-49D3-8143-0C2C8A8148F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430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6</a:t>
              </a:r>
            </a:p>
          </p:txBody>
        </p:sp>
        <p:sp>
          <p:nvSpPr>
            <p:cNvPr id="13442" name="Text Box 130">
              <a:extLst>
                <a:ext uri="{FF2B5EF4-FFF2-40B4-BE49-F238E27FC236}">
                  <a16:creationId xmlns:a16="http://schemas.microsoft.com/office/drawing/2014/main" id="{7DBB144E-10BC-4E8B-BDE1-3CE4D39076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022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3</a:t>
              </a:r>
            </a:p>
          </p:txBody>
        </p:sp>
        <p:sp>
          <p:nvSpPr>
            <p:cNvPr id="13443" name="Text Box 131">
              <a:extLst>
                <a:ext uri="{FF2B5EF4-FFF2-40B4-BE49-F238E27FC236}">
                  <a16:creationId xmlns:a16="http://schemas.microsoft.com/office/drawing/2014/main" id="{F220EA37-77EB-4412-994A-6EF8E1BDB65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158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4</a:t>
              </a:r>
            </a:p>
          </p:txBody>
        </p:sp>
        <p:sp>
          <p:nvSpPr>
            <p:cNvPr id="13444" name="Text Box 132">
              <a:extLst>
                <a:ext uri="{FF2B5EF4-FFF2-40B4-BE49-F238E27FC236}">
                  <a16:creationId xmlns:a16="http://schemas.microsoft.com/office/drawing/2014/main" id="{B11F8938-DD07-4F51-8FF2-FE517526F37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294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5</a:t>
              </a:r>
            </a:p>
          </p:txBody>
        </p:sp>
        <p:sp>
          <p:nvSpPr>
            <p:cNvPr id="13445" name="Text Box 133">
              <a:extLst>
                <a:ext uri="{FF2B5EF4-FFF2-40B4-BE49-F238E27FC236}">
                  <a16:creationId xmlns:a16="http://schemas.microsoft.com/office/drawing/2014/main" id="{08A7912E-10E5-4A5B-A58A-8943681E80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2886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2</a:t>
              </a:r>
            </a:p>
          </p:txBody>
        </p:sp>
        <p:sp>
          <p:nvSpPr>
            <p:cNvPr id="13446" name="Text Box 134">
              <a:extLst>
                <a:ext uri="{FF2B5EF4-FFF2-40B4-BE49-F238E27FC236}">
                  <a16:creationId xmlns:a16="http://schemas.microsoft.com/office/drawing/2014/main" id="{3DFC8235-0959-4774-9606-8B5DE4E02E0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566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7</a:t>
              </a:r>
            </a:p>
          </p:txBody>
        </p:sp>
        <p:sp>
          <p:nvSpPr>
            <p:cNvPr id="13447" name="Text Box 135">
              <a:extLst>
                <a:ext uri="{FF2B5EF4-FFF2-40B4-BE49-F238E27FC236}">
                  <a16:creationId xmlns:a16="http://schemas.microsoft.com/office/drawing/2014/main" id="{7ED56520-FA3E-4357-ABF1-BE6935F34CD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702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8</a:t>
              </a:r>
            </a:p>
          </p:txBody>
        </p:sp>
        <p:sp>
          <p:nvSpPr>
            <p:cNvPr id="13448" name="Text Box 136">
              <a:extLst>
                <a:ext uri="{FF2B5EF4-FFF2-40B4-BE49-F238E27FC236}">
                  <a16:creationId xmlns:a16="http://schemas.microsoft.com/office/drawing/2014/main" id="{70BA273F-CCC4-4819-9D91-A9FF4BB3F72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6" y="3838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9</a:t>
              </a:r>
            </a:p>
          </p:txBody>
        </p:sp>
        <p:sp>
          <p:nvSpPr>
            <p:cNvPr id="13455" name="Text Box 143">
              <a:extLst>
                <a:ext uri="{FF2B5EF4-FFF2-40B4-BE49-F238E27FC236}">
                  <a16:creationId xmlns:a16="http://schemas.microsoft.com/office/drawing/2014/main" id="{D28181E8-06E2-45BA-8A22-9431797C0AD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974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0</a:t>
              </a:r>
            </a:p>
          </p:txBody>
        </p:sp>
      </p:grpSp>
      <p:grpSp>
        <p:nvGrpSpPr>
          <p:cNvPr id="13546" name="Group 234">
            <a:extLst>
              <a:ext uri="{FF2B5EF4-FFF2-40B4-BE49-F238E27FC236}">
                <a16:creationId xmlns:a16="http://schemas.microsoft.com/office/drawing/2014/main" id="{75F78D8E-B272-477D-A806-B36CD7C5D8E0}"/>
              </a:ext>
            </a:extLst>
          </p:cNvPr>
          <p:cNvGrpSpPr>
            <a:grpSpLocks/>
          </p:cNvGrpSpPr>
          <p:nvPr/>
        </p:nvGrpSpPr>
        <p:grpSpPr bwMode="auto">
          <a:xfrm>
            <a:off x="6516688" y="1773238"/>
            <a:ext cx="579437" cy="4714875"/>
            <a:chOff x="975" y="1117"/>
            <a:chExt cx="365" cy="2970"/>
          </a:xfrm>
        </p:grpSpPr>
        <p:sp>
          <p:nvSpPr>
            <p:cNvPr id="13384" name="Rectangle 72">
              <a:extLst>
                <a:ext uri="{FF2B5EF4-FFF2-40B4-BE49-F238E27FC236}">
                  <a16:creationId xmlns:a16="http://schemas.microsoft.com/office/drawing/2014/main" id="{9EF0C245-9CD7-49DF-8FE5-433D5A6B10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5" y="2704"/>
              <a:ext cx="365" cy="138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399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sr-Latn-RS" altLang="sr-Latn-RS"/>
            </a:p>
          </p:txBody>
        </p:sp>
        <p:sp>
          <p:nvSpPr>
            <p:cNvPr id="13423" name="Rectangle 111">
              <a:extLst>
                <a:ext uri="{FF2B5EF4-FFF2-40B4-BE49-F238E27FC236}">
                  <a16:creationId xmlns:a16="http://schemas.microsoft.com/office/drawing/2014/main" id="{B576F79A-D3C0-4323-8C55-B0B8BA29A4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7" y="1117"/>
              <a:ext cx="363" cy="145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399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3451" name="Rectangle 139">
              <a:extLst>
                <a:ext uri="{FF2B5EF4-FFF2-40B4-BE49-F238E27FC236}">
                  <a16:creationId xmlns:a16="http://schemas.microsoft.com/office/drawing/2014/main" id="{AD283ADD-FD65-45FB-BCFC-9A64AAD3FA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1" y="2568"/>
              <a:ext cx="227" cy="136"/>
            </a:xfrm>
            <a:prstGeom prst="rect">
              <a:avLst/>
            </a:prstGeom>
            <a:noFill/>
            <a:ln w="28575">
              <a:pattFill prst="narVert">
                <a:fgClr>
                  <a:schemeClr val="tx1"/>
                </a:fgClr>
                <a:bgClr>
                  <a:srgbClr val="FFFFFF"/>
                </a:bgClr>
              </a:patt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bg1">
                          <a:gamma/>
                          <a:shade val="83529"/>
                          <a:invGamma/>
                        </a:schemeClr>
                      </a:gs>
                      <a:gs pos="50000">
                        <a:schemeClr val="bg1">
                          <a:alpha val="11000"/>
                        </a:schemeClr>
                      </a:gs>
                      <a:gs pos="100000">
                        <a:schemeClr val="bg1">
                          <a:gamma/>
                          <a:shade val="83529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</p:grpSp>
      <p:sp>
        <p:nvSpPr>
          <p:cNvPr id="13331" name="Rectangle 19">
            <a:extLst>
              <a:ext uri="{FF2B5EF4-FFF2-40B4-BE49-F238E27FC236}">
                <a16:creationId xmlns:a16="http://schemas.microsoft.com/office/drawing/2014/main" id="{FCE2CF35-E236-48F1-A78A-F8DC80832E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2275" y="2060575"/>
            <a:ext cx="6264275" cy="4321175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13371" name="Text Box 59">
            <a:extLst>
              <a:ext uri="{FF2B5EF4-FFF2-40B4-BE49-F238E27FC236}">
                <a16:creationId xmlns:a16="http://schemas.microsoft.com/office/drawing/2014/main" id="{19890A05-14D7-4156-B086-B9FB2B04BE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5150" y="2492375"/>
            <a:ext cx="36004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altLang="sr-Latn-RS" sz="1000" b="1">
                <a:latin typeface="Tahoma" panose="020B0604030504040204" pitchFamily="34" charset="0"/>
              </a:rPr>
              <a:t>Prije promjene smjera zaustavi okretanje klikom na prethodno određeni smjer-strelicu.</a:t>
            </a:r>
          </a:p>
        </p:txBody>
      </p:sp>
      <p:sp>
        <p:nvSpPr>
          <p:cNvPr id="13370" name="Text Box 58">
            <a:extLst>
              <a:ext uri="{FF2B5EF4-FFF2-40B4-BE49-F238E27FC236}">
                <a16:creationId xmlns:a16="http://schemas.microsoft.com/office/drawing/2014/main" id="{D7D4305E-6A0F-4606-BBDE-A4BEDA97BD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5150" y="2060575"/>
            <a:ext cx="3527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altLang="sr-Latn-RS" sz="1000" b="1">
                <a:latin typeface="Tahoma" panose="020B0604030504040204" pitchFamily="34" charset="0"/>
              </a:rPr>
              <a:t>Klikni na strelicu za određivanje smjera okretanja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hr-HR" altLang="sr-Latn-RS" sz="1000" b="1">
                <a:latin typeface="Tahoma" panose="020B0604030504040204" pitchFamily="34" charset="0"/>
              </a:rPr>
              <a:t>Donja strelica uključuje brojač okretaja!</a:t>
            </a:r>
          </a:p>
        </p:txBody>
      </p:sp>
      <p:sp>
        <p:nvSpPr>
          <p:cNvPr id="13330" name="Line 18">
            <a:extLst>
              <a:ext uri="{FF2B5EF4-FFF2-40B4-BE49-F238E27FC236}">
                <a16:creationId xmlns:a16="http://schemas.microsoft.com/office/drawing/2014/main" id="{F1F62F63-E7A2-4774-9A15-7C360B1111BF}"/>
              </a:ext>
            </a:extLst>
          </p:cNvPr>
          <p:cNvSpPr>
            <a:spLocks noChangeShapeType="1"/>
          </p:cNvSpPr>
          <p:nvPr/>
        </p:nvSpPr>
        <p:spPr bwMode="auto">
          <a:xfrm>
            <a:off x="2482850" y="6165850"/>
            <a:ext cx="39608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3332" name="Text Box 20">
            <a:extLst>
              <a:ext uri="{FF2B5EF4-FFF2-40B4-BE49-F238E27FC236}">
                <a16:creationId xmlns:a16="http://schemas.microsoft.com/office/drawing/2014/main" id="{1BE12306-9CA3-4750-9766-F8ACC599FB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9250" y="1628775"/>
            <a:ext cx="33131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altLang="sr-Latn-RS" b="1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Prijenos gibanja - zupčani</a:t>
            </a:r>
          </a:p>
        </p:txBody>
      </p:sp>
      <p:sp>
        <p:nvSpPr>
          <p:cNvPr id="13327" name="AutoShape 15">
            <a:hlinkClick r:id="" action="ppaction://hlinkshowjump?jump=nextslide">
              <a:snd r:embed="rId2" name="click.wav"/>
            </a:hlinkClick>
            <a:hlinkHover r:id="" action="ppaction://noaction" highlightClick="1">
              <a:snd r:embed="rId3" name="arrow.wav"/>
            </a:hlinkHover>
            <a:extLst>
              <a:ext uri="{FF2B5EF4-FFF2-40B4-BE49-F238E27FC236}">
                <a16:creationId xmlns:a16="http://schemas.microsoft.com/office/drawing/2014/main" id="{55A646E4-A761-4266-8D71-ECD6DF9329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38838" y="5876925"/>
            <a:ext cx="504825" cy="215900"/>
          </a:xfrm>
          <a:prstGeom prst="roundRect">
            <a:avLst>
              <a:gd name="adj" fmla="val 10468"/>
            </a:avLst>
          </a:prstGeom>
          <a:gradFill rotWithShape="1">
            <a:gsLst>
              <a:gs pos="0">
                <a:srgbClr val="6699FF"/>
              </a:gs>
              <a:gs pos="100000">
                <a:srgbClr val="DDDDDD"/>
              </a:gs>
            </a:gsLst>
            <a:path path="rect">
              <a:fillToRect l="100000" b="100000"/>
            </a:path>
          </a:gra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hr-HR" altLang="sr-Latn-RS" sz="900" b="1" i="1">
                <a:latin typeface="Tahoma" panose="020B0604030504040204" pitchFamily="34" charset="0"/>
              </a:rPr>
              <a:t>Ubrzaj</a:t>
            </a:r>
          </a:p>
        </p:txBody>
      </p:sp>
      <p:sp>
        <p:nvSpPr>
          <p:cNvPr id="13324" name="Arc 12">
            <a:extLst>
              <a:ext uri="{FF2B5EF4-FFF2-40B4-BE49-F238E27FC236}">
                <a16:creationId xmlns:a16="http://schemas.microsoft.com/office/drawing/2014/main" id="{954D6C3B-9F52-4A56-9D16-328CCA4D7BC9}"/>
              </a:ext>
            </a:extLst>
          </p:cNvPr>
          <p:cNvSpPr>
            <a:spLocks/>
          </p:cNvSpPr>
          <p:nvPr/>
        </p:nvSpPr>
        <p:spPr bwMode="auto">
          <a:xfrm rot="9078993" flipV="1">
            <a:off x="6840538" y="2847975"/>
            <a:ext cx="431800" cy="431800"/>
          </a:xfrm>
          <a:custGeom>
            <a:avLst/>
            <a:gdLst>
              <a:gd name="G0" fmla="+- 0 0 0"/>
              <a:gd name="G1" fmla="+- 20044 0 0"/>
              <a:gd name="G2" fmla="+- 21600 0 0"/>
              <a:gd name="T0" fmla="*/ 8050 w 21600"/>
              <a:gd name="T1" fmla="*/ 0 h 20044"/>
              <a:gd name="T2" fmla="*/ 21600 w 21600"/>
              <a:gd name="T3" fmla="*/ 20044 h 20044"/>
              <a:gd name="T4" fmla="*/ 0 w 21600"/>
              <a:gd name="T5" fmla="*/ 20044 h 200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0044" fill="none" extrusionOk="0">
                <a:moveTo>
                  <a:pt x="8049" y="0"/>
                </a:moveTo>
                <a:cubicBezTo>
                  <a:pt x="16235" y="3287"/>
                  <a:pt x="21600" y="11222"/>
                  <a:pt x="21600" y="20044"/>
                </a:cubicBezTo>
              </a:path>
              <a:path w="21600" h="20044" stroke="0" extrusionOk="0">
                <a:moveTo>
                  <a:pt x="8049" y="0"/>
                </a:moveTo>
                <a:cubicBezTo>
                  <a:pt x="16235" y="3287"/>
                  <a:pt x="21600" y="11222"/>
                  <a:pt x="21600" y="20044"/>
                </a:cubicBezTo>
                <a:lnTo>
                  <a:pt x="0" y="20044"/>
                </a:lnTo>
                <a:close/>
              </a:path>
            </a:pathLst>
          </a:custGeom>
          <a:noFill/>
          <a:ln w="38100">
            <a:solidFill>
              <a:schemeClr val="bg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13333" name="Oval 21">
            <a:extLst>
              <a:ext uri="{FF2B5EF4-FFF2-40B4-BE49-F238E27FC236}">
                <a16:creationId xmlns:a16="http://schemas.microsoft.com/office/drawing/2014/main" id="{9E0D541D-9BEB-463E-AF38-0A988EB860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5250" y="1697038"/>
            <a:ext cx="1619250" cy="1619250"/>
          </a:xfrm>
          <a:prstGeom prst="ellipse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grpSp>
        <p:nvGrpSpPr>
          <p:cNvPr id="13334" name="Group 22">
            <a:extLst>
              <a:ext uri="{FF2B5EF4-FFF2-40B4-BE49-F238E27FC236}">
                <a16:creationId xmlns:a16="http://schemas.microsoft.com/office/drawing/2014/main" id="{AA8ED756-F0E7-485A-92E9-1C37F64C97F2}"/>
              </a:ext>
            </a:extLst>
          </p:cNvPr>
          <p:cNvGrpSpPr>
            <a:grpSpLocks/>
          </p:cNvGrpSpPr>
          <p:nvPr/>
        </p:nvGrpSpPr>
        <p:grpSpPr bwMode="auto">
          <a:xfrm>
            <a:off x="6300788" y="1557338"/>
            <a:ext cx="1874837" cy="1871662"/>
            <a:chOff x="340" y="847"/>
            <a:chExt cx="1181" cy="1179"/>
          </a:xfrm>
        </p:grpSpPr>
        <p:sp>
          <p:nvSpPr>
            <p:cNvPr id="13335" name="Line 23">
              <a:extLst>
                <a:ext uri="{FF2B5EF4-FFF2-40B4-BE49-F238E27FC236}">
                  <a16:creationId xmlns:a16="http://schemas.microsoft.com/office/drawing/2014/main" id="{9A6857E6-A917-46D5-92BE-5C73E71E3E82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363" y="1457"/>
              <a:ext cx="113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3336" name="Line 24">
              <a:extLst>
                <a:ext uri="{FF2B5EF4-FFF2-40B4-BE49-F238E27FC236}">
                  <a16:creationId xmlns:a16="http://schemas.microsoft.com/office/drawing/2014/main" id="{8FB21B26-BC8F-4FBD-9A0F-D131EEA273C4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800000">
              <a:off x="342" y="1446"/>
              <a:ext cx="117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3337" name="Line 25">
              <a:extLst>
                <a:ext uri="{FF2B5EF4-FFF2-40B4-BE49-F238E27FC236}">
                  <a16:creationId xmlns:a16="http://schemas.microsoft.com/office/drawing/2014/main" id="{FC97AB14-930E-4B89-867A-CB846B476D7D}"/>
                </a:ext>
              </a:extLst>
            </p:cNvPr>
            <p:cNvSpPr>
              <a:spLocks noChangeShapeType="1"/>
            </p:cNvSpPr>
            <p:nvPr/>
          </p:nvSpPr>
          <p:spPr bwMode="auto">
            <a:xfrm rot="3600000">
              <a:off x="339" y="1437"/>
              <a:ext cx="117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3338" name="Line 26">
              <a:extLst>
                <a:ext uri="{FF2B5EF4-FFF2-40B4-BE49-F238E27FC236}">
                  <a16:creationId xmlns:a16="http://schemas.microsoft.com/office/drawing/2014/main" id="{D3469ABD-25D9-4FF7-B18C-C2A174FBD207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9800000">
              <a:off x="340" y="1445"/>
              <a:ext cx="117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3339" name="Line 27">
              <a:extLst>
                <a:ext uri="{FF2B5EF4-FFF2-40B4-BE49-F238E27FC236}">
                  <a16:creationId xmlns:a16="http://schemas.microsoft.com/office/drawing/2014/main" id="{2500EEE1-4056-481C-A188-4CD09F09837B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8000000">
              <a:off x="351" y="1437"/>
              <a:ext cx="117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3340" name="Line 28">
              <a:extLst>
                <a:ext uri="{FF2B5EF4-FFF2-40B4-BE49-F238E27FC236}">
                  <a16:creationId xmlns:a16="http://schemas.microsoft.com/office/drawing/2014/main" id="{4C8E4F8D-39F1-4A6C-A3A4-90502CA8300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4" y="1444"/>
              <a:ext cx="113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</p:grpSp>
      <p:pic>
        <p:nvPicPr>
          <p:cNvPr id="13341" name="Picture 29">
            <a:extLst>
              <a:ext uri="{FF2B5EF4-FFF2-40B4-BE49-F238E27FC236}">
                <a16:creationId xmlns:a16="http://schemas.microsoft.com/office/drawing/2014/main" id="{7300AFA5-88F7-420B-BB8F-F1B3740241FC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7050" y="1841500"/>
            <a:ext cx="719138" cy="373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342" name="Group 30">
            <a:extLst>
              <a:ext uri="{FF2B5EF4-FFF2-40B4-BE49-F238E27FC236}">
                <a16:creationId xmlns:a16="http://schemas.microsoft.com/office/drawing/2014/main" id="{9AD3697C-B6A7-4E11-81CB-E6D1A62738A1}"/>
              </a:ext>
            </a:extLst>
          </p:cNvPr>
          <p:cNvGrpSpPr>
            <a:grpSpLocks/>
          </p:cNvGrpSpPr>
          <p:nvPr/>
        </p:nvGrpSpPr>
        <p:grpSpPr bwMode="auto">
          <a:xfrm>
            <a:off x="7199313" y="1770063"/>
            <a:ext cx="71437" cy="1468437"/>
            <a:chOff x="736" y="2342"/>
            <a:chExt cx="45" cy="925"/>
          </a:xfrm>
        </p:grpSpPr>
        <p:grpSp>
          <p:nvGrpSpPr>
            <p:cNvPr id="13343" name="Group 31">
              <a:extLst>
                <a:ext uri="{FF2B5EF4-FFF2-40B4-BE49-F238E27FC236}">
                  <a16:creationId xmlns:a16="http://schemas.microsoft.com/office/drawing/2014/main" id="{1BAA4F56-E43E-4E85-8750-582C22FF1B3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48" y="2342"/>
              <a:ext cx="25" cy="450"/>
              <a:chOff x="1442" y="1980"/>
              <a:chExt cx="25" cy="450"/>
            </a:xfrm>
          </p:grpSpPr>
          <p:sp>
            <p:nvSpPr>
              <p:cNvPr id="13344" name="Rectangle 32">
                <a:extLst>
                  <a:ext uri="{FF2B5EF4-FFF2-40B4-BE49-F238E27FC236}">
                    <a16:creationId xmlns:a16="http://schemas.microsoft.com/office/drawing/2014/main" id="{9C386895-EC79-48BC-9D6E-9F3B19525F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23291">
                <a:off x="1262" y="2227"/>
                <a:ext cx="383" cy="23"/>
              </a:xfrm>
              <a:prstGeom prst="rect">
                <a:avLst/>
              </a:prstGeom>
              <a:solidFill>
                <a:srgbClr val="CC3300"/>
              </a:solidFill>
              <a:ln w="9525">
                <a:solidFill>
                  <a:srgbClr val="CC33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13345" name="AutoShape 33">
                <a:extLst>
                  <a:ext uri="{FF2B5EF4-FFF2-40B4-BE49-F238E27FC236}">
                    <a16:creationId xmlns:a16="http://schemas.microsoft.com/office/drawing/2014/main" id="{2DA04623-FE80-4AB8-8F2E-2DFC911210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623291">
                <a:off x="1444" y="1980"/>
                <a:ext cx="23" cy="68"/>
              </a:xfrm>
              <a:prstGeom prst="triangle">
                <a:avLst>
                  <a:gd name="adj" fmla="val 50000"/>
                </a:avLst>
              </a:prstGeom>
              <a:solidFill>
                <a:srgbClr val="CC3300"/>
              </a:solidFill>
              <a:ln w="9525">
                <a:solidFill>
                  <a:srgbClr val="CC33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13346" name="Line 34">
                <a:extLst>
                  <a:ext uri="{FF2B5EF4-FFF2-40B4-BE49-F238E27FC236}">
                    <a16:creationId xmlns:a16="http://schemas.microsoft.com/office/drawing/2014/main" id="{D38CADAA-60CF-400A-A2F8-62292C223D1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6223291">
                <a:off x="1330" y="2194"/>
                <a:ext cx="249" cy="0"/>
              </a:xfrm>
              <a:prstGeom prst="line">
                <a:avLst/>
              </a:prstGeom>
              <a:noFill/>
              <a:ln w="28575">
                <a:solidFill>
                  <a:srgbClr val="FF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</p:grpSp>
        <p:grpSp>
          <p:nvGrpSpPr>
            <p:cNvPr id="13347" name="Group 35">
              <a:extLst>
                <a:ext uri="{FF2B5EF4-FFF2-40B4-BE49-F238E27FC236}">
                  <a16:creationId xmlns:a16="http://schemas.microsoft.com/office/drawing/2014/main" id="{24A52050-9282-4B9F-B805-5C9ECE9485C6}"/>
                </a:ext>
              </a:extLst>
            </p:cNvPr>
            <p:cNvGrpSpPr>
              <a:grpSpLocks/>
            </p:cNvGrpSpPr>
            <p:nvPr/>
          </p:nvGrpSpPr>
          <p:grpSpPr bwMode="auto">
            <a:xfrm rot="10800000">
              <a:off x="743" y="2817"/>
              <a:ext cx="25" cy="450"/>
              <a:chOff x="1442" y="1980"/>
              <a:chExt cx="25" cy="450"/>
            </a:xfrm>
          </p:grpSpPr>
          <p:sp>
            <p:nvSpPr>
              <p:cNvPr id="13348" name="Rectangle 36">
                <a:extLst>
                  <a:ext uri="{FF2B5EF4-FFF2-40B4-BE49-F238E27FC236}">
                    <a16:creationId xmlns:a16="http://schemas.microsoft.com/office/drawing/2014/main" id="{6940392D-0C0E-4570-B6EA-40A672731F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23291">
                <a:off x="1262" y="2227"/>
                <a:ext cx="383" cy="2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C3300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CC33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13349" name="AutoShape 37">
                <a:extLst>
                  <a:ext uri="{FF2B5EF4-FFF2-40B4-BE49-F238E27FC236}">
                    <a16:creationId xmlns:a16="http://schemas.microsoft.com/office/drawing/2014/main" id="{5D5B4C83-C4BD-465B-A945-593853FBAEB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623291">
                <a:off x="1444" y="1980"/>
                <a:ext cx="23" cy="68"/>
              </a:xfrm>
              <a:prstGeom prst="triangle">
                <a:avLst>
                  <a:gd name="adj" fmla="val 50000"/>
                </a:avLst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C3300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CC33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13350" name="Line 38">
                <a:extLst>
                  <a:ext uri="{FF2B5EF4-FFF2-40B4-BE49-F238E27FC236}">
                    <a16:creationId xmlns:a16="http://schemas.microsoft.com/office/drawing/2014/main" id="{0FA04113-5A22-41B6-86E0-1A40DCDFA90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6223291">
                <a:off x="1330" y="2194"/>
                <a:ext cx="249" cy="0"/>
              </a:xfrm>
              <a:prstGeom prst="line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rgbClr val="FFFF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</p:grpSp>
        <p:grpSp>
          <p:nvGrpSpPr>
            <p:cNvPr id="13351" name="Group 39">
              <a:extLst>
                <a:ext uri="{FF2B5EF4-FFF2-40B4-BE49-F238E27FC236}">
                  <a16:creationId xmlns:a16="http://schemas.microsoft.com/office/drawing/2014/main" id="{088D0D3C-4D02-4859-B9F7-D92114F1FC8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36" y="2783"/>
              <a:ext cx="45" cy="45"/>
              <a:chOff x="1156" y="2704"/>
              <a:chExt cx="45" cy="45"/>
            </a:xfrm>
          </p:grpSpPr>
          <p:sp>
            <p:nvSpPr>
              <p:cNvPr id="13352" name="Oval 40">
                <a:extLst>
                  <a:ext uri="{FF2B5EF4-FFF2-40B4-BE49-F238E27FC236}">
                    <a16:creationId xmlns:a16="http://schemas.microsoft.com/office/drawing/2014/main" id="{523D4B1B-067D-42E1-9556-63AE9C0553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23291">
                <a:off x="1156" y="2704"/>
                <a:ext cx="45" cy="4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13353" name="Oval 41">
                <a:extLst>
                  <a:ext uri="{FF2B5EF4-FFF2-40B4-BE49-F238E27FC236}">
                    <a16:creationId xmlns:a16="http://schemas.microsoft.com/office/drawing/2014/main" id="{8CD32A42-5C07-4625-A9A5-5F789A6C46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23291">
                <a:off x="1167" y="2715"/>
                <a:ext cx="23" cy="23"/>
              </a:xfrm>
              <a:prstGeom prst="ellipse">
                <a:avLst/>
              </a:prstGeom>
              <a:solidFill>
                <a:srgbClr val="B2B2B2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</p:grpSp>
      </p:grpSp>
      <p:sp>
        <p:nvSpPr>
          <p:cNvPr id="13354" name="Oval 42">
            <a:extLst>
              <a:ext uri="{FF2B5EF4-FFF2-40B4-BE49-F238E27FC236}">
                <a16:creationId xmlns:a16="http://schemas.microsoft.com/office/drawing/2014/main" id="{A6BD513C-56A6-42DA-A018-047158096A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5250" y="1701800"/>
            <a:ext cx="1619250" cy="1619250"/>
          </a:xfrm>
          <a:prstGeom prst="ellipse">
            <a:avLst/>
          </a:prstGeom>
          <a:gradFill rotWithShape="1">
            <a:gsLst>
              <a:gs pos="0">
                <a:srgbClr val="BDA4FA">
                  <a:alpha val="50999"/>
                </a:srgbClr>
              </a:gs>
              <a:gs pos="100000">
                <a:schemeClr val="bg1">
                  <a:alpha val="50999"/>
                </a:scheme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grpSp>
        <p:nvGrpSpPr>
          <p:cNvPr id="13355" name="Group 43">
            <a:extLst>
              <a:ext uri="{FF2B5EF4-FFF2-40B4-BE49-F238E27FC236}">
                <a16:creationId xmlns:a16="http://schemas.microsoft.com/office/drawing/2014/main" id="{F2B07DAC-6855-4EB4-90BB-D464B81B48D5}"/>
              </a:ext>
            </a:extLst>
          </p:cNvPr>
          <p:cNvGrpSpPr>
            <a:grpSpLocks/>
          </p:cNvGrpSpPr>
          <p:nvPr/>
        </p:nvGrpSpPr>
        <p:grpSpPr bwMode="auto">
          <a:xfrm>
            <a:off x="6408738" y="1697038"/>
            <a:ext cx="1692275" cy="1663700"/>
            <a:chOff x="408" y="935"/>
            <a:chExt cx="1066" cy="1048"/>
          </a:xfrm>
        </p:grpSpPr>
        <p:sp>
          <p:nvSpPr>
            <p:cNvPr id="13356" name="Text Box 44">
              <a:extLst>
                <a:ext uri="{FF2B5EF4-FFF2-40B4-BE49-F238E27FC236}">
                  <a16:creationId xmlns:a16="http://schemas.microsoft.com/office/drawing/2014/main" id="{EB5F500D-4E13-4721-A57E-1BAEA31596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1" y="935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0</a:t>
              </a:r>
            </a:p>
          </p:txBody>
        </p:sp>
        <p:sp>
          <p:nvSpPr>
            <p:cNvPr id="13357" name="Text Box 45">
              <a:extLst>
                <a:ext uri="{FF2B5EF4-FFF2-40B4-BE49-F238E27FC236}">
                  <a16:creationId xmlns:a16="http://schemas.microsoft.com/office/drawing/2014/main" id="{CE8236B6-6F79-4457-8B4F-8998219802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4" y="1004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55</a:t>
              </a:r>
            </a:p>
          </p:txBody>
        </p:sp>
        <p:sp>
          <p:nvSpPr>
            <p:cNvPr id="13358" name="Text Box 46">
              <a:extLst>
                <a:ext uri="{FF2B5EF4-FFF2-40B4-BE49-F238E27FC236}">
                  <a16:creationId xmlns:a16="http://schemas.microsoft.com/office/drawing/2014/main" id="{6180E16F-8AAD-4E41-819B-9B790FE7D7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99" y="1011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5</a:t>
              </a:r>
            </a:p>
          </p:txBody>
        </p:sp>
        <p:sp>
          <p:nvSpPr>
            <p:cNvPr id="13359" name="Text Box 47">
              <a:extLst>
                <a:ext uri="{FF2B5EF4-FFF2-40B4-BE49-F238E27FC236}">
                  <a16:creationId xmlns:a16="http://schemas.microsoft.com/office/drawing/2014/main" id="{BE326C1F-2ADB-4183-A45B-110DCE3E4B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58" y="1174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10</a:t>
              </a:r>
            </a:p>
          </p:txBody>
        </p:sp>
        <p:sp>
          <p:nvSpPr>
            <p:cNvPr id="13360" name="Text Box 48">
              <a:extLst>
                <a:ext uri="{FF2B5EF4-FFF2-40B4-BE49-F238E27FC236}">
                  <a16:creationId xmlns:a16="http://schemas.microsoft.com/office/drawing/2014/main" id="{7ABD5D06-E83C-452A-979B-238E99B128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38" y="1412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15</a:t>
              </a:r>
            </a:p>
          </p:txBody>
        </p:sp>
        <p:sp>
          <p:nvSpPr>
            <p:cNvPr id="13361" name="Text Box 49">
              <a:extLst>
                <a:ext uri="{FF2B5EF4-FFF2-40B4-BE49-F238E27FC236}">
                  <a16:creationId xmlns:a16="http://schemas.microsoft.com/office/drawing/2014/main" id="{B35E0E7E-BB98-497A-A24D-10A0C80D5E9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58" y="1646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20</a:t>
              </a:r>
            </a:p>
          </p:txBody>
        </p:sp>
        <p:sp>
          <p:nvSpPr>
            <p:cNvPr id="13362" name="Text Box 50">
              <a:extLst>
                <a:ext uri="{FF2B5EF4-FFF2-40B4-BE49-F238E27FC236}">
                  <a16:creationId xmlns:a16="http://schemas.microsoft.com/office/drawing/2014/main" id="{4556DBA7-6A27-49E0-A46D-A90ABA40F4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99" y="1820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25</a:t>
              </a:r>
            </a:p>
          </p:txBody>
        </p:sp>
        <p:sp>
          <p:nvSpPr>
            <p:cNvPr id="13363" name="Text Box 51">
              <a:extLst>
                <a:ext uri="{FF2B5EF4-FFF2-40B4-BE49-F238E27FC236}">
                  <a16:creationId xmlns:a16="http://schemas.microsoft.com/office/drawing/2014/main" id="{4E9C69A4-B021-4A0D-A60D-5BCCE819CC5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1" y="1877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30</a:t>
              </a:r>
            </a:p>
          </p:txBody>
        </p:sp>
        <p:sp>
          <p:nvSpPr>
            <p:cNvPr id="13364" name="Text Box 52">
              <a:extLst>
                <a:ext uri="{FF2B5EF4-FFF2-40B4-BE49-F238E27FC236}">
                  <a16:creationId xmlns:a16="http://schemas.microsoft.com/office/drawing/2014/main" id="{18343A49-379B-47CC-9162-F859CBB7877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4" y="1813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35</a:t>
              </a:r>
            </a:p>
          </p:txBody>
        </p:sp>
        <p:sp>
          <p:nvSpPr>
            <p:cNvPr id="13365" name="Text Box 53">
              <a:extLst>
                <a:ext uri="{FF2B5EF4-FFF2-40B4-BE49-F238E27FC236}">
                  <a16:creationId xmlns:a16="http://schemas.microsoft.com/office/drawing/2014/main" id="{1E04AD06-0599-426B-BE4F-A3CEA3FDDB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6" y="1639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40</a:t>
              </a:r>
            </a:p>
          </p:txBody>
        </p:sp>
        <p:sp>
          <p:nvSpPr>
            <p:cNvPr id="13366" name="Text Box 54">
              <a:extLst>
                <a:ext uri="{FF2B5EF4-FFF2-40B4-BE49-F238E27FC236}">
                  <a16:creationId xmlns:a16="http://schemas.microsoft.com/office/drawing/2014/main" id="{4A8A2256-23CC-4EDB-9E30-FF03037057F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8" y="1412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45</a:t>
              </a:r>
            </a:p>
          </p:txBody>
        </p:sp>
        <p:sp>
          <p:nvSpPr>
            <p:cNvPr id="13367" name="Text Box 55">
              <a:extLst>
                <a:ext uri="{FF2B5EF4-FFF2-40B4-BE49-F238E27FC236}">
                  <a16:creationId xmlns:a16="http://schemas.microsoft.com/office/drawing/2014/main" id="{3D027959-891A-45DE-9D22-831BE1539A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6" y="1174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50</a:t>
              </a:r>
            </a:p>
          </p:txBody>
        </p:sp>
      </p:grpSp>
      <p:sp>
        <p:nvSpPr>
          <p:cNvPr id="13552" name="AutoShape 240">
            <a:hlinkClick r:id="" action="ppaction://hlinkshowjump?jump=nextslide"/>
            <a:hlinkHover r:id="" action="ppaction://noaction" highlightClick="1">
              <a:snd r:embed="rId2" name="click.wav"/>
            </a:hlinkHover>
            <a:extLst>
              <a:ext uri="{FF2B5EF4-FFF2-40B4-BE49-F238E27FC236}">
                <a16:creationId xmlns:a16="http://schemas.microsoft.com/office/drawing/2014/main" id="{C1CCDE11-DF92-4E39-92E0-874A42EFF6EA}"/>
              </a:ext>
            </a:extLst>
          </p:cNvPr>
          <p:cNvSpPr>
            <a:spLocks noChangeAspect="1" noChangeArrowheads="1"/>
          </p:cNvSpPr>
          <p:nvPr/>
        </p:nvSpPr>
        <p:spPr bwMode="auto">
          <a:xfrm rot="10800000">
            <a:off x="7380288" y="6272213"/>
            <a:ext cx="219075" cy="2159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DDDDDD"/>
              </a:gs>
              <a:gs pos="100000">
                <a:srgbClr val="DDDDDD">
                  <a:gamma/>
                  <a:shade val="69412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accent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pPr algn="ctr"/>
            <a:r>
              <a:rPr lang="hr-HR" altLang="sr-Latn-RS" sz="1000" b="1">
                <a:solidFill>
                  <a:srgbClr val="009900"/>
                </a:solidFill>
                <a:cs typeface="Arial" panose="020B0604020202020204" pitchFamily="34" charset="0"/>
                <a:sym typeface="Wingdings" panose="05000000000000000000" pitchFamily="2" charset="2"/>
              </a:rPr>
              <a:t></a:t>
            </a:r>
          </a:p>
        </p:txBody>
      </p:sp>
      <p:sp>
        <p:nvSpPr>
          <p:cNvPr id="13553" name="AutoShape 241">
            <a:hlinkClick r:id="" action="ppaction://hlinkshowjump?jump=endshow"/>
            <a:hlinkHover r:id="" action="ppaction://noaction" highlightClick="1">
              <a:snd r:embed="rId2" name="click.wav"/>
            </a:hlinkHover>
            <a:extLst>
              <a:ext uri="{FF2B5EF4-FFF2-40B4-BE49-F238E27FC236}">
                <a16:creationId xmlns:a16="http://schemas.microsoft.com/office/drawing/2014/main" id="{463CFA91-F665-4898-A36E-240EC4F046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78738" y="6272213"/>
            <a:ext cx="565150" cy="2159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19050" algn="ctr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accent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lIns="36000" tIns="36000" rIns="36000" bIns="36000" anchor="ctr"/>
          <a:lstStyle/>
          <a:p>
            <a:pPr algn="ctr"/>
            <a:r>
              <a:rPr lang="hr-HR" altLang="sr-Latn-RS" sz="800" b="1">
                <a:solidFill>
                  <a:schemeClr val="bg1"/>
                </a:solidFill>
                <a:latin typeface="Tahoma" panose="020B0604030504040204" pitchFamily="34" charset="0"/>
              </a:rPr>
              <a:t>Početak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1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"/>
                            </p:stCondLst>
                            <p:childTnLst>
                              <p:par>
                                <p:cTn id="12" presetID="35" presetClass="emph" presetSubtype="0" repeatCount="300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" dur="1000" fill="hold"/>
                                        <p:tgtEl>
                                          <p:spTgt spid="133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33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18" dur="120000" fill="hold"/>
                                        <p:tgtEl>
                                          <p:spTgt spid="133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100"/>
                                        <p:tgtEl>
                                          <p:spTgt spid="13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1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1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64" presetClass="path" presetSubtype="0" repeatCount="4000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0.00533 L 2.5E-6 -0.31481 " pathEditMode="relative" rAng="0" ptsTypes="AA">
                                      <p:cBhvr>
                                        <p:cTn id="31" dur="30000" fill="hold"/>
                                        <p:tgtEl>
                                          <p:spTgt spid="134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019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64" presetClass="path" presetSubtype="0" fill="hold" grpId="0" nodeType="withEffect">
                                  <p:stCondLst>
                                    <p:cond delay="27000"/>
                                  </p:stCondLst>
                                  <p:childTnLst>
                                    <p:animMotion origin="layout" path="M 5.55556E-7 7.40741E-7 L 5.55556E-7 -0.03148 " pathEditMode="relative" rAng="0" ptsTypes="AA">
                                      <p:cBhvr>
                                        <p:cTn id="33" dur="3000" fill="hold"/>
                                        <p:tgtEl>
                                          <p:spTgt spid="134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74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64" presetClass="path" presetSubtype="0" fill="hold" nodeType="withEffect">
                                  <p:stCondLst>
                                    <p:cond delay="27000"/>
                                  </p:stCondLst>
                                  <p:childTnLst>
                                    <p:animMotion origin="layout" path="M 5.55556E-7 -3.33333E-6 L 5.55556E-7 -0.03125 " pathEditMode="relative" rAng="0" ptsTypes="AA">
                                      <p:cBhvr>
                                        <p:cTn id="35" dur="3000" fill="hold"/>
                                        <p:tgtEl>
                                          <p:spTgt spid="134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74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64" presetClass="path" presetSubtype="0" fill="hold" nodeType="withEffect">
                                  <p:stCondLst>
                                    <p:cond delay="57000"/>
                                  </p:stCondLst>
                                  <p:childTnLst>
                                    <p:animMotion origin="layout" path="M 5.55556E-7 -0.03125 L 5.55556E-7 -0.0625 " pathEditMode="relative" rAng="0" ptsTypes="AA">
                                      <p:cBhvr>
                                        <p:cTn id="37" dur="3000" fill="hold"/>
                                        <p:tgtEl>
                                          <p:spTgt spid="134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74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64" presetClass="path" presetSubtype="0" fill="hold" nodeType="withEffect">
                                  <p:stCondLst>
                                    <p:cond delay="87000"/>
                                  </p:stCondLst>
                                  <p:childTnLst>
                                    <p:animMotion origin="layout" path="M 5.55556E-7 -0.06273 L 5.55556E-7 -0.09444 " pathEditMode="relative" rAng="0" ptsTypes="AA">
                                      <p:cBhvr>
                                        <p:cTn id="39" dur="3000" fill="hold"/>
                                        <p:tgtEl>
                                          <p:spTgt spid="134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97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64" presetClass="path" presetSubtype="0" fill="hold" nodeType="withEffect">
                                  <p:stCondLst>
                                    <p:cond delay="117000"/>
                                  </p:stCondLst>
                                  <p:childTnLst>
                                    <p:animMotion origin="layout" path="M 5.55556E-7 -0.09467 L 5.55556E-7 -0.12592 " pathEditMode="relative" rAng="0" ptsTypes="AA">
                                      <p:cBhvr>
                                        <p:cTn id="41" dur="3000" fill="hold"/>
                                        <p:tgtEl>
                                          <p:spTgt spid="134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74"/>
                                    </p:animMotion>
                                  </p:childTnLst>
                                </p:cTn>
                              </p:par>
                              <p:par>
                                <p:cTn id="42" presetID="64" presetClass="path" presetSubtype="0" fill="hold" nodeType="withEffect">
                                  <p:stCondLst>
                                    <p:cond delay="125000"/>
                                  </p:stCondLst>
                                  <p:childTnLst>
                                    <p:animMotion origin="layout" path="M 8.33333E-7 -0.01041 L 8.33333E-7 -0.31481 " pathEditMode="relative" rAng="0" ptsTypes="AA">
                                      <p:cBhvr>
                                        <p:cTn id="43" dur="1000" fill="hold"/>
                                        <p:tgtEl>
                                          <p:spTgt spid="134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231"/>
                                    </p:animMotion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"/>
                                        <p:tgtEl>
                                          <p:spTgt spid="13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8" presetClass="emph" presetSubtype="0" repeatCount="20000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-43200000">
                                      <p:cBhvr>
                                        <p:cTn id="48" dur="6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9" presetID="8" presetClass="emph" presetSubtype="0" repeatCount="20000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43200000">
                                      <p:cBhvr>
                                        <p:cTn id="50" dur="60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1" presetID="8" presetClass="emph" presetSubtype="0" repeatCount="20000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43200000">
                                      <p:cBhvr>
                                        <p:cTn id="52" dur="6000" fill="hold"/>
                                        <p:tgtEl>
                                          <p:spTgt spid="133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3" presetID="8" presetClass="emph" presetSubtype="0" repeatCount="20000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-43200000">
                                      <p:cBhvr>
                                        <p:cTn id="54" dur="6000" fill="hold"/>
                                        <p:tgtEl>
                                          <p:spTgt spid="133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126000"/>
                            </p:stCondLst>
                            <p:childTnLst>
                              <p:par>
                                <p:cTn id="5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1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320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133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 nodeType="clickPar">
                      <p:stCondLst>
                        <p:cond delay="0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67" dur="120000" fill="hold"/>
                                        <p:tgtEl>
                                          <p:spTgt spid="133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100"/>
                                        <p:tgtEl>
                                          <p:spTgt spid="13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100"/>
                                        <p:tgtEl>
                                          <p:spTgt spid="13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100"/>
                                        <p:tgtEl>
                                          <p:spTgt spid="13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100"/>
                                        <p:tgtEl>
                                          <p:spTgt spid="13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8" presetClass="emph" presetSubtype="0" repeatCount="20000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43200000">
                                      <p:cBhvr>
                                        <p:cTn id="83" dur="6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4" presetID="8" presetClass="emph" presetSubtype="0" repeatCount="2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43200000">
                                      <p:cBhvr>
                                        <p:cTn id="85" dur="60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6" presetID="8" presetClass="emph" presetSubtype="0" repeatCount="20000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-43200000">
                                      <p:cBhvr>
                                        <p:cTn id="87" dur="6000" fill="hold"/>
                                        <p:tgtEl>
                                          <p:spTgt spid="133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8" presetID="8" presetClass="emph" presetSubtype="0" repeatCount="20000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43200000">
                                      <p:cBhvr>
                                        <p:cTn id="89" dur="6000" fill="hold"/>
                                        <p:tgtEl>
                                          <p:spTgt spid="133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120000"/>
                            </p:stCondLst>
                            <p:childTnLst>
                              <p:par>
                                <p:cTn id="9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7" dur="1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321"/>
                  </p:tgtEl>
                </p:cond>
              </p:nextCondLst>
            </p:seq>
          </p:childTnLst>
        </p:cTn>
      </p:par>
    </p:tnLst>
    <p:bldLst>
      <p:bldP spid="13427" grpId="0" animBg="1"/>
      <p:bldP spid="13371" grpId="0"/>
      <p:bldP spid="13371" grpId="1"/>
      <p:bldP spid="13327" grpId="0" animBg="1"/>
      <p:bldP spid="13327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Group 2">
            <a:extLst>
              <a:ext uri="{FF2B5EF4-FFF2-40B4-BE49-F238E27FC236}">
                <a16:creationId xmlns:a16="http://schemas.microsoft.com/office/drawing/2014/main" id="{E6C9E613-EE73-45AC-80FD-D28A4636F6EB}"/>
              </a:ext>
            </a:extLst>
          </p:cNvPr>
          <p:cNvGrpSpPr>
            <a:grpSpLocks/>
          </p:cNvGrpSpPr>
          <p:nvPr/>
        </p:nvGrpSpPr>
        <p:grpSpPr bwMode="auto">
          <a:xfrm rot="21480000">
            <a:off x="4284663" y="3286125"/>
            <a:ext cx="1943100" cy="1943100"/>
            <a:chOff x="2654" y="2026"/>
            <a:chExt cx="1224" cy="1224"/>
          </a:xfrm>
        </p:grpSpPr>
        <p:sp>
          <p:nvSpPr>
            <p:cNvPr id="14339" name="Freeform 3">
              <a:extLst>
                <a:ext uri="{FF2B5EF4-FFF2-40B4-BE49-F238E27FC236}">
                  <a16:creationId xmlns:a16="http://schemas.microsoft.com/office/drawing/2014/main" id="{5DF7EDE3-B2A7-4D86-86F2-44C82006C9C1}"/>
                </a:ext>
              </a:extLst>
            </p:cNvPr>
            <p:cNvSpPr>
              <a:spLocks/>
            </p:cNvSpPr>
            <p:nvPr/>
          </p:nvSpPr>
          <p:spPr bwMode="auto">
            <a:xfrm>
              <a:off x="2654" y="2026"/>
              <a:ext cx="1224" cy="1224"/>
            </a:xfrm>
            <a:custGeom>
              <a:avLst/>
              <a:gdLst>
                <a:gd name="T0" fmla="*/ 500 w 1224"/>
                <a:gd name="T1" fmla="*/ 8 h 1224"/>
                <a:gd name="T2" fmla="*/ 572 w 1224"/>
                <a:gd name="T3" fmla="*/ 0 h 1224"/>
                <a:gd name="T4" fmla="*/ 636 w 1224"/>
                <a:gd name="T5" fmla="*/ 176 h 1224"/>
                <a:gd name="T6" fmla="*/ 764 w 1224"/>
                <a:gd name="T7" fmla="*/ 200 h 1224"/>
                <a:gd name="T8" fmla="*/ 884 w 1224"/>
                <a:gd name="T9" fmla="*/ 64 h 1224"/>
                <a:gd name="T10" fmla="*/ 972 w 1224"/>
                <a:gd name="T11" fmla="*/ 112 h 1224"/>
                <a:gd name="T12" fmla="*/ 1024 w 1224"/>
                <a:gd name="T13" fmla="*/ 152 h 1224"/>
                <a:gd name="T14" fmla="*/ 940 w 1224"/>
                <a:gd name="T15" fmla="*/ 328 h 1224"/>
                <a:gd name="T16" fmla="*/ 1004 w 1224"/>
                <a:gd name="T17" fmla="*/ 416 h 1224"/>
                <a:gd name="T18" fmla="*/ 1196 w 1224"/>
                <a:gd name="T19" fmla="*/ 420 h 1224"/>
                <a:gd name="T20" fmla="*/ 1216 w 1224"/>
                <a:gd name="T21" fmla="*/ 488 h 1224"/>
                <a:gd name="T22" fmla="*/ 1224 w 1224"/>
                <a:gd name="T23" fmla="*/ 564 h 1224"/>
                <a:gd name="T24" fmla="*/ 1048 w 1224"/>
                <a:gd name="T25" fmla="*/ 644 h 1224"/>
                <a:gd name="T26" fmla="*/ 1024 w 1224"/>
                <a:gd name="T27" fmla="*/ 748 h 1224"/>
                <a:gd name="T28" fmla="*/ 1156 w 1224"/>
                <a:gd name="T29" fmla="*/ 888 h 1224"/>
                <a:gd name="T30" fmla="*/ 1132 w 1224"/>
                <a:gd name="T31" fmla="*/ 948 h 1224"/>
                <a:gd name="T32" fmla="*/ 1080 w 1224"/>
                <a:gd name="T33" fmla="*/ 1012 h 1224"/>
                <a:gd name="T34" fmla="*/ 904 w 1224"/>
                <a:gd name="T35" fmla="*/ 940 h 1224"/>
                <a:gd name="T36" fmla="*/ 804 w 1224"/>
                <a:gd name="T37" fmla="*/ 1000 h 1224"/>
                <a:gd name="T38" fmla="*/ 812 w 1224"/>
                <a:gd name="T39" fmla="*/ 1192 h 1224"/>
                <a:gd name="T40" fmla="*/ 732 w 1224"/>
                <a:gd name="T41" fmla="*/ 1220 h 1224"/>
                <a:gd name="T42" fmla="*/ 656 w 1224"/>
                <a:gd name="T43" fmla="*/ 1224 h 1224"/>
                <a:gd name="T44" fmla="*/ 588 w 1224"/>
                <a:gd name="T45" fmla="*/ 1044 h 1224"/>
                <a:gd name="T46" fmla="*/ 472 w 1224"/>
                <a:gd name="T47" fmla="*/ 1024 h 1224"/>
                <a:gd name="T48" fmla="*/ 340 w 1224"/>
                <a:gd name="T49" fmla="*/ 1156 h 1224"/>
                <a:gd name="T50" fmla="*/ 272 w 1224"/>
                <a:gd name="T51" fmla="*/ 1120 h 1224"/>
                <a:gd name="T52" fmla="*/ 212 w 1224"/>
                <a:gd name="T53" fmla="*/ 1072 h 1224"/>
                <a:gd name="T54" fmla="*/ 288 w 1224"/>
                <a:gd name="T55" fmla="*/ 896 h 1224"/>
                <a:gd name="T56" fmla="*/ 224 w 1224"/>
                <a:gd name="T57" fmla="*/ 808 h 1224"/>
                <a:gd name="T58" fmla="*/ 32 w 1224"/>
                <a:gd name="T59" fmla="*/ 804 h 1224"/>
                <a:gd name="T60" fmla="*/ 12 w 1224"/>
                <a:gd name="T61" fmla="*/ 728 h 1224"/>
                <a:gd name="T62" fmla="*/ 0 w 1224"/>
                <a:gd name="T63" fmla="*/ 660 h 1224"/>
                <a:gd name="T64" fmla="*/ 184 w 1224"/>
                <a:gd name="T65" fmla="*/ 584 h 1224"/>
                <a:gd name="T66" fmla="*/ 200 w 1224"/>
                <a:gd name="T67" fmla="*/ 476 h 1224"/>
                <a:gd name="T68" fmla="*/ 68 w 1224"/>
                <a:gd name="T69" fmla="*/ 336 h 1224"/>
                <a:gd name="T70" fmla="*/ 108 w 1224"/>
                <a:gd name="T71" fmla="*/ 260 h 1224"/>
                <a:gd name="T72" fmla="*/ 152 w 1224"/>
                <a:gd name="T73" fmla="*/ 208 h 1224"/>
                <a:gd name="T74" fmla="*/ 332 w 1224"/>
                <a:gd name="T75" fmla="*/ 284 h 1224"/>
                <a:gd name="T76" fmla="*/ 416 w 1224"/>
                <a:gd name="T77" fmla="*/ 224 h 1224"/>
                <a:gd name="T78" fmla="*/ 424 w 1224"/>
                <a:gd name="T79" fmla="*/ 32 h 1224"/>
                <a:gd name="T80" fmla="*/ 500 w 1224"/>
                <a:gd name="T81" fmla="*/ 8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224" h="1224">
                  <a:moveTo>
                    <a:pt x="500" y="8"/>
                  </a:moveTo>
                  <a:lnTo>
                    <a:pt x="572" y="0"/>
                  </a:lnTo>
                  <a:lnTo>
                    <a:pt x="636" y="176"/>
                  </a:lnTo>
                  <a:lnTo>
                    <a:pt x="764" y="200"/>
                  </a:lnTo>
                  <a:lnTo>
                    <a:pt x="884" y="64"/>
                  </a:lnTo>
                  <a:lnTo>
                    <a:pt x="972" y="112"/>
                  </a:lnTo>
                  <a:lnTo>
                    <a:pt x="1024" y="152"/>
                  </a:lnTo>
                  <a:lnTo>
                    <a:pt x="940" y="328"/>
                  </a:lnTo>
                  <a:lnTo>
                    <a:pt x="1004" y="416"/>
                  </a:lnTo>
                  <a:lnTo>
                    <a:pt x="1196" y="420"/>
                  </a:lnTo>
                  <a:lnTo>
                    <a:pt x="1216" y="488"/>
                  </a:lnTo>
                  <a:lnTo>
                    <a:pt x="1224" y="564"/>
                  </a:lnTo>
                  <a:lnTo>
                    <a:pt x="1048" y="644"/>
                  </a:lnTo>
                  <a:lnTo>
                    <a:pt x="1024" y="748"/>
                  </a:lnTo>
                  <a:lnTo>
                    <a:pt x="1156" y="888"/>
                  </a:lnTo>
                  <a:lnTo>
                    <a:pt x="1132" y="948"/>
                  </a:lnTo>
                  <a:lnTo>
                    <a:pt x="1080" y="1012"/>
                  </a:lnTo>
                  <a:lnTo>
                    <a:pt x="904" y="940"/>
                  </a:lnTo>
                  <a:lnTo>
                    <a:pt x="804" y="1000"/>
                  </a:lnTo>
                  <a:lnTo>
                    <a:pt x="812" y="1192"/>
                  </a:lnTo>
                  <a:lnTo>
                    <a:pt x="732" y="1220"/>
                  </a:lnTo>
                  <a:lnTo>
                    <a:pt x="656" y="1224"/>
                  </a:lnTo>
                  <a:lnTo>
                    <a:pt x="588" y="1044"/>
                  </a:lnTo>
                  <a:lnTo>
                    <a:pt x="472" y="1024"/>
                  </a:lnTo>
                  <a:lnTo>
                    <a:pt x="340" y="1156"/>
                  </a:lnTo>
                  <a:lnTo>
                    <a:pt x="272" y="1120"/>
                  </a:lnTo>
                  <a:lnTo>
                    <a:pt x="212" y="1072"/>
                  </a:lnTo>
                  <a:lnTo>
                    <a:pt x="288" y="896"/>
                  </a:lnTo>
                  <a:lnTo>
                    <a:pt x="224" y="808"/>
                  </a:lnTo>
                  <a:lnTo>
                    <a:pt x="32" y="804"/>
                  </a:lnTo>
                  <a:lnTo>
                    <a:pt x="12" y="728"/>
                  </a:lnTo>
                  <a:lnTo>
                    <a:pt x="0" y="660"/>
                  </a:lnTo>
                  <a:lnTo>
                    <a:pt x="184" y="584"/>
                  </a:lnTo>
                  <a:lnTo>
                    <a:pt x="200" y="476"/>
                  </a:lnTo>
                  <a:lnTo>
                    <a:pt x="68" y="336"/>
                  </a:lnTo>
                  <a:lnTo>
                    <a:pt x="108" y="260"/>
                  </a:lnTo>
                  <a:lnTo>
                    <a:pt x="152" y="208"/>
                  </a:lnTo>
                  <a:lnTo>
                    <a:pt x="332" y="284"/>
                  </a:lnTo>
                  <a:lnTo>
                    <a:pt x="416" y="224"/>
                  </a:lnTo>
                  <a:lnTo>
                    <a:pt x="424" y="32"/>
                  </a:lnTo>
                  <a:lnTo>
                    <a:pt x="500" y="8"/>
                  </a:lnTo>
                  <a:close/>
                </a:path>
              </a:pathLst>
            </a:custGeom>
            <a:gradFill rotWithShape="1">
              <a:gsLst>
                <a:gs pos="0">
                  <a:srgbClr val="996633"/>
                </a:gs>
                <a:gs pos="100000">
                  <a:srgbClr val="996633">
                    <a:gamma/>
                    <a:shade val="61176"/>
                    <a:invGamma/>
                  </a:srgbClr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endParaRPr lang="hr-HR"/>
            </a:p>
          </p:txBody>
        </p:sp>
        <p:sp>
          <p:nvSpPr>
            <p:cNvPr id="14340" name="Oval 4">
              <a:extLst>
                <a:ext uri="{FF2B5EF4-FFF2-40B4-BE49-F238E27FC236}">
                  <a16:creationId xmlns:a16="http://schemas.microsoft.com/office/drawing/2014/main" id="{F2E9864C-E13C-4724-8292-E88DE98F30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98" y="2568"/>
              <a:ext cx="136" cy="136"/>
            </a:xfrm>
            <a:prstGeom prst="ellipse">
              <a:avLst/>
            </a:prstGeom>
            <a:gradFill rotWithShape="1">
              <a:gsLst>
                <a:gs pos="0">
                  <a:srgbClr val="B2B2B2">
                    <a:gamma/>
                    <a:shade val="46275"/>
                    <a:invGamma/>
                  </a:srgbClr>
                </a:gs>
                <a:gs pos="100000">
                  <a:srgbClr val="B2B2B2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</p:grpSp>
      <p:grpSp>
        <p:nvGrpSpPr>
          <p:cNvPr id="14341" name="Group 5">
            <a:extLst>
              <a:ext uri="{FF2B5EF4-FFF2-40B4-BE49-F238E27FC236}">
                <a16:creationId xmlns:a16="http://schemas.microsoft.com/office/drawing/2014/main" id="{D78A853C-E82D-4316-ADAA-E4F258BFEFBA}"/>
              </a:ext>
            </a:extLst>
          </p:cNvPr>
          <p:cNvGrpSpPr>
            <a:grpSpLocks/>
          </p:cNvGrpSpPr>
          <p:nvPr/>
        </p:nvGrpSpPr>
        <p:grpSpPr bwMode="auto">
          <a:xfrm>
            <a:off x="2555875" y="3284538"/>
            <a:ext cx="1943100" cy="1943100"/>
            <a:chOff x="2654" y="2026"/>
            <a:chExt cx="1224" cy="1224"/>
          </a:xfrm>
        </p:grpSpPr>
        <p:sp>
          <p:nvSpPr>
            <p:cNvPr id="14342" name="Freeform 6">
              <a:extLst>
                <a:ext uri="{FF2B5EF4-FFF2-40B4-BE49-F238E27FC236}">
                  <a16:creationId xmlns:a16="http://schemas.microsoft.com/office/drawing/2014/main" id="{E20115B8-962D-4AA7-A952-29B4915EF351}"/>
                </a:ext>
              </a:extLst>
            </p:cNvPr>
            <p:cNvSpPr>
              <a:spLocks/>
            </p:cNvSpPr>
            <p:nvPr/>
          </p:nvSpPr>
          <p:spPr bwMode="auto">
            <a:xfrm>
              <a:off x="2654" y="2026"/>
              <a:ext cx="1224" cy="1224"/>
            </a:xfrm>
            <a:custGeom>
              <a:avLst/>
              <a:gdLst>
                <a:gd name="T0" fmla="*/ 500 w 1224"/>
                <a:gd name="T1" fmla="*/ 8 h 1224"/>
                <a:gd name="T2" fmla="*/ 572 w 1224"/>
                <a:gd name="T3" fmla="*/ 0 h 1224"/>
                <a:gd name="T4" fmla="*/ 636 w 1224"/>
                <a:gd name="T5" fmla="*/ 176 h 1224"/>
                <a:gd name="T6" fmla="*/ 764 w 1224"/>
                <a:gd name="T7" fmla="*/ 200 h 1224"/>
                <a:gd name="T8" fmla="*/ 884 w 1224"/>
                <a:gd name="T9" fmla="*/ 64 h 1224"/>
                <a:gd name="T10" fmla="*/ 972 w 1224"/>
                <a:gd name="T11" fmla="*/ 112 h 1224"/>
                <a:gd name="T12" fmla="*/ 1024 w 1224"/>
                <a:gd name="T13" fmla="*/ 152 h 1224"/>
                <a:gd name="T14" fmla="*/ 940 w 1224"/>
                <a:gd name="T15" fmla="*/ 328 h 1224"/>
                <a:gd name="T16" fmla="*/ 1004 w 1224"/>
                <a:gd name="T17" fmla="*/ 416 h 1224"/>
                <a:gd name="T18" fmla="*/ 1196 w 1224"/>
                <a:gd name="T19" fmla="*/ 420 h 1224"/>
                <a:gd name="T20" fmla="*/ 1216 w 1224"/>
                <a:gd name="T21" fmla="*/ 488 h 1224"/>
                <a:gd name="T22" fmla="*/ 1224 w 1224"/>
                <a:gd name="T23" fmla="*/ 564 h 1224"/>
                <a:gd name="T24" fmla="*/ 1048 w 1224"/>
                <a:gd name="T25" fmla="*/ 644 h 1224"/>
                <a:gd name="T26" fmla="*/ 1024 w 1224"/>
                <a:gd name="T27" fmla="*/ 748 h 1224"/>
                <a:gd name="T28" fmla="*/ 1156 w 1224"/>
                <a:gd name="T29" fmla="*/ 888 h 1224"/>
                <a:gd name="T30" fmla="*/ 1132 w 1224"/>
                <a:gd name="T31" fmla="*/ 948 h 1224"/>
                <a:gd name="T32" fmla="*/ 1080 w 1224"/>
                <a:gd name="T33" fmla="*/ 1012 h 1224"/>
                <a:gd name="T34" fmla="*/ 904 w 1224"/>
                <a:gd name="T35" fmla="*/ 940 h 1224"/>
                <a:gd name="T36" fmla="*/ 804 w 1224"/>
                <a:gd name="T37" fmla="*/ 1000 h 1224"/>
                <a:gd name="T38" fmla="*/ 812 w 1224"/>
                <a:gd name="T39" fmla="*/ 1192 h 1224"/>
                <a:gd name="T40" fmla="*/ 732 w 1224"/>
                <a:gd name="T41" fmla="*/ 1220 h 1224"/>
                <a:gd name="T42" fmla="*/ 656 w 1224"/>
                <a:gd name="T43" fmla="*/ 1224 h 1224"/>
                <a:gd name="T44" fmla="*/ 588 w 1224"/>
                <a:gd name="T45" fmla="*/ 1044 h 1224"/>
                <a:gd name="T46" fmla="*/ 472 w 1224"/>
                <a:gd name="T47" fmla="*/ 1024 h 1224"/>
                <a:gd name="T48" fmla="*/ 340 w 1224"/>
                <a:gd name="T49" fmla="*/ 1156 h 1224"/>
                <a:gd name="T50" fmla="*/ 272 w 1224"/>
                <a:gd name="T51" fmla="*/ 1120 h 1224"/>
                <a:gd name="T52" fmla="*/ 212 w 1224"/>
                <a:gd name="T53" fmla="*/ 1072 h 1224"/>
                <a:gd name="T54" fmla="*/ 288 w 1224"/>
                <a:gd name="T55" fmla="*/ 896 h 1224"/>
                <a:gd name="T56" fmla="*/ 224 w 1224"/>
                <a:gd name="T57" fmla="*/ 808 h 1224"/>
                <a:gd name="T58" fmla="*/ 32 w 1224"/>
                <a:gd name="T59" fmla="*/ 804 h 1224"/>
                <a:gd name="T60" fmla="*/ 12 w 1224"/>
                <a:gd name="T61" fmla="*/ 728 h 1224"/>
                <a:gd name="T62" fmla="*/ 0 w 1224"/>
                <a:gd name="T63" fmla="*/ 660 h 1224"/>
                <a:gd name="T64" fmla="*/ 184 w 1224"/>
                <a:gd name="T65" fmla="*/ 584 h 1224"/>
                <a:gd name="T66" fmla="*/ 200 w 1224"/>
                <a:gd name="T67" fmla="*/ 476 h 1224"/>
                <a:gd name="T68" fmla="*/ 68 w 1224"/>
                <a:gd name="T69" fmla="*/ 336 h 1224"/>
                <a:gd name="T70" fmla="*/ 108 w 1224"/>
                <a:gd name="T71" fmla="*/ 260 h 1224"/>
                <a:gd name="T72" fmla="*/ 152 w 1224"/>
                <a:gd name="T73" fmla="*/ 208 h 1224"/>
                <a:gd name="T74" fmla="*/ 332 w 1224"/>
                <a:gd name="T75" fmla="*/ 284 h 1224"/>
                <a:gd name="T76" fmla="*/ 416 w 1224"/>
                <a:gd name="T77" fmla="*/ 224 h 1224"/>
                <a:gd name="T78" fmla="*/ 424 w 1224"/>
                <a:gd name="T79" fmla="*/ 32 h 1224"/>
                <a:gd name="T80" fmla="*/ 500 w 1224"/>
                <a:gd name="T81" fmla="*/ 8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224" h="1224">
                  <a:moveTo>
                    <a:pt x="500" y="8"/>
                  </a:moveTo>
                  <a:lnTo>
                    <a:pt x="572" y="0"/>
                  </a:lnTo>
                  <a:lnTo>
                    <a:pt x="636" y="176"/>
                  </a:lnTo>
                  <a:lnTo>
                    <a:pt x="764" y="200"/>
                  </a:lnTo>
                  <a:lnTo>
                    <a:pt x="884" y="64"/>
                  </a:lnTo>
                  <a:lnTo>
                    <a:pt x="972" y="112"/>
                  </a:lnTo>
                  <a:lnTo>
                    <a:pt x="1024" y="152"/>
                  </a:lnTo>
                  <a:lnTo>
                    <a:pt x="940" y="328"/>
                  </a:lnTo>
                  <a:lnTo>
                    <a:pt x="1004" y="416"/>
                  </a:lnTo>
                  <a:lnTo>
                    <a:pt x="1196" y="420"/>
                  </a:lnTo>
                  <a:lnTo>
                    <a:pt x="1216" y="488"/>
                  </a:lnTo>
                  <a:lnTo>
                    <a:pt x="1224" y="564"/>
                  </a:lnTo>
                  <a:lnTo>
                    <a:pt x="1048" y="644"/>
                  </a:lnTo>
                  <a:lnTo>
                    <a:pt x="1024" y="748"/>
                  </a:lnTo>
                  <a:lnTo>
                    <a:pt x="1156" y="888"/>
                  </a:lnTo>
                  <a:lnTo>
                    <a:pt x="1132" y="948"/>
                  </a:lnTo>
                  <a:lnTo>
                    <a:pt x="1080" y="1012"/>
                  </a:lnTo>
                  <a:lnTo>
                    <a:pt x="904" y="940"/>
                  </a:lnTo>
                  <a:lnTo>
                    <a:pt x="804" y="1000"/>
                  </a:lnTo>
                  <a:lnTo>
                    <a:pt x="812" y="1192"/>
                  </a:lnTo>
                  <a:lnTo>
                    <a:pt x="732" y="1220"/>
                  </a:lnTo>
                  <a:lnTo>
                    <a:pt x="656" y="1224"/>
                  </a:lnTo>
                  <a:lnTo>
                    <a:pt x="588" y="1044"/>
                  </a:lnTo>
                  <a:lnTo>
                    <a:pt x="472" y="1024"/>
                  </a:lnTo>
                  <a:lnTo>
                    <a:pt x="340" y="1156"/>
                  </a:lnTo>
                  <a:lnTo>
                    <a:pt x="272" y="1120"/>
                  </a:lnTo>
                  <a:lnTo>
                    <a:pt x="212" y="1072"/>
                  </a:lnTo>
                  <a:lnTo>
                    <a:pt x="288" y="896"/>
                  </a:lnTo>
                  <a:lnTo>
                    <a:pt x="224" y="808"/>
                  </a:lnTo>
                  <a:lnTo>
                    <a:pt x="32" y="804"/>
                  </a:lnTo>
                  <a:lnTo>
                    <a:pt x="12" y="728"/>
                  </a:lnTo>
                  <a:lnTo>
                    <a:pt x="0" y="660"/>
                  </a:lnTo>
                  <a:lnTo>
                    <a:pt x="184" y="584"/>
                  </a:lnTo>
                  <a:lnTo>
                    <a:pt x="200" y="476"/>
                  </a:lnTo>
                  <a:lnTo>
                    <a:pt x="68" y="336"/>
                  </a:lnTo>
                  <a:lnTo>
                    <a:pt x="108" y="260"/>
                  </a:lnTo>
                  <a:lnTo>
                    <a:pt x="152" y="208"/>
                  </a:lnTo>
                  <a:lnTo>
                    <a:pt x="332" y="284"/>
                  </a:lnTo>
                  <a:lnTo>
                    <a:pt x="416" y="224"/>
                  </a:lnTo>
                  <a:lnTo>
                    <a:pt x="424" y="32"/>
                  </a:lnTo>
                  <a:lnTo>
                    <a:pt x="500" y="8"/>
                  </a:lnTo>
                  <a:close/>
                </a:path>
              </a:pathLst>
            </a:custGeom>
            <a:gradFill rotWithShape="1">
              <a:gsLst>
                <a:gs pos="0">
                  <a:srgbClr val="996633"/>
                </a:gs>
                <a:gs pos="100000">
                  <a:srgbClr val="996633">
                    <a:gamma/>
                    <a:shade val="61176"/>
                    <a:invGamma/>
                  </a:srgbClr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endParaRPr lang="hr-HR"/>
            </a:p>
          </p:txBody>
        </p:sp>
        <p:sp>
          <p:nvSpPr>
            <p:cNvPr id="14343" name="Oval 7">
              <a:extLst>
                <a:ext uri="{FF2B5EF4-FFF2-40B4-BE49-F238E27FC236}">
                  <a16:creationId xmlns:a16="http://schemas.microsoft.com/office/drawing/2014/main" id="{D9B87DDB-EA74-4E7A-91C7-379DA27B2D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98" y="2568"/>
              <a:ext cx="136" cy="136"/>
            </a:xfrm>
            <a:prstGeom prst="ellipse">
              <a:avLst/>
            </a:prstGeom>
            <a:gradFill rotWithShape="1">
              <a:gsLst>
                <a:gs pos="0">
                  <a:srgbClr val="B2B2B2">
                    <a:gamma/>
                    <a:shade val="46275"/>
                    <a:invGamma/>
                  </a:srgbClr>
                </a:gs>
                <a:gs pos="100000">
                  <a:srgbClr val="B2B2B2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</p:grpSp>
      <p:sp>
        <p:nvSpPr>
          <p:cNvPr id="14344" name="AutoShape 8">
            <a:hlinkClick r:id="" action="ppaction://noaction">
              <a:snd r:embed="rId2" name="click.wav"/>
            </a:hlinkClick>
            <a:hlinkHover r:id="" action="ppaction://noaction" highlightClick="1">
              <a:snd r:embed="rId3" name="arrow.wav"/>
            </a:hlinkHover>
            <a:extLst>
              <a:ext uri="{FF2B5EF4-FFF2-40B4-BE49-F238E27FC236}">
                <a16:creationId xmlns:a16="http://schemas.microsoft.com/office/drawing/2014/main" id="{7E02BAAF-25AD-45B0-A257-4414170AC6B5}"/>
              </a:ext>
            </a:extLst>
          </p:cNvPr>
          <p:cNvSpPr>
            <a:spLocks noChangeArrowheads="1"/>
          </p:cNvSpPr>
          <p:nvPr/>
        </p:nvSpPr>
        <p:spPr bwMode="auto">
          <a:xfrm rot="5651042">
            <a:off x="3275807" y="4293393"/>
            <a:ext cx="793750" cy="1655763"/>
          </a:xfrm>
          <a:custGeom>
            <a:avLst/>
            <a:gdLst>
              <a:gd name="G0" fmla="+- -2244518 0 0"/>
              <a:gd name="G1" fmla="+- -5319912 0 0"/>
              <a:gd name="G2" fmla="+- -2244518 0 -5319912"/>
              <a:gd name="G3" fmla="+- 10800 0 0"/>
              <a:gd name="G4" fmla="+- 0 0 -2244518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7254 0 0"/>
              <a:gd name="G9" fmla="+- 0 0 -5319912"/>
              <a:gd name="G10" fmla="+- 7254 0 2700"/>
              <a:gd name="G11" fmla="cos G10 -2244518"/>
              <a:gd name="G12" fmla="sin G10 -2244518"/>
              <a:gd name="G13" fmla="cos 13500 -2244518"/>
              <a:gd name="G14" fmla="sin 13500 -2244518"/>
              <a:gd name="G15" fmla="+- G11 10800 0"/>
              <a:gd name="G16" fmla="+- G12 10800 0"/>
              <a:gd name="G17" fmla="+- G13 10800 0"/>
              <a:gd name="G18" fmla="+- G14 10800 0"/>
              <a:gd name="G19" fmla="*/ 7254 1 2"/>
              <a:gd name="G20" fmla="+- G19 5400 0"/>
              <a:gd name="G21" fmla="cos G20 -2244518"/>
              <a:gd name="G22" fmla="sin G20 -2244518"/>
              <a:gd name="G23" fmla="+- G21 10800 0"/>
              <a:gd name="G24" fmla="+- G12 G23 G22"/>
              <a:gd name="G25" fmla="+- G22 G23 G11"/>
              <a:gd name="G26" fmla="cos 10800 -2244518"/>
              <a:gd name="G27" fmla="sin 10800 -2244518"/>
              <a:gd name="G28" fmla="cos 7254 -2244518"/>
              <a:gd name="G29" fmla="sin 7254 -2244518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5319912"/>
              <a:gd name="G36" fmla="sin G34 -5319912"/>
              <a:gd name="G37" fmla="+/ -5319912 -2244518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7254 G39"/>
              <a:gd name="G43" fmla="sin 7254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6569 w 21600"/>
              <a:gd name="T5" fmla="*/ 1669 h 21600"/>
              <a:gd name="T6" fmla="*/ 12184 w 21600"/>
              <a:gd name="T7" fmla="*/ 1879 h 21600"/>
              <a:gd name="T8" fmla="*/ 14674 w 21600"/>
              <a:gd name="T9" fmla="*/ 4667 h 21600"/>
              <a:gd name="T10" fmla="*/ 21959 w 21600"/>
              <a:gd name="T11" fmla="*/ 3202 h 21600"/>
              <a:gd name="T12" fmla="*/ 20779 w 21600"/>
              <a:gd name="T13" fmla="*/ 9416 h 21600"/>
              <a:gd name="T14" fmla="*/ 14564 w 21600"/>
              <a:gd name="T15" fmla="*/ 8237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6796" y="6717"/>
                </a:moveTo>
                <a:cubicBezTo>
                  <a:pt x="15665" y="5057"/>
                  <a:pt x="13897" y="3940"/>
                  <a:pt x="11912" y="3631"/>
                </a:cubicBezTo>
                <a:lnTo>
                  <a:pt x="12456" y="127"/>
                </a:lnTo>
                <a:cubicBezTo>
                  <a:pt x="15411" y="586"/>
                  <a:pt x="18044" y="2250"/>
                  <a:pt x="19727" y="4721"/>
                </a:cubicBezTo>
                <a:lnTo>
                  <a:pt x="21959" y="3202"/>
                </a:lnTo>
                <a:lnTo>
                  <a:pt x="20779" y="9416"/>
                </a:lnTo>
                <a:lnTo>
                  <a:pt x="14564" y="8237"/>
                </a:lnTo>
                <a:lnTo>
                  <a:pt x="16796" y="6717"/>
                </a:lnTo>
                <a:close/>
              </a:path>
            </a:pathLst>
          </a:custGeom>
          <a:gradFill rotWithShape="1">
            <a:gsLst>
              <a:gs pos="0">
                <a:srgbClr val="00CC00"/>
              </a:gs>
              <a:gs pos="50000">
                <a:srgbClr val="00CC00">
                  <a:gamma/>
                  <a:shade val="46275"/>
                  <a:invGamma/>
                </a:srgbClr>
              </a:gs>
              <a:gs pos="100000">
                <a:srgbClr val="00CC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endParaRPr lang="hr-HR"/>
          </a:p>
        </p:txBody>
      </p:sp>
      <p:sp>
        <p:nvSpPr>
          <p:cNvPr id="14345" name="AutoShape 9">
            <a:hlinkClick r:id="" action="ppaction://noaction">
              <a:snd r:embed="rId2" name="click.wav"/>
            </a:hlinkClick>
            <a:hlinkHover r:id="" action="ppaction://noaction" highlightClick="1">
              <a:snd r:embed="rId3" name="arrow.wav"/>
            </a:hlinkHover>
            <a:extLst>
              <a:ext uri="{FF2B5EF4-FFF2-40B4-BE49-F238E27FC236}">
                <a16:creationId xmlns:a16="http://schemas.microsoft.com/office/drawing/2014/main" id="{EA186EB0-A8BC-4EAD-B6B0-4F57336469FB}"/>
              </a:ext>
            </a:extLst>
          </p:cNvPr>
          <p:cNvSpPr>
            <a:spLocks noChangeArrowheads="1"/>
          </p:cNvSpPr>
          <p:nvPr/>
        </p:nvSpPr>
        <p:spPr bwMode="auto">
          <a:xfrm rot="15948958" flipV="1">
            <a:off x="3275807" y="2636043"/>
            <a:ext cx="793750" cy="1655763"/>
          </a:xfrm>
          <a:custGeom>
            <a:avLst/>
            <a:gdLst>
              <a:gd name="G0" fmla="+- -2244518 0 0"/>
              <a:gd name="G1" fmla="+- -5319912 0 0"/>
              <a:gd name="G2" fmla="+- -2244518 0 -5319912"/>
              <a:gd name="G3" fmla="+- 10800 0 0"/>
              <a:gd name="G4" fmla="+- 0 0 -2244518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7254 0 0"/>
              <a:gd name="G9" fmla="+- 0 0 -5319912"/>
              <a:gd name="G10" fmla="+- 7254 0 2700"/>
              <a:gd name="G11" fmla="cos G10 -2244518"/>
              <a:gd name="G12" fmla="sin G10 -2244518"/>
              <a:gd name="G13" fmla="cos 13500 -2244518"/>
              <a:gd name="G14" fmla="sin 13500 -2244518"/>
              <a:gd name="G15" fmla="+- G11 10800 0"/>
              <a:gd name="G16" fmla="+- G12 10800 0"/>
              <a:gd name="G17" fmla="+- G13 10800 0"/>
              <a:gd name="G18" fmla="+- G14 10800 0"/>
              <a:gd name="G19" fmla="*/ 7254 1 2"/>
              <a:gd name="G20" fmla="+- G19 5400 0"/>
              <a:gd name="G21" fmla="cos G20 -2244518"/>
              <a:gd name="G22" fmla="sin G20 -2244518"/>
              <a:gd name="G23" fmla="+- G21 10800 0"/>
              <a:gd name="G24" fmla="+- G12 G23 G22"/>
              <a:gd name="G25" fmla="+- G22 G23 G11"/>
              <a:gd name="G26" fmla="cos 10800 -2244518"/>
              <a:gd name="G27" fmla="sin 10800 -2244518"/>
              <a:gd name="G28" fmla="cos 7254 -2244518"/>
              <a:gd name="G29" fmla="sin 7254 -2244518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5319912"/>
              <a:gd name="G36" fmla="sin G34 -5319912"/>
              <a:gd name="G37" fmla="+/ -5319912 -2244518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7254 G39"/>
              <a:gd name="G43" fmla="sin 7254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6569 w 21600"/>
              <a:gd name="T5" fmla="*/ 1669 h 21600"/>
              <a:gd name="T6" fmla="*/ 12184 w 21600"/>
              <a:gd name="T7" fmla="*/ 1879 h 21600"/>
              <a:gd name="T8" fmla="*/ 14674 w 21600"/>
              <a:gd name="T9" fmla="*/ 4667 h 21600"/>
              <a:gd name="T10" fmla="*/ 21959 w 21600"/>
              <a:gd name="T11" fmla="*/ 3202 h 21600"/>
              <a:gd name="T12" fmla="*/ 20779 w 21600"/>
              <a:gd name="T13" fmla="*/ 9416 h 21600"/>
              <a:gd name="T14" fmla="*/ 14564 w 21600"/>
              <a:gd name="T15" fmla="*/ 8237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6796" y="6717"/>
                </a:moveTo>
                <a:cubicBezTo>
                  <a:pt x="15665" y="5057"/>
                  <a:pt x="13897" y="3940"/>
                  <a:pt x="11912" y="3631"/>
                </a:cubicBezTo>
                <a:lnTo>
                  <a:pt x="12456" y="127"/>
                </a:lnTo>
                <a:cubicBezTo>
                  <a:pt x="15411" y="586"/>
                  <a:pt x="18044" y="2250"/>
                  <a:pt x="19727" y="4721"/>
                </a:cubicBezTo>
                <a:lnTo>
                  <a:pt x="21959" y="3202"/>
                </a:lnTo>
                <a:lnTo>
                  <a:pt x="20779" y="9416"/>
                </a:lnTo>
                <a:lnTo>
                  <a:pt x="14564" y="8237"/>
                </a:lnTo>
                <a:lnTo>
                  <a:pt x="16796" y="6717"/>
                </a:lnTo>
                <a:close/>
              </a:path>
            </a:pathLst>
          </a:custGeom>
          <a:gradFill rotWithShape="1">
            <a:gsLst>
              <a:gs pos="0">
                <a:srgbClr val="00CC00"/>
              </a:gs>
              <a:gs pos="50000">
                <a:srgbClr val="00CC00">
                  <a:gamma/>
                  <a:shade val="46275"/>
                  <a:invGamma/>
                </a:srgbClr>
              </a:gs>
              <a:gs pos="100000">
                <a:srgbClr val="00CC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endParaRPr lang="hr-HR"/>
          </a:p>
        </p:txBody>
      </p:sp>
      <p:sp>
        <p:nvSpPr>
          <p:cNvPr id="14346" name="Arc 10">
            <a:extLst>
              <a:ext uri="{FF2B5EF4-FFF2-40B4-BE49-F238E27FC236}">
                <a16:creationId xmlns:a16="http://schemas.microsoft.com/office/drawing/2014/main" id="{4FCDA091-1F33-4741-BDF6-0464CA728132}"/>
              </a:ext>
            </a:extLst>
          </p:cNvPr>
          <p:cNvSpPr>
            <a:spLocks/>
          </p:cNvSpPr>
          <p:nvPr/>
        </p:nvSpPr>
        <p:spPr bwMode="auto">
          <a:xfrm rot="-9078993" flipH="1" flipV="1">
            <a:off x="3563938" y="4005263"/>
            <a:ext cx="431800" cy="431800"/>
          </a:xfrm>
          <a:custGeom>
            <a:avLst/>
            <a:gdLst>
              <a:gd name="G0" fmla="+- 0 0 0"/>
              <a:gd name="G1" fmla="+- 20044 0 0"/>
              <a:gd name="G2" fmla="+- 21600 0 0"/>
              <a:gd name="T0" fmla="*/ 8050 w 21600"/>
              <a:gd name="T1" fmla="*/ 0 h 20044"/>
              <a:gd name="T2" fmla="*/ 21600 w 21600"/>
              <a:gd name="T3" fmla="*/ 20044 h 20044"/>
              <a:gd name="T4" fmla="*/ 0 w 21600"/>
              <a:gd name="T5" fmla="*/ 20044 h 200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0044" fill="none" extrusionOk="0">
                <a:moveTo>
                  <a:pt x="8049" y="0"/>
                </a:moveTo>
                <a:cubicBezTo>
                  <a:pt x="16235" y="3287"/>
                  <a:pt x="21600" y="11222"/>
                  <a:pt x="21600" y="20044"/>
                </a:cubicBezTo>
              </a:path>
              <a:path w="21600" h="20044" stroke="0" extrusionOk="0">
                <a:moveTo>
                  <a:pt x="8049" y="0"/>
                </a:moveTo>
                <a:cubicBezTo>
                  <a:pt x="16235" y="3287"/>
                  <a:pt x="21600" y="11222"/>
                  <a:pt x="21600" y="20044"/>
                </a:cubicBezTo>
                <a:lnTo>
                  <a:pt x="0" y="20044"/>
                </a:lnTo>
                <a:close/>
              </a:path>
            </a:pathLst>
          </a:custGeom>
          <a:noFill/>
          <a:ln w="38100">
            <a:solidFill>
              <a:schemeClr val="bg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14347" name="Arc 11">
            <a:extLst>
              <a:ext uri="{FF2B5EF4-FFF2-40B4-BE49-F238E27FC236}">
                <a16:creationId xmlns:a16="http://schemas.microsoft.com/office/drawing/2014/main" id="{91D221E9-179C-4A43-8550-0CCFF657C93B}"/>
              </a:ext>
            </a:extLst>
          </p:cNvPr>
          <p:cNvSpPr>
            <a:spLocks/>
          </p:cNvSpPr>
          <p:nvPr/>
        </p:nvSpPr>
        <p:spPr bwMode="auto">
          <a:xfrm rot="9078993" flipV="1">
            <a:off x="4860925" y="4005263"/>
            <a:ext cx="431800" cy="431800"/>
          </a:xfrm>
          <a:custGeom>
            <a:avLst/>
            <a:gdLst>
              <a:gd name="G0" fmla="+- 0 0 0"/>
              <a:gd name="G1" fmla="+- 20044 0 0"/>
              <a:gd name="G2" fmla="+- 21600 0 0"/>
              <a:gd name="T0" fmla="*/ 8050 w 21600"/>
              <a:gd name="T1" fmla="*/ 0 h 20044"/>
              <a:gd name="T2" fmla="*/ 21600 w 21600"/>
              <a:gd name="T3" fmla="*/ 20044 h 20044"/>
              <a:gd name="T4" fmla="*/ 0 w 21600"/>
              <a:gd name="T5" fmla="*/ 20044 h 200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0044" fill="none" extrusionOk="0">
                <a:moveTo>
                  <a:pt x="8049" y="0"/>
                </a:moveTo>
                <a:cubicBezTo>
                  <a:pt x="16235" y="3287"/>
                  <a:pt x="21600" y="11222"/>
                  <a:pt x="21600" y="20044"/>
                </a:cubicBezTo>
              </a:path>
              <a:path w="21600" h="20044" stroke="0" extrusionOk="0">
                <a:moveTo>
                  <a:pt x="8049" y="0"/>
                </a:moveTo>
                <a:cubicBezTo>
                  <a:pt x="16235" y="3287"/>
                  <a:pt x="21600" y="11222"/>
                  <a:pt x="21600" y="20044"/>
                </a:cubicBezTo>
                <a:lnTo>
                  <a:pt x="0" y="20044"/>
                </a:lnTo>
                <a:close/>
              </a:path>
            </a:pathLst>
          </a:custGeom>
          <a:noFill/>
          <a:ln w="38100">
            <a:solidFill>
              <a:schemeClr val="bg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14349" name="Arc 13">
            <a:extLst>
              <a:ext uri="{FF2B5EF4-FFF2-40B4-BE49-F238E27FC236}">
                <a16:creationId xmlns:a16="http://schemas.microsoft.com/office/drawing/2014/main" id="{2F8C14D1-83E8-41FC-AA79-26EC9CDE2205}"/>
              </a:ext>
            </a:extLst>
          </p:cNvPr>
          <p:cNvSpPr>
            <a:spLocks/>
          </p:cNvSpPr>
          <p:nvPr/>
        </p:nvSpPr>
        <p:spPr bwMode="auto">
          <a:xfrm rot="1975191" flipH="1" flipV="1">
            <a:off x="4859338" y="4076700"/>
            <a:ext cx="431800" cy="431800"/>
          </a:xfrm>
          <a:custGeom>
            <a:avLst/>
            <a:gdLst>
              <a:gd name="G0" fmla="+- 0 0 0"/>
              <a:gd name="G1" fmla="+- 20044 0 0"/>
              <a:gd name="G2" fmla="+- 21600 0 0"/>
              <a:gd name="T0" fmla="*/ 8050 w 21600"/>
              <a:gd name="T1" fmla="*/ 0 h 20044"/>
              <a:gd name="T2" fmla="*/ 21600 w 21600"/>
              <a:gd name="T3" fmla="*/ 20044 h 20044"/>
              <a:gd name="T4" fmla="*/ 0 w 21600"/>
              <a:gd name="T5" fmla="*/ 20044 h 200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0044" fill="none" extrusionOk="0">
                <a:moveTo>
                  <a:pt x="8049" y="0"/>
                </a:moveTo>
                <a:cubicBezTo>
                  <a:pt x="16235" y="3287"/>
                  <a:pt x="21600" y="11222"/>
                  <a:pt x="21600" y="20044"/>
                </a:cubicBezTo>
              </a:path>
              <a:path w="21600" h="20044" stroke="0" extrusionOk="0">
                <a:moveTo>
                  <a:pt x="8049" y="0"/>
                </a:moveTo>
                <a:cubicBezTo>
                  <a:pt x="16235" y="3287"/>
                  <a:pt x="21600" y="11222"/>
                  <a:pt x="21600" y="20044"/>
                </a:cubicBezTo>
                <a:lnTo>
                  <a:pt x="0" y="20044"/>
                </a:lnTo>
                <a:close/>
              </a:path>
            </a:pathLst>
          </a:custGeom>
          <a:noFill/>
          <a:ln w="38100">
            <a:solidFill>
              <a:schemeClr val="bg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14350" name="Arc 14">
            <a:extLst>
              <a:ext uri="{FF2B5EF4-FFF2-40B4-BE49-F238E27FC236}">
                <a16:creationId xmlns:a16="http://schemas.microsoft.com/office/drawing/2014/main" id="{2EA230CF-2C03-4070-A3F6-6ED34A294BFF}"/>
              </a:ext>
            </a:extLst>
          </p:cNvPr>
          <p:cNvSpPr>
            <a:spLocks/>
          </p:cNvSpPr>
          <p:nvPr/>
        </p:nvSpPr>
        <p:spPr bwMode="auto">
          <a:xfrm rot="19159277" flipV="1">
            <a:off x="3563938" y="4076700"/>
            <a:ext cx="431800" cy="431800"/>
          </a:xfrm>
          <a:custGeom>
            <a:avLst/>
            <a:gdLst>
              <a:gd name="G0" fmla="+- 0 0 0"/>
              <a:gd name="G1" fmla="+- 20044 0 0"/>
              <a:gd name="G2" fmla="+- 21600 0 0"/>
              <a:gd name="T0" fmla="*/ 8050 w 21600"/>
              <a:gd name="T1" fmla="*/ 0 h 20044"/>
              <a:gd name="T2" fmla="*/ 21600 w 21600"/>
              <a:gd name="T3" fmla="*/ 20044 h 20044"/>
              <a:gd name="T4" fmla="*/ 0 w 21600"/>
              <a:gd name="T5" fmla="*/ 20044 h 200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0044" fill="none" extrusionOk="0">
                <a:moveTo>
                  <a:pt x="8049" y="0"/>
                </a:moveTo>
                <a:cubicBezTo>
                  <a:pt x="16235" y="3287"/>
                  <a:pt x="21600" y="11222"/>
                  <a:pt x="21600" y="20044"/>
                </a:cubicBezTo>
              </a:path>
              <a:path w="21600" h="20044" stroke="0" extrusionOk="0">
                <a:moveTo>
                  <a:pt x="8049" y="0"/>
                </a:moveTo>
                <a:cubicBezTo>
                  <a:pt x="16235" y="3287"/>
                  <a:pt x="21600" y="11222"/>
                  <a:pt x="21600" y="20044"/>
                </a:cubicBezTo>
                <a:lnTo>
                  <a:pt x="0" y="20044"/>
                </a:lnTo>
                <a:close/>
              </a:path>
            </a:pathLst>
          </a:custGeom>
          <a:noFill/>
          <a:ln w="38100">
            <a:solidFill>
              <a:schemeClr val="bg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14351" name="AutoShape 15">
            <a:extLst>
              <a:ext uri="{FF2B5EF4-FFF2-40B4-BE49-F238E27FC236}">
                <a16:creationId xmlns:a16="http://schemas.microsoft.com/office/drawing/2014/main" id="{874CE05A-0766-4E0B-8704-F0814BC6B5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59338" y="5948363"/>
            <a:ext cx="719137" cy="144462"/>
          </a:xfrm>
          <a:prstGeom prst="bracketPair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hr-HR" altLang="sr-Latn-RS" sz="1200">
                <a:latin typeface="Tahoma" panose="020B0604030504040204" pitchFamily="34" charset="0"/>
              </a:rPr>
              <a:t>40 </a:t>
            </a:r>
            <a:r>
              <a:rPr lang="hr-HR" altLang="sr-Latn-RS" sz="1200" baseline="30000">
                <a:latin typeface="Tahoma" panose="020B0604030504040204" pitchFamily="34" charset="0"/>
              </a:rPr>
              <a:t>o</a:t>
            </a:r>
            <a:r>
              <a:rPr lang="hr-HR" altLang="sr-Latn-RS" sz="1200">
                <a:latin typeface="Tahoma" panose="020B0604030504040204" pitchFamily="34" charset="0"/>
              </a:rPr>
              <a:t>/min</a:t>
            </a:r>
          </a:p>
        </p:txBody>
      </p:sp>
      <p:sp>
        <p:nvSpPr>
          <p:cNvPr id="14352" name="AutoShape 16">
            <a:extLst>
              <a:ext uri="{FF2B5EF4-FFF2-40B4-BE49-F238E27FC236}">
                <a16:creationId xmlns:a16="http://schemas.microsoft.com/office/drawing/2014/main" id="{7D6A020A-942A-4162-90CE-59E35EC7D2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2138" y="5948363"/>
            <a:ext cx="719137" cy="144462"/>
          </a:xfrm>
          <a:prstGeom prst="bracketPair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hr-HR" altLang="sr-Latn-RS" sz="1200">
                <a:latin typeface="Tahoma" panose="020B0604030504040204" pitchFamily="34" charset="0"/>
              </a:rPr>
              <a:t>40 </a:t>
            </a:r>
            <a:r>
              <a:rPr lang="hr-HR" altLang="sr-Latn-RS" sz="1200" baseline="30000">
                <a:latin typeface="Tahoma" panose="020B0604030504040204" pitchFamily="34" charset="0"/>
              </a:rPr>
              <a:t>o</a:t>
            </a:r>
            <a:r>
              <a:rPr lang="hr-HR" altLang="sr-Latn-RS" sz="1200">
                <a:latin typeface="Tahoma" panose="020B0604030504040204" pitchFamily="34" charset="0"/>
              </a:rPr>
              <a:t>/min</a:t>
            </a:r>
          </a:p>
        </p:txBody>
      </p:sp>
      <p:sp>
        <p:nvSpPr>
          <p:cNvPr id="14353" name="Line 17">
            <a:extLst>
              <a:ext uri="{FF2B5EF4-FFF2-40B4-BE49-F238E27FC236}">
                <a16:creationId xmlns:a16="http://schemas.microsoft.com/office/drawing/2014/main" id="{E49A9BE5-4A41-493A-A5F0-E5E9EBAF8520}"/>
              </a:ext>
            </a:extLst>
          </p:cNvPr>
          <p:cNvSpPr>
            <a:spLocks noChangeShapeType="1"/>
          </p:cNvSpPr>
          <p:nvPr/>
        </p:nvSpPr>
        <p:spPr bwMode="auto">
          <a:xfrm>
            <a:off x="2411413" y="6165850"/>
            <a:ext cx="39608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4426" name="Line 90">
            <a:extLst>
              <a:ext uri="{FF2B5EF4-FFF2-40B4-BE49-F238E27FC236}">
                <a16:creationId xmlns:a16="http://schemas.microsoft.com/office/drawing/2014/main" id="{C3EBB893-C987-4699-B139-521ACB009F20}"/>
              </a:ext>
            </a:extLst>
          </p:cNvPr>
          <p:cNvSpPr>
            <a:spLocks noChangeShapeType="1"/>
          </p:cNvSpPr>
          <p:nvPr/>
        </p:nvSpPr>
        <p:spPr bwMode="auto">
          <a:xfrm>
            <a:off x="2987675" y="4256088"/>
            <a:ext cx="107950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4427" name="Line 91">
            <a:extLst>
              <a:ext uri="{FF2B5EF4-FFF2-40B4-BE49-F238E27FC236}">
                <a16:creationId xmlns:a16="http://schemas.microsoft.com/office/drawing/2014/main" id="{9DA969A1-1A5F-4F58-96F4-41944145145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716463" y="4256088"/>
            <a:ext cx="107950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4465" name="Text Box 129">
            <a:extLst>
              <a:ext uri="{FF2B5EF4-FFF2-40B4-BE49-F238E27FC236}">
                <a16:creationId xmlns:a16="http://schemas.microsoft.com/office/drawing/2014/main" id="{A137EC07-AB38-4144-8703-341D8CF7E3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62738" y="4076700"/>
            <a:ext cx="179387" cy="215900"/>
          </a:xfrm>
          <a:prstGeom prst="rect">
            <a:avLst/>
          </a:prstGeom>
          <a:gradFill rotWithShape="1">
            <a:gsLst>
              <a:gs pos="0">
                <a:srgbClr val="B2B2B2">
                  <a:gamma/>
                  <a:shade val="76078"/>
                  <a:invGamma/>
                </a:srgbClr>
              </a:gs>
              <a:gs pos="50000">
                <a:srgbClr val="B2B2B2"/>
              </a:gs>
              <a:gs pos="100000">
                <a:srgbClr val="B2B2B2">
                  <a:gamma/>
                  <a:shade val="76078"/>
                  <a:invGamma/>
                </a:srgbClr>
              </a:gs>
            </a:gsLst>
            <a:lin ang="5400000" scaled="1"/>
          </a:gra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 anchorCtr="1"/>
          <a:lstStyle/>
          <a:p>
            <a:pPr algn="ctr">
              <a:spcBef>
                <a:spcPct val="50000"/>
              </a:spcBef>
            </a:pPr>
            <a:r>
              <a:rPr lang="hr-HR" altLang="sr-Latn-RS" sz="1400" b="1">
                <a:latin typeface="Tahoma" panose="020B0604030504040204" pitchFamily="34" charset="0"/>
              </a:rPr>
              <a:t>0</a:t>
            </a:r>
          </a:p>
        </p:txBody>
      </p:sp>
      <p:grpSp>
        <p:nvGrpSpPr>
          <p:cNvPr id="14466" name="Group 130">
            <a:extLst>
              <a:ext uri="{FF2B5EF4-FFF2-40B4-BE49-F238E27FC236}">
                <a16:creationId xmlns:a16="http://schemas.microsoft.com/office/drawing/2014/main" id="{A3622C46-2702-47B2-A875-10354B77792A}"/>
              </a:ext>
            </a:extLst>
          </p:cNvPr>
          <p:cNvGrpSpPr>
            <a:grpSpLocks/>
          </p:cNvGrpSpPr>
          <p:nvPr/>
        </p:nvGrpSpPr>
        <p:grpSpPr bwMode="auto">
          <a:xfrm>
            <a:off x="6661150" y="4292600"/>
            <a:ext cx="180975" cy="2159000"/>
            <a:chOff x="793" y="2704"/>
            <a:chExt cx="114" cy="1360"/>
          </a:xfrm>
        </p:grpSpPr>
        <p:sp>
          <p:nvSpPr>
            <p:cNvPr id="14467" name="Text Box 131">
              <a:extLst>
                <a:ext uri="{FF2B5EF4-FFF2-40B4-BE49-F238E27FC236}">
                  <a16:creationId xmlns:a16="http://schemas.microsoft.com/office/drawing/2014/main" id="{460F8B10-FFD0-435B-AC9C-3AE0FFFC8C1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2704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1</a:t>
              </a:r>
            </a:p>
          </p:txBody>
        </p:sp>
        <p:sp>
          <p:nvSpPr>
            <p:cNvPr id="14468" name="Text Box 132">
              <a:extLst>
                <a:ext uri="{FF2B5EF4-FFF2-40B4-BE49-F238E27FC236}">
                  <a16:creationId xmlns:a16="http://schemas.microsoft.com/office/drawing/2014/main" id="{E9855B79-6B40-4091-A951-96E5D452692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3384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6</a:t>
              </a:r>
            </a:p>
          </p:txBody>
        </p:sp>
        <p:sp>
          <p:nvSpPr>
            <p:cNvPr id="14469" name="Text Box 133">
              <a:extLst>
                <a:ext uri="{FF2B5EF4-FFF2-40B4-BE49-F238E27FC236}">
                  <a16:creationId xmlns:a16="http://schemas.microsoft.com/office/drawing/2014/main" id="{9B494037-E01C-4F45-9C80-1C7A1DB9D33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2976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3</a:t>
              </a:r>
            </a:p>
          </p:txBody>
        </p:sp>
        <p:sp>
          <p:nvSpPr>
            <p:cNvPr id="14470" name="Text Box 134">
              <a:extLst>
                <a:ext uri="{FF2B5EF4-FFF2-40B4-BE49-F238E27FC236}">
                  <a16:creationId xmlns:a16="http://schemas.microsoft.com/office/drawing/2014/main" id="{9363E0B5-95D7-4003-AD10-6A20A1D34B4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3112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4</a:t>
              </a:r>
            </a:p>
          </p:txBody>
        </p:sp>
        <p:sp>
          <p:nvSpPr>
            <p:cNvPr id="14471" name="Text Box 135">
              <a:extLst>
                <a:ext uri="{FF2B5EF4-FFF2-40B4-BE49-F238E27FC236}">
                  <a16:creationId xmlns:a16="http://schemas.microsoft.com/office/drawing/2014/main" id="{11DE0B35-0F00-4673-BD93-CA117985E5C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3248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5</a:t>
              </a:r>
            </a:p>
          </p:txBody>
        </p:sp>
        <p:sp>
          <p:nvSpPr>
            <p:cNvPr id="14472" name="Text Box 136">
              <a:extLst>
                <a:ext uri="{FF2B5EF4-FFF2-40B4-BE49-F238E27FC236}">
                  <a16:creationId xmlns:a16="http://schemas.microsoft.com/office/drawing/2014/main" id="{ACB1B652-A8FB-4806-B54A-C92175CA4C1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2840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2</a:t>
              </a:r>
            </a:p>
          </p:txBody>
        </p:sp>
        <p:sp>
          <p:nvSpPr>
            <p:cNvPr id="14473" name="Text Box 137">
              <a:extLst>
                <a:ext uri="{FF2B5EF4-FFF2-40B4-BE49-F238E27FC236}">
                  <a16:creationId xmlns:a16="http://schemas.microsoft.com/office/drawing/2014/main" id="{72E05C6D-0D77-4A9D-997B-B8B1966A2D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3520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7</a:t>
              </a:r>
            </a:p>
          </p:txBody>
        </p:sp>
        <p:sp>
          <p:nvSpPr>
            <p:cNvPr id="14474" name="Text Box 138">
              <a:extLst>
                <a:ext uri="{FF2B5EF4-FFF2-40B4-BE49-F238E27FC236}">
                  <a16:creationId xmlns:a16="http://schemas.microsoft.com/office/drawing/2014/main" id="{D0DF0630-8EB7-4FA2-A38E-0DFDEF1D79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3656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8</a:t>
              </a:r>
            </a:p>
          </p:txBody>
        </p:sp>
        <p:sp>
          <p:nvSpPr>
            <p:cNvPr id="14475" name="Text Box 139">
              <a:extLst>
                <a:ext uri="{FF2B5EF4-FFF2-40B4-BE49-F238E27FC236}">
                  <a16:creationId xmlns:a16="http://schemas.microsoft.com/office/drawing/2014/main" id="{0B705ABD-FB71-4B14-8515-F807F860D4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3" y="3792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9</a:t>
              </a:r>
            </a:p>
          </p:txBody>
        </p:sp>
        <p:sp>
          <p:nvSpPr>
            <p:cNvPr id="14476" name="Text Box 140">
              <a:extLst>
                <a:ext uri="{FF2B5EF4-FFF2-40B4-BE49-F238E27FC236}">
                  <a16:creationId xmlns:a16="http://schemas.microsoft.com/office/drawing/2014/main" id="{94DE2F4C-46D2-41E6-996B-AB5A05C95B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3928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0</a:t>
              </a:r>
            </a:p>
          </p:txBody>
        </p:sp>
      </p:grpSp>
      <p:grpSp>
        <p:nvGrpSpPr>
          <p:cNvPr id="14477" name="Group 141">
            <a:extLst>
              <a:ext uri="{FF2B5EF4-FFF2-40B4-BE49-F238E27FC236}">
                <a16:creationId xmlns:a16="http://schemas.microsoft.com/office/drawing/2014/main" id="{74D3DDF4-1946-4F2A-9368-78DF91E1AB00}"/>
              </a:ext>
            </a:extLst>
          </p:cNvPr>
          <p:cNvGrpSpPr>
            <a:grpSpLocks/>
          </p:cNvGrpSpPr>
          <p:nvPr/>
        </p:nvGrpSpPr>
        <p:grpSpPr bwMode="auto">
          <a:xfrm>
            <a:off x="6840538" y="4076700"/>
            <a:ext cx="180975" cy="2374900"/>
            <a:chOff x="906" y="2614"/>
            <a:chExt cx="114" cy="1496"/>
          </a:xfrm>
        </p:grpSpPr>
        <p:sp>
          <p:nvSpPr>
            <p:cNvPr id="14478" name="Text Box 142">
              <a:extLst>
                <a:ext uri="{FF2B5EF4-FFF2-40B4-BE49-F238E27FC236}">
                  <a16:creationId xmlns:a16="http://schemas.microsoft.com/office/drawing/2014/main" id="{AA2C24AB-1D54-4564-A632-437513FBCF6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2614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0</a:t>
              </a:r>
            </a:p>
          </p:txBody>
        </p:sp>
        <p:sp>
          <p:nvSpPr>
            <p:cNvPr id="14479" name="Text Box 143">
              <a:extLst>
                <a:ext uri="{FF2B5EF4-FFF2-40B4-BE49-F238E27FC236}">
                  <a16:creationId xmlns:a16="http://schemas.microsoft.com/office/drawing/2014/main" id="{AF3E8568-AE82-44A7-AB2C-D942564D5DA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2750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1</a:t>
              </a:r>
            </a:p>
          </p:txBody>
        </p:sp>
        <p:sp>
          <p:nvSpPr>
            <p:cNvPr id="14480" name="Text Box 144">
              <a:extLst>
                <a:ext uri="{FF2B5EF4-FFF2-40B4-BE49-F238E27FC236}">
                  <a16:creationId xmlns:a16="http://schemas.microsoft.com/office/drawing/2014/main" id="{2AA7C313-82C2-4715-985E-8A33B54170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430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6</a:t>
              </a:r>
            </a:p>
          </p:txBody>
        </p:sp>
        <p:sp>
          <p:nvSpPr>
            <p:cNvPr id="14481" name="Text Box 145">
              <a:extLst>
                <a:ext uri="{FF2B5EF4-FFF2-40B4-BE49-F238E27FC236}">
                  <a16:creationId xmlns:a16="http://schemas.microsoft.com/office/drawing/2014/main" id="{348B6716-42AB-4ADD-A4A9-9DAE7A70BAF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022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3</a:t>
              </a:r>
            </a:p>
          </p:txBody>
        </p:sp>
        <p:sp>
          <p:nvSpPr>
            <p:cNvPr id="14482" name="Text Box 146">
              <a:extLst>
                <a:ext uri="{FF2B5EF4-FFF2-40B4-BE49-F238E27FC236}">
                  <a16:creationId xmlns:a16="http://schemas.microsoft.com/office/drawing/2014/main" id="{673A0890-0A11-4348-A65A-354B95A7F79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158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4</a:t>
              </a:r>
            </a:p>
          </p:txBody>
        </p:sp>
        <p:sp>
          <p:nvSpPr>
            <p:cNvPr id="14483" name="Text Box 147">
              <a:extLst>
                <a:ext uri="{FF2B5EF4-FFF2-40B4-BE49-F238E27FC236}">
                  <a16:creationId xmlns:a16="http://schemas.microsoft.com/office/drawing/2014/main" id="{D7B06C94-47F9-45F7-A643-A4356E09054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294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5</a:t>
              </a:r>
            </a:p>
          </p:txBody>
        </p:sp>
        <p:sp>
          <p:nvSpPr>
            <p:cNvPr id="14484" name="Text Box 148">
              <a:extLst>
                <a:ext uri="{FF2B5EF4-FFF2-40B4-BE49-F238E27FC236}">
                  <a16:creationId xmlns:a16="http://schemas.microsoft.com/office/drawing/2014/main" id="{000D8638-07BB-4011-ADBD-2FE5467FC64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2886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2</a:t>
              </a:r>
            </a:p>
          </p:txBody>
        </p:sp>
        <p:sp>
          <p:nvSpPr>
            <p:cNvPr id="14485" name="Text Box 149">
              <a:extLst>
                <a:ext uri="{FF2B5EF4-FFF2-40B4-BE49-F238E27FC236}">
                  <a16:creationId xmlns:a16="http://schemas.microsoft.com/office/drawing/2014/main" id="{3884E1A8-D543-41FC-857A-A93CC6DC8AD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566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7</a:t>
              </a:r>
            </a:p>
          </p:txBody>
        </p:sp>
        <p:sp>
          <p:nvSpPr>
            <p:cNvPr id="14486" name="Text Box 150">
              <a:extLst>
                <a:ext uri="{FF2B5EF4-FFF2-40B4-BE49-F238E27FC236}">
                  <a16:creationId xmlns:a16="http://schemas.microsoft.com/office/drawing/2014/main" id="{2A9640EE-B22F-470A-82AA-D2F1B41E66E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702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8</a:t>
              </a:r>
            </a:p>
          </p:txBody>
        </p:sp>
        <p:sp>
          <p:nvSpPr>
            <p:cNvPr id="14487" name="Text Box 151">
              <a:extLst>
                <a:ext uri="{FF2B5EF4-FFF2-40B4-BE49-F238E27FC236}">
                  <a16:creationId xmlns:a16="http://schemas.microsoft.com/office/drawing/2014/main" id="{A649FDCF-0A09-451E-AF7D-B556E3C06A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6" y="3838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9</a:t>
              </a:r>
            </a:p>
          </p:txBody>
        </p:sp>
        <p:sp>
          <p:nvSpPr>
            <p:cNvPr id="14488" name="Text Box 152">
              <a:extLst>
                <a:ext uri="{FF2B5EF4-FFF2-40B4-BE49-F238E27FC236}">
                  <a16:creationId xmlns:a16="http://schemas.microsoft.com/office/drawing/2014/main" id="{E88FD729-3092-43F6-A04B-A5450B27010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974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0</a:t>
              </a:r>
            </a:p>
          </p:txBody>
        </p:sp>
      </p:grpSp>
      <p:grpSp>
        <p:nvGrpSpPr>
          <p:cNvPr id="14493" name="Group 157">
            <a:extLst>
              <a:ext uri="{FF2B5EF4-FFF2-40B4-BE49-F238E27FC236}">
                <a16:creationId xmlns:a16="http://schemas.microsoft.com/office/drawing/2014/main" id="{5CB5BECA-1FCF-4BE0-912E-F89D66D929F3}"/>
              </a:ext>
            </a:extLst>
          </p:cNvPr>
          <p:cNvGrpSpPr>
            <a:grpSpLocks/>
          </p:cNvGrpSpPr>
          <p:nvPr/>
        </p:nvGrpSpPr>
        <p:grpSpPr bwMode="auto">
          <a:xfrm>
            <a:off x="6516688" y="1773238"/>
            <a:ext cx="579437" cy="4714875"/>
            <a:chOff x="1020" y="1117"/>
            <a:chExt cx="365" cy="2970"/>
          </a:xfrm>
        </p:grpSpPr>
        <p:sp>
          <p:nvSpPr>
            <p:cNvPr id="14490" name="Rectangle 154">
              <a:extLst>
                <a:ext uri="{FF2B5EF4-FFF2-40B4-BE49-F238E27FC236}">
                  <a16:creationId xmlns:a16="http://schemas.microsoft.com/office/drawing/2014/main" id="{6B027033-CC43-4651-B9CD-20735E3607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0" y="2704"/>
              <a:ext cx="365" cy="138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399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sr-Latn-RS" altLang="sr-Latn-RS"/>
            </a:p>
          </p:txBody>
        </p:sp>
        <p:sp>
          <p:nvSpPr>
            <p:cNvPr id="14491" name="Rectangle 155">
              <a:extLst>
                <a:ext uri="{FF2B5EF4-FFF2-40B4-BE49-F238E27FC236}">
                  <a16:creationId xmlns:a16="http://schemas.microsoft.com/office/drawing/2014/main" id="{B55DC384-2953-4B56-8EF0-18625EC397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2" y="1117"/>
              <a:ext cx="363" cy="145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399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4492" name="Rectangle 156">
              <a:extLst>
                <a:ext uri="{FF2B5EF4-FFF2-40B4-BE49-F238E27FC236}">
                  <a16:creationId xmlns:a16="http://schemas.microsoft.com/office/drawing/2014/main" id="{EDCF9C42-98AC-4EBB-A902-C2107BF608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1" y="2568"/>
              <a:ext cx="227" cy="136"/>
            </a:xfrm>
            <a:prstGeom prst="rect">
              <a:avLst/>
            </a:prstGeom>
            <a:noFill/>
            <a:ln w="28575">
              <a:pattFill prst="narVert">
                <a:fgClr>
                  <a:schemeClr val="tx1"/>
                </a:fgClr>
                <a:bgClr>
                  <a:srgbClr val="FFFFFF"/>
                </a:bgClr>
              </a:patt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bg1">
                          <a:gamma/>
                          <a:shade val="83529"/>
                          <a:invGamma/>
                        </a:schemeClr>
                      </a:gs>
                      <a:gs pos="50000">
                        <a:schemeClr val="bg1">
                          <a:alpha val="11000"/>
                        </a:schemeClr>
                      </a:gs>
                      <a:gs pos="100000">
                        <a:schemeClr val="bg1">
                          <a:gamma/>
                          <a:shade val="83529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</p:grpSp>
      <p:sp>
        <p:nvSpPr>
          <p:cNvPr id="14354" name="Rectangle 18">
            <a:extLst>
              <a:ext uri="{FF2B5EF4-FFF2-40B4-BE49-F238E27FC236}">
                <a16:creationId xmlns:a16="http://schemas.microsoft.com/office/drawing/2014/main" id="{C5640867-1ABA-4A99-8A7B-4794BA0D10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2275" y="2060575"/>
            <a:ext cx="6264275" cy="4321175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14355" name="Text Box 19">
            <a:extLst>
              <a:ext uri="{FF2B5EF4-FFF2-40B4-BE49-F238E27FC236}">
                <a16:creationId xmlns:a16="http://schemas.microsoft.com/office/drawing/2014/main" id="{BBFB6E15-F330-4EE1-B734-8B626733DE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9250" y="1628775"/>
            <a:ext cx="38893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altLang="sr-Latn-RS" b="1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Prijenos gibanja - zupčani</a:t>
            </a:r>
          </a:p>
        </p:txBody>
      </p:sp>
      <p:sp>
        <p:nvSpPr>
          <p:cNvPr id="14435" name="Text Box 99">
            <a:extLst>
              <a:ext uri="{FF2B5EF4-FFF2-40B4-BE49-F238E27FC236}">
                <a16:creationId xmlns:a16="http://schemas.microsoft.com/office/drawing/2014/main" id="{2CE408C7-FEF1-4A05-8D00-2200A806BF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5150" y="2060575"/>
            <a:ext cx="3527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altLang="sr-Latn-RS" sz="1000" b="1">
                <a:latin typeface="Tahoma" panose="020B0604030504040204" pitchFamily="34" charset="0"/>
              </a:rPr>
              <a:t>Klikni na strelicu za određivanje smjera okretanja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hr-HR" altLang="sr-Latn-RS" sz="1000" b="1">
                <a:latin typeface="Tahoma" panose="020B0604030504040204" pitchFamily="34" charset="0"/>
              </a:rPr>
              <a:t>Donja strelica uključuje brojač okretaja!</a:t>
            </a:r>
          </a:p>
        </p:txBody>
      </p:sp>
      <p:sp>
        <p:nvSpPr>
          <p:cNvPr id="14356" name="Oval 20">
            <a:extLst>
              <a:ext uri="{FF2B5EF4-FFF2-40B4-BE49-F238E27FC236}">
                <a16:creationId xmlns:a16="http://schemas.microsoft.com/office/drawing/2014/main" id="{B3EFF2BE-D4D5-4910-B712-F4477C5F83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5250" y="1697038"/>
            <a:ext cx="1619250" cy="1619250"/>
          </a:xfrm>
          <a:prstGeom prst="ellipse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grpSp>
        <p:nvGrpSpPr>
          <p:cNvPr id="14357" name="Group 21">
            <a:extLst>
              <a:ext uri="{FF2B5EF4-FFF2-40B4-BE49-F238E27FC236}">
                <a16:creationId xmlns:a16="http://schemas.microsoft.com/office/drawing/2014/main" id="{496866E0-95A3-4CAE-9C11-489C443F372A}"/>
              </a:ext>
            </a:extLst>
          </p:cNvPr>
          <p:cNvGrpSpPr>
            <a:grpSpLocks/>
          </p:cNvGrpSpPr>
          <p:nvPr/>
        </p:nvGrpSpPr>
        <p:grpSpPr bwMode="auto">
          <a:xfrm>
            <a:off x="6300788" y="1557338"/>
            <a:ext cx="1874837" cy="1871662"/>
            <a:chOff x="340" y="847"/>
            <a:chExt cx="1181" cy="1179"/>
          </a:xfrm>
        </p:grpSpPr>
        <p:sp>
          <p:nvSpPr>
            <p:cNvPr id="14358" name="Line 22">
              <a:extLst>
                <a:ext uri="{FF2B5EF4-FFF2-40B4-BE49-F238E27FC236}">
                  <a16:creationId xmlns:a16="http://schemas.microsoft.com/office/drawing/2014/main" id="{0808621A-9AB3-44B9-B9C0-6F4694FE4A92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363" y="1457"/>
              <a:ext cx="113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4359" name="Line 23">
              <a:extLst>
                <a:ext uri="{FF2B5EF4-FFF2-40B4-BE49-F238E27FC236}">
                  <a16:creationId xmlns:a16="http://schemas.microsoft.com/office/drawing/2014/main" id="{9345AD08-AD68-4A9A-BC58-23D6C6F3CA5D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800000">
              <a:off x="342" y="1446"/>
              <a:ext cx="117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4360" name="Line 24">
              <a:extLst>
                <a:ext uri="{FF2B5EF4-FFF2-40B4-BE49-F238E27FC236}">
                  <a16:creationId xmlns:a16="http://schemas.microsoft.com/office/drawing/2014/main" id="{A1D1E329-F911-4432-B43D-5347A6DBE3D0}"/>
                </a:ext>
              </a:extLst>
            </p:cNvPr>
            <p:cNvSpPr>
              <a:spLocks noChangeShapeType="1"/>
            </p:cNvSpPr>
            <p:nvPr/>
          </p:nvSpPr>
          <p:spPr bwMode="auto">
            <a:xfrm rot="3600000">
              <a:off x="339" y="1437"/>
              <a:ext cx="117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4361" name="Line 25">
              <a:extLst>
                <a:ext uri="{FF2B5EF4-FFF2-40B4-BE49-F238E27FC236}">
                  <a16:creationId xmlns:a16="http://schemas.microsoft.com/office/drawing/2014/main" id="{CC82C329-8E7E-4E08-B5BA-2F33E232A399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9800000">
              <a:off x="340" y="1445"/>
              <a:ext cx="117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4362" name="Line 26">
              <a:extLst>
                <a:ext uri="{FF2B5EF4-FFF2-40B4-BE49-F238E27FC236}">
                  <a16:creationId xmlns:a16="http://schemas.microsoft.com/office/drawing/2014/main" id="{9872DF05-8E9D-4CB7-9D0F-601EF6B948A5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8000000">
              <a:off x="351" y="1437"/>
              <a:ext cx="117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4363" name="Line 27">
              <a:extLst>
                <a:ext uri="{FF2B5EF4-FFF2-40B4-BE49-F238E27FC236}">
                  <a16:creationId xmlns:a16="http://schemas.microsoft.com/office/drawing/2014/main" id="{406A5211-2DC8-446F-9C45-40832191014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4" y="1444"/>
              <a:ext cx="113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</p:grpSp>
      <p:pic>
        <p:nvPicPr>
          <p:cNvPr id="14364" name="Picture 28">
            <a:extLst>
              <a:ext uri="{FF2B5EF4-FFF2-40B4-BE49-F238E27FC236}">
                <a16:creationId xmlns:a16="http://schemas.microsoft.com/office/drawing/2014/main" id="{DECE875D-B8FA-46B2-84C9-860F80034AB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0225" y="1841500"/>
            <a:ext cx="719138" cy="373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4365" name="Group 29">
            <a:extLst>
              <a:ext uri="{FF2B5EF4-FFF2-40B4-BE49-F238E27FC236}">
                <a16:creationId xmlns:a16="http://schemas.microsoft.com/office/drawing/2014/main" id="{03A01833-4760-4541-BB65-6EE180906861}"/>
              </a:ext>
            </a:extLst>
          </p:cNvPr>
          <p:cNvGrpSpPr>
            <a:grpSpLocks/>
          </p:cNvGrpSpPr>
          <p:nvPr/>
        </p:nvGrpSpPr>
        <p:grpSpPr bwMode="auto">
          <a:xfrm>
            <a:off x="7202488" y="1770063"/>
            <a:ext cx="71437" cy="1468437"/>
            <a:chOff x="736" y="2342"/>
            <a:chExt cx="45" cy="925"/>
          </a:xfrm>
        </p:grpSpPr>
        <p:grpSp>
          <p:nvGrpSpPr>
            <p:cNvPr id="14366" name="Group 30">
              <a:extLst>
                <a:ext uri="{FF2B5EF4-FFF2-40B4-BE49-F238E27FC236}">
                  <a16:creationId xmlns:a16="http://schemas.microsoft.com/office/drawing/2014/main" id="{E6F10C19-13B2-4F25-8DE9-C1510412786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48" y="2342"/>
              <a:ext cx="25" cy="450"/>
              <a:chOff x="1442" y="1980"/>
              <a:chExt cx="25" cy="450"/>
            </a:xfrm>
          </p:grpSpPr>
          <p:sp>
            <p:nvSpPr>
              <p:cNvPr id="14367" name="Rectangle 31">
                <a:extLst>
                  <a:ext uri="{FF2B5EF4-FFF2-40B4-BE49-F238E27FC236}">
                    <a16:creationId xmlns:a16="http://schemas.microsoft.com/office/drawing/2014/main" id="{0A192DB9-A2DD-4684-9379-B173E838A6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23291">
                <a:off x="1262" y="2227"/>
                <a:ext cx="383" cy="23"/>
              </a:xfrm>
              <a:prstGeom prst="rect">
                <a:avLst/>
              </a:prstGeom>
              <a:solidFill>
                <a:srgbClr val="CC3300"/>
              </a:solidFill>
              <a:ln w="9525">
                <a:solidFill>
                  <a:srgbClr val="CC33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14368" name="AutoShape 32">
                <a:extLst>
                  <a:ext uri="{FF2B5EF4-FFF2-40B4-BE49-F238E27FC236}">
                    <a16:creationId xmlns:a16="http://schemas.microsoft.com/office/drawing/2014/main" id="{9686DCF8-E34B-4A8D-A968-AA249D3DEC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623291">
                <a:off x="1444" y="1980"/>
                <a:ext cx="23" cy="68"/>
              </a:xfrm>
              <a:prstGeom prst="triangle">
                <a:avLst>
                  <a:gd name="adj" fmla="val 50000"/>
                </a:avLst>
              </a:prstGeom>
              <a:solidFill>
                <a:srgbClr val="CC3300"/>
              </a:solidFill>
              <a:ln w="9525">
                <a:solidFill>
                  <a:srgbClr val="CC33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14369" name="Line 33">
                <a:extLst>
                  <a:ext uri="{FF2B5EF4-FFF2-40B4-BE49-F238E27FC236}">
                    <a16:creationId xmlns:a16="http://schemas.microsoft.com/office/drawing/2014/main" id="{F1B96122-8F98-436D-8BE0-F24A6DC2B10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6223291">
                <a:off x="1330" y="2194"/>
                <a:ext cx="249" cy="0"/>
              </a:xfrm>
              <a:prstGeom prst="line">
                <a:avLst/>
              </a:prstGeom>
              <a:noFill/>
              <a:ln w="28575">
                <a:solidFill>
                  <a:srgbClr val="FF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</p:grpSp>
        <p:grpSp>
          <p:nvGrpSpPr>
            <p:cNvPr id="14370" name="Group 34">
              <a:extLst>
                <a:ext uri="{FF2B5EF4-FFF2-40B4-BE49-F238E27FC236}">
                  <a16:creationId xmlns:a16="http://schemas.microsoft.com/office/drawing/2014/main" id="{62CAF0E5-A3E7-4ACC-935D-0C5310787922}"/>
                </a:ext>
              </a:extLst>
            </p:cNvPr>
            <p:cNvGrpSpPr>
              <a:grpSpLocks/>
            </p:cNvGrpSpPr>
            <p:nvPr/>
          </p:nvGrpSpPr>
          <p:grpSpPr bwMode="auto">
            <a:xfrm rot="10800000">
              <a:off x="743" y="2817"/>
              <a:ext cx="25" cy="450"/>
              <a:chOff x="1442" y="1980"/>
              <a:chExt cx="25" cy="450"/>
            </a:xfrm>
          </p:grpSpPr>
          <p:sp>
            <p:nvSpPr>
              <p:cNvPr id="14371" name="Rectangle 35">
                <a:extLst>
                  <a:ext uri="{FF2B5EF4-FFF2-40B4-BE49-F238E27FC236}">
                    <a16:creationId xmlns:a16="http://schemas.microsoft.com/office/drawing/2014/main" id="{0DB1031D-37E8-4212-8689-B233DA7A9F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23291">
                <a:off x="1262" y="2227"/>
                <a:ext cx="383" cy="2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C3300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CC33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14372" name="AutoShape 36">
                <a:extLst>
                  <a:ext uri="{FF2B5EF4-FFF2-40B4-BE49-F238E27FC236}">
                    <a16:creationId xmlns:a16="http://schemas.microsoft.com/office/drawing/2014/main" id="{2F5112B2-8069-4AB8-A522-9C9C9AD4C39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623291">
                <a:off x="1444" y="1980"/>
                <a:ext cx="23" cy="68"/>
              </a:xfrm>
              <a:prstGeom prst="triangle">
                <a:avLst>
                  <a:gd name="adj" fmla="val 50000"/>
                </a:avLst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C3300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CC33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14373" name="Line 37">
                <a:extLst>
                  <a:ext uri="{FF2B5EF4-FFF2-40B4-BE49-F238E27FC236}">
                    <a16:creationId xmlns:a16="http://schemas.microsoft.com/office/drawing/2014/main" id="{D58FD50C-A4DD-4F5F-9F0E-900F549CFFC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6223291">
                <a:off x="1330" y="2194"/>
                <a:ext cx="249" cy="0"/>
              </a:xfrm>
              <a:prstGeom prst="line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rgbClr val="FFFF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</p:grpSp>
        <p:grpSp>
          <p:nvGrpSpPr>
            <p:cNvPr id="14374" name="Group 38">
              <a:extLst>
                <a:ext uri="{FF2B5EF4-FFF2-40B4-BE49-F238E27FC236}">
                  <a16:creationId xmlns:a16="http://schemas.microsoft.com/office/drawing/2014/main" id="{3E4D1B9D-75D1-46ED-AB3E-0A934CABE9D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36" y="2783"/>
              <a:ext cx="45" cy="45"/>
              <a:chOff x="1156" y="2704"/>
              <a:chExt cx="45" cy="45"/>
            </a:xfrm>
          </p:grpSpPr>
          <p:sp>
            <p:nvSpPr>
              <p:cNvPr id="14375" name="Oval 39">
                <a:extLst>
                  <a:ext uri="{FF2B5EF4-FFF2-40B4-BE49-F238E27FC236}">
                    <a16:creationId xmlns:a16="http://schemas.microsoft.com/office/drawing/2014/main" id="{A00458F9-868E-48FA-9E5C-A27240E201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23291">
                <a:off x="1156" y="2704"/>
                <a:ext cx="45" cy="4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14376" name="Oval 40">
                <a:extLst>
                  <a:ext uri="{FF2B5EF4-FFF2-40B4-BE49-F238E27FC236}">
                    <a16:creationId xmlns:a16="http://schemas.microsoft.com/office/drawing/2014/main" id="{A111AA63-7F32-478A-9744-A2A2611D23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23291">
                <a:off x="1167" y="2715"/>
                <a:ext cx="23" cy="23"/>
              </a:xfrm>
              <a:prstGeom prst="ellipse">
                <a:avLst/>
              </a:prstGeom>
              <a:solidFill>
                <a:srgbClr val="B2B2B2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</p:grpSp>
      </p:grpSp>
      <p:sp>
        <p:nvSpPr>
          <p:cNvPr id="14377" name="Oval 41">
            <a:extLst>
              <a:ext uri="{FF2B5EF4-FFF2-40B4-BE49-F238E27FC236}">
                <a16:creationId xmlns:a16="http://schemas.microsoft.com/office/drawing/2014/main" id="{BED7B516-2372-423F-A879-A1DD0570BD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5250" y="1701800"/>
            <a:ext cx="1619250" cy="1619250"/>
          </a:xfrm>
          <a:prstGeom prst="ellipse">
            <a:avLst/>
          </a:prstGeom>
          <a:gradFill rotWithShape="1">
            <a:gsLst>
              <a:gs pos="0">
                <a:srgbClr val="BDA4FA">
                  <a:alpha val="50999"/>
                </a:srgbClr>
              </a:gs>
              <a:gs pos="100000">
                <a:schemeClr val="bg1">
                  <a:alpha val="50999"/>
                </a:scheme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grpSp>
        <p:nvGrpSpPr>
          <p:cNvPr id="14378" name="Group 42">
            <a:extLst>
              <a:ext uri="{FF2B5EF4-FFF2-40B4-BE49-F238E27FC236}">
                <a16:creationId xmlns:a16="http://schemas.microsoft.com/office/drawing/2014/main" id="{A6CCE32D-2C2F-41A6-B090-CEB1241D8F0C}"/>
              </a:ext>
            </a:extLst>
          </p:cNvPr>
          <p:cNvGrpSpPr>
            <a:grpSpLocks/>
          </p:cNvGrpSpPr>
          <p:nvPr/>
        </p:nvGrpSpPr>
        <p:grpSpPr bwMode="auto">
          <a:xfrm>
            <a:off x="6408738" y="1697038"/>
            <a:ext cx="1692275" cy="1663700"/>
            <a:chOff x="408" y="935"/>
            <a:chExt cx="1066" cy="1048"/>
          </a:xfrm>
        </p:grpSpPr>
        <p:sp>
          <p:nvSpPr>
            <p:cNvPr id="14379" name="Text Box 43">
              <a:extLst>
                <a:ext uri="{FF2B5EF4-FFF2-40B4-BE49-F238E27FC236}">
                  <a16:creationId xmlns:a16="http://schemas.microsoft.com/office/drawing/2014/main" id="{CB033370-B563-4CF9-8BC2-785DFF3A5C1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1" y="935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0</a:t>
              </a:r>
            </a:p>
          </p:txBody>
        </p:sp>
        <p:sp>
          <p:nvSpPr>
            <p:cNvPr id="14380" name="Text Box 44">
              <a:extLst>
                <a:ext uri="{FF2B5EF4-FFF2-40B4-BE49-F238E27FC236}">
                  <a16:creationId xmlns:a16="http://schemas.microsoft.com/office/drawing/2014/main" id="{00AC74A8-3520-44E7-A406-23C7003FC22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4" y="1004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55</a:t>
              </a:r>
            </a:p>
          </p:txBody>
        </p:sp>
        <p:sp>
          <p:nvSpPr>
            <p:cNvPr id="14381" name="Text Box 45">
              <a:extLst>
                <a:ext uri="{FF2B5EF4-FFF2-40B4-BE49-F238E27FC236}">
                  <a16:creationId xmlns:a16="http://schemas.microsoft.com/office/drawing/2014/main" id="{47E72B10-8F5A-4D5A-8EBE-8FB0F6DB107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99" y="1011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5</a:t>
              </a:r>
            </a:p>
          </p:txBody>
        </p:sp>
        <p:sp>
          <p:nvSpPr>
            <p:cNvPr id="14382" name="Text Box 46">
              <a:extLst>
                <a:ext uri="{FF2B5EF4-FFF2-40B4-BE49-F238E27FC236}">
                  <a16:creationId xmlns:a16="http://schemas.microsoft.com/office/drawing/2014/main" id="{EC73FA3C-591F-451B-A5D4-0A1C40822D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58" y="1174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10</a:t>
              </a:r>
            </a:p>
          </p:txBody>
        </p:sp>
        <p:sp>
          <p:nvSpPr>
            <p:cNvPr id="14383" name="Text Box 47">
              <a:extLst>
                <a:ext uri="{FF2B5EF4-FFF2-40B4-BE49-F238E27FC236}">
                  <a16:creationId xmlns:a16="http://schemas.microsoft.com/office/drawing/2014/main" id="{739DE30E-F7DC-4CB6-BDEB-EC86BD86E87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38" y="1412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15</a:t>
              </a:r>
            </a:p>
          </p:txBody>
        </p:sp>
        <p:sp>
          <p:nvSpPr>
            <p:cNvPr id="14384" name="Text Box 48">
              <a:extLst>
                <a:ext uri="{FF2B5EF4-FFF2-40B4-BE49-F238E27FC236}">
                  <a16:creationId xmlns:a16="http://schemas.microsoft.com/office/drawing/2014/main" id="{DC2F1BB2-192C-4E95-BF6E-5AF1D63EFB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58" y="1646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20</a:t>
              </a:r>
            </a:p>
          </p:txBody>
        </p:sp>
        <p:sp>
          <p:nvSpPr>
            <p:cNvPr id="14385" name="Text Box 49">
              <a:extLst>
                <a:ext uri="{FF2B5EF4-FFF2-40B4-BE49-F238E27FC236}">
                  <a16:creationId xmlns:a16="http://schemas.microsoft.com/office/drawing/2014/main" id="{03F698B1-B9B9-4E96-9877-546660CD902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99" y="1820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25</a:t>
              </a:r>
            </a:p>
          </p:txBody>
        </p:sp>
        <p:sp>
          <p:nvSpPr>
            <p:cNvPr id="14386" name="Text Box 50">
              <a:extLst>
                <a:ext uri="{FF2B5EF4-FFF2-40B4-BE49-F238E27FC236}">
                  <a16:creationId xmlns:a16="http://schemas.microsoft.com/office/drawing/2014/main" id="{1B450315-CA15-4095-8180-3356EE6E92D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1" y="1877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30</a:t>
              </a:r>
            </a:p>
          </p:txBody>
        </p:sp>
        <p:sp>
          <p:nvSpPr>
            <p:cNvPr id="14387" name="Text Box 51">
              <a:extLst>
                <a:ext uri="{FF2B5EF4-FFF2-40B4-BE49-F238E27FC236}">
                  <a16:creationId xmlns:a16="http://schemas.microsoft.com/office/drawing/2014/main" id="{9BF87FFF-4281-4211-A14F-43C491909D3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4" y="1813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35</a:t>
              </a:r>
            </a:p>
          </p:txBody>
        </p:sp>
        <p:sp>
          <p:nvSpPr>
            <p:cNvPr id="14388" name="Text Box 52">
              <a:extLst>
                <a:ext uri="{FF2B5EF4-FFF2-40B4-BE49-F238E27FC236}">
                  <a16:creationId xmlns:a16="http://schemas.microsoft.com/office/drawing/2014/main" id="{9B31AF69-654B-42BF-AECA-DA35928DCF2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6" y="1639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40</a:t>
              </a:r>
            </a:p>
          </p:txBody>
        </p:sp>
        <p:sp>
          <p:nvSpPr>
            <p:cNvPr id="14389" name="Text Box 53">
              <a:extLst>
                <a:ext uri="{FF2B5EF4-FFF2-40B4-BE49-F238E27FC236}">
                  <a16:creationId xmlns:a16="http://schemas.microsoft.com/office/drawing/2014/main" id="{F96BE5C1-259B-4FA0-B6E1-3F46C823EEE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8" y="1412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45</a:t>
              </a:r>
            </a:p>
          </p:txBody>
        </p:sp>
        <p:sp>
          <p:nvSpPr>
            <p:cNvPr id="14390" name="Text Box 54">
              <a:extLst>
                <a:ext uri="{FF2B5EF4-FFF2-40B4-BE49-F238E27FC236}">
                  <a16:creationId xmlns:a16="http://schemas.microsoft.com/office/drawing/2014/main" id="{F90CFA8E-64D7-4867-9DB5-D4A0205BAD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6" y="1174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50</a:t>
              </a:r>
            </a:p>
          </p:txBody>
        </p:sp>
      </p:grpSp>
      <p:sp>
        <p:nvSpPr>
          <p:cNvPr id="14429" name="Text Box 93">
            <a:extLst>
              <a:ext uri="{FF2B5EF4-FFF2-40B4-BE49-F238E27FC236}">
                <a16:creationId xmlns:a16="http://schemas.microsoft.com/office/drawing/2014/main" id="{ACDAB54D-5117-4EF5-B8B2-0EC2471F7A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6738" y="2492375"/>
            <a:ext cx="31670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altLang="sr-Latn-RS" sz="1000" b="1">
                <a:latin typeface="Tahoma" panose="020B0604030504040204" pitchFamily="34" charset="0"/>
              </a:rPr>
              <a:t>Prije promjene smjera zaustavi okretanje klikom na prethodno određeni smjer-strelicu.</a:t>
            </a:r>
          </a:p>
        </p:txBody>
      </p:sp>
      <p:sp>
        <p:nvSpPr>
          <p:cNvPr id="14498" name="AutoShape 162">
            <a:hlinkClick r:id="" action="ppaction://hlinkshowjump?jump=previousslide"/>
            <a:hlinkHover r:id="" action="ppaction://noaction" highlightClick="1">
              <a:snd r:embed="rId2" name="click.wav"/>
            </a:hlinkHover>
            <a:extLst>
              <a:ext uri="{FF2B5EF4-FFF2-40B4-BE49-F238E27FC236}">
                <a16:creationId xmlns:a16="http://schemas.microsoft.com/office/drawing/2014/main" id="{24CBA104-891B-4D2B-8855-AE55819A039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092950" y="6272213"/>
            <a:ext cx="219075" cy="2159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DDDDDD"/>
              </a:gs>
              <a:gs pos="100000">
                <a:srgbClr val="DDDDDD">
                  <a:gamma/>
                  <a:shade val="69412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accent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pPr algn="ctr"/>
            <a:r>
              <a:rPr lang="hr-HR" altLang="sr-Latn-RS" sz="1000" b="1">
                <a:solidFill>
                  <a:srgbClr val="009900"/>
                </a:solidFill>
                <a:cs typeface="Arial" panose="020B0604020202020204" pitchFamily="34" charset="0"/>
                <a:sym typeface="Wingdings" panose="05000000000000000000" pitchFamily="2" charset="2"/>
              </a:rPr>
              <a:t></a:t>
            </a:r>
          </a:p>
        </p:txBody>
      </p:sp>
      <p:sp>
        <p:nvSpPr>
          <p:cNvPr id="14499" name="AutoShape 163">
            <a:hlinkClick r:id="" action="ppaction://hlinkshowjump?jump=nextslide"/>
            <a:hlinkHover r:id="" action="ppaction://noaction" highlightClick="1">
              <a:snd r:embed="rId2" name="click.wav"/>
            </a:hlinkHover>
            <a:extLst>
              <a:ext uri="{FF2B5EF4-FFF2-40B4-BE49-F238E27FC236}">
                <a16:creationId xmlns:a16="http://schemas.microsoft.com/office/drawing/2014/main" id="{D1CC51B2-2FC2-4A0F-A89F-837C484D8879}"/>
              </a:ext>
            </a:extLst>
          </p:cNvPr>
          <p:cNvSpPr>
            <a:spLocks noChangeAspect="1" noChangeArrowheads="1"/>
          </p:cNvSpPr>
          <p:nvPr/>
        </p:nvSpPr>
        <p:spPr bwMode="auto">
          <a:xfrm rot="10800000">
            <a:off x="7380288" y="6272213"/>
            <a:ext cx="219075" cy="2159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DDDDDD"/>
              </a:gs>
              <a:gs pos="100000">
                <a:srgbClr val="DDDDDD">
                  <a:gamma/>
                  <a:shade val="69412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accent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pPr algn="ctr"/>
            <a:r>
              <a:rPr lang="hr-HR" altLang="sr-Latn-RS" sz="1000" b="1">
                <a:solidFill>
                  <a:srgbClr val="009900"/>
                </a:solidFill>
                <a:cs typeface="Arial" panose="020B0604020202020204" pitchFamily="34" charset="0"/>
                <a:sym typeface="Wingdings" panose="05000000000000000000" pitchFamily="2" charset="2"/>
              </a:rPr>
              <a:t></a:t>
            </a:r>
          </a:p>
        </p:txBody>
      </p:sp>
      <p:sp>
        <p:nvSpPr>
          <p:cNvPr id="14500" name="AutoShape 164">
            <a:hlinkClick r:id="" action="ppaction://hlinkshowjump?jump=endshow"/>
            <a:hlinkHover r:id="" action="ppaction://noaction" highlightClick="1">
              <a:snd r:embed="rId2" name="click.wav"/>
            </a:hlinkHover>
            <a:extLst>
              <a:ext uri="{FF2B5EF4-FFF2-40B4-BE49-F238E27FC236}">
                <a16:creationId xmlns:a16="http://schemas.microsoft.com/office/drawing/2014/main" id="{21DE8DE8-0BF4-4167-8D1B-7508160D5C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78738" y="6272213"/>
            <a:ext cx="565150" cy="2159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19050" algn="ctr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accent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lIns="36000" tIns="36000" rIns="36000" bIns="36000" anchor="ctr"/>
          <a:lstStyle/>
          <a:p>
            <a:pPr algn="ctr"/>
            <a:r>
              <a:rPr lang="hr-HR" altLang="sr-Latn-RS" sz="800" b="1">
                <a:solidFill>
                  <a:schemeClr val="bg1"/>
                </a:solidFill>
                <a:latin typeface="Tahoma" panose="020B0604030504040204" pitchFamily="34" charset="0"/>
              </a:rPr>
              <a:t>Početak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1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"/>
                            </p:stCondLst>
                            <p:childTnLst>
                              <p:par>
                                <p:cTn id="12" presetID="35" presetClass="emph" presetSubtype="0" repeatCount="300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" dur="1000" fill="hold"/>
                                        <p:tgtEl>
                                          <p:spTgt spid="14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43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18" dur="120000" fill="hold"/>
                                        <p:tgtEl>
                                          <p:spTgt spid="143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100"/>
                                        <p:tgtEl>
                                          <p:spTgt spid="14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"/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64" presetClass="path" presetSubtype="0" repeatCount="8000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0.00533 L 2.5E-6 -0.31481 " pathEditMode="relative" rAng="0" ptsTypes="AA">
                                      <p:cBhvr>
                                        <p:cTn id="31" dur="15000" fill="hold"/>
                                        <p:tgtEl>
                                          <p:spTgt spid="144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019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64" presetClass="path" presetSubtype="0" fill="hold" nodeType="withEffect">
                                  <p:stCondLst>
                                    <p:cond delay="13500"/>
                                  </p:stCondLst>
                                  <p:childTnLst>
                                    <p:animMotion origin="layout" path="M 5.55556E-7 7.40741E-7 L 5.55556E-7 -0.03148 " pathEditMode="relative" rAng="0" ptsTypes="AA">
                                      <p:cBhvr>
                                        <p:cTn id="33" dur="1500" fill="hold"/>
                                        <p:tgtEl>
                                          <p:spTgt spid="144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74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64" presetClass="path" presetSubtype="0" fill="hold" nodeType="withEffect">
                                  <p:stCondLst>
                                    <p:cond delay="13500"/>
                                  </p:stCondLst>
                                  <p:childTnLst>
                                    <p:animMotion origin="layout" path="M 5.55556E-7 -3.33333E-6 L 5.55556E-7 -0.03125 " pathEditMode="relative" rAng="0" ptsTypes="AA">
                                      <p:cBhvr>
                                        <p:cTn id="35" dur="1500" fill="hold"/>
                                        <p:tgtEl>
                                          <p:spTgt spid="144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74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64" presetClass="path" presetSubtype="0" fill="hold" nodeType="withEffect">
                                  <p:stCondLst>
                                    <p:cond delay="28500"/>
                                  </p:stCondLst>
                                  <p:childTnLst>
                                    <p:animMotion origin="layout" path="M 5.55556E-7 -0.03125 L 5.55556E-7 -0.0625 " pathEditMode="relative" rAng="0" ptsTypes="AA">
                                      <p:cBhvr>
                                        <p:cTn id="37" dur="1500" fill="hold"/>
                                        <p:tgtEl>
                                          <p:spTgt spid="144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74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64" presetClass="path" presetSubtype="0" fill="hold" nodeType="withEffect">
                                  <p:stCondLst>
                                    <p:cond delay="43500"/>
                                  </p:stCondLst>
                                  <p:childTnLst>
                                    <p:animMotion origin="layout" path="M 5.55556E-7 -0.06273 L 5.55556E-7 -0.09444 " pathEditMode="relative" rAng="0" ptsTypes="AA">
                                      <p:cBhvr>
                                        <p:cTn id="39" dur="1500" fill="hold"/>
                                        <p:tgtEl>
                                          <p:spTgt spid="144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97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64" presetClass="path" presetSubtype="0" fill="hold" nodeType="withEffect">
                                  <p:stCondLst>
                                    <p:cond delay="58500"/>
                                  </p:stCondLst>
                                  <p:childTnLst>
                                    <p:animMotion origin="layout" path="M 5.55556E-7 -0.09467 L 5.55556E-7 -0.12592 " pathEditMode="relative" rAng="0" ptsTypes="AA">
                                      <p:cBhvr>
                                        <p:cTn id="41" dur="1500" fill="hold"/>
                                        <p:tgtEl>
                                          <p:spTgt spid="144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74"/>
                                    </p:animMotion>
                                  </p:childTnLst>
                                </p:cTn>
                              </p:par>
                              <p:par>
                                <p:cTn id="42" presetID="64" presetClass="path" presetSubtype="0" fill="hold" nodeType="withEffect">
                                  <p:stCondLst>
                                    <p:cond delay="73500"/>
                                  </p:stCondLst>
                                  <p:childTnLst>
                                    <p:animMotion origin="layout" path="M 5.55556E-7 -0.12615 L 5.55556E-7 -0.1574 " pathEditMode="relative" rAng="0" ptsTypes="AA">
                                      <p:cBhvr>
                                        <p:cTn id="43" dur="1500" fill="hold"/>
                                        <p:tgtEl>
                                          <p:spTgt spid="144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74"/>
                                    </p:animMotion>
                                  </p:childTnLst>
                                </p:cTn>
                              </p:par>
                              <p:par>
                                <p:cTn id="44" presetID="64" presetClass="path" presetSubtype="0" fill="hold" nodeType="withEffect">
                                  <p:stCondLst>
                                    <p:cond delay="88500"/>
                                  </p:stCondLst>
                                  <p:childTnLst>
                                    <p:animMotion origin="layout" path="M 8.33333E-7 -0.15764 L 8.33333E-7 -0.18889 " pathEditMode="relative" rAng="0" ptsTypes="AA">
                                      <p:cBhvr>
                                        <p:cTn id="45" dur="1500" fill="hold"/>
                                        <p:tgtEl>
                                          <p:spTgt spid="144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74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64" presetClass="path" presetSubtype="0" fill="hold" nodeType="withEffect">
                                  <p:stCondLst>
                                    <p:cond delay="103500"/>
                                  </p:stCondLst>
                                  <p:childTnLst>
                                    <p:animMotion origin="layout" path="M 8.33333E-7 -0.18912 L 8.33333E-7 -0.22037 " pathEditMode="relative" rAng="0" ptsTypes="AA">
                                      <p:cBhvr>
                                        <p:cTn id="47" dur="1500" fill="hold"/>
                                        <p:tgtEl>
                                          <p:spTgt spid="144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74"/>
                                    </p:animMotion>
                                  </p:childTnLst>
                                </p:cTn>
                              </p:par>
                              <p:par>
                                <p:cTn id="48" presetID="64" presetClass="path" presetSubtype="0" fill="hold" nodeType="withEffect">
                                  <p:stCondLst>
                                    <p:cond delay="118500"/>
                                  </p:stCondLst>
                                  <p:childTnLst>
                                    <p:animMotion origin="layout" path="M 8.33333E-7 -0.22037 L 8.33333E-7 -0.25162 " pathEditMode="relative" rAng="0" ptsTypes="AA">
                                      <p:cBhvr>
                                        <p:cTn id="49" dur="1500" fill="hold"/>
                                        <p:tgtEl>
                                          <p:spTgt spid="144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74"/>
                                    </p:animMotion>
                                  </p:childTnLst>
                                </p:cTn>
                              </p:par>
                              <p:par>
                                <p:cTn id="50" presetID="64" presetClass="path" presetSubtype="0" fill="hold" nodeType="withEffect">
                                  <p:stCondLst>
                                    <p:cond delay="125000"/>
                                  </p:stCondLst>
                                  <p:childTnLst>
                                    <p:animMotion origin="layout" path="M 8.33333E-7 -0.25185 L 8.33333E-7 -0.2831 " pathEditMode="relative" rAng="0" ptsTypes="AA">
                                      <p:cBhvr>
                                        <p:cTn id="51" dur="1000" fill="hold"/>
                                        <p:tgtEl>
                                          <p:spTgt spid="144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74"/>
                                    </p:animMotion>
                                  </p:childTnLst>
                                </p:cTn>
                              </p:par>
                              <p:par>
                                <p:cTn id="52" presetID="64" presetClass="path" presetSubtype="0" fill="hold" nodeType="withEffect">
                                  <p:stCondLst>
                                    <p:cond delay="125000"/>
                                  </p:stCondLst>
                                  <p:childTnLst>
                                    <p:animMotion origin="layout" path="M 8.33333E-7 -0.01041 L 8.33333E-7 -0.31481 " pathEditMode="relative" rAng="0" ptsTypes="AA">
                                      <p:cBhvr>
                                        <p:cTn id="53" dur="1000" fill="hold"/>
                                        <p:tgtEl>
                                          <p:spTgt spid="144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231"/>
                                    </p:animMotion>
                                  </p:childTnLst>
                                </p:cTn>
                              </p:par>
                              <p:par>
                                <p:cTn id="54" presetID="8" presetClass="emph" presetSubtype="0" repeatCount="8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55" dur="1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6" presetID="8" presetClass="emph" presetSubtype="0" repeatCount="8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7" dur="1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8" presetClass="emph" presetSubtype="0" repeatCount="8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59" dur="1500" fill="hold"/>
                                        <p:tgtEl>
                                          <p:spTgt spid="144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0" presetID="8" presetClass="emph" presetSubtype="0" repeatCount="8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1" dur="1500" fill="hold"/>
                                        <p:tgtEl>
                                          <p:spTgt spid="144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126000"/>
                            </p:stCondLst>
                            <p:childTnLst>
                              <p:par>
                                <p:cTn id="6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344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43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 nodeType="clickPar">
                      <p:stCondLst>
                        <p:cond delay="0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71" dur="120000" fill="hold"/>
                                        <p:tgtEl>
                                          <p:spTgt spid="143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100"/>
                                        <p:tgtEl>
                                          <p:spTgt spid="14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"/>
                                        <p:tgtEl>
                                          <p:spTgt spid="14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"/>
                                        <p:tgtEl>
                                          <p:spTgt spid="14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8" presetClass="emph" presetSubtype="0" repeatCount="8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4" dur="1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5" presetID="8" presetClass="emph" presetSubtype="0" repeatCount="8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86" dur="1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7" presetID="8" presetClass="emph" presetSubtype="0" repeatCount="8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8" dur="1500" fill="hold"/>
                                        <p:tgtEl>
                                          <p:spTgt spid="144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9" presetID="8" presetClass="emph" presetSubtype="0" repeatCount="8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90" dur="1500" fill="hold"/>
                                        <p:tgtEl>
                                          <p:spTgt spid="144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120000"/>
                            </p:stCondLst>
                            <p:childTnLst>
                              <p:par>
                                <p:cTn id="9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345"/>
                  </p:tgtEl>
                </p:cond>
              </p:nextCondLst>
            </p:seq>
          </p:childTnLst>
        </p:cTn>
      </p:par>
    </p:tnLst>
    <p:bldLst>
      <p:bldP spid="14429" grpId="0"/>
      <p:bldP spid="14429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38" name="Group 118">
            <a:extLst>
              <a:ext uri="{FF2B5EF4-FFF2-40B4-BE49-F238E27FC236}">
                <a16:creationId xmlns:a16="http://schemas.microsoft.com/office/drawing/2014/main" id="{3B1D82A9-7CBE-4BDD-B17A-2CC487C45785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197100" y="3068638"/>
            <a:ext cx="2519363" cy="2519362"/>
            <a:chOff x="317" y="1071"/>
            <a:chExt cx="2427" cy="2427"/>
          </a:xfrm>
        </p:grpSpPr>
        <p:sp>
          <p:nvSpPr>
            <p:cNvPr id="30763" name="Oval 43">
              <a:extLst>
                <a:ext uri="{FF2B5EF4-FFF2-40B4-BE49-F238E27FC236}">
                  <a16:creationId xmlns:a16="http://schemas.microsoft.com/office/drawing/2014/main" id="{FA84158A-7245-481D-88D8-FC4A4FD18901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26" y="1403"/>
              <a:ext cx="1784" cy="1785"/>
            </a:xfrm>
            <a:prstGeom prst="ellipse">
              <a:avLst/>
            </a:prstGeom>
            <a:gradFill rotWithShape="1">
              <a:gsLst>
                <a:gs pos="0">
                  <a:srgbClr val="996633"/>
                </a:gs>
                <a:gs pos="100000">
                  <a:srgbClr val="996633">
                    <a:gamma/>
                    <a:shade val="4627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254000">
              <a:solidFill>
                <a:srgbClr val="6E4924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30764" name="AutoShape 44">
              <a:extLst>
                <a:ext uri="{FF2B5EF4-FFF2-40B4-BE49-F238E27FC236}">
                  <a16:creationId xmlns:a16="http://schemas.microsoft.com/office/drawing/2014/main" id="{2D3647CE-7B7B-4DC3-9D13-6E22B59BF48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314" y="3158"/>
              <a:ext cx="408" cy="340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6E4924"/>
            </a:solidFill>
            <a:ln w="9525">
              <a:solidFill>
                <a:srgbClr val="6E4924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30766" name="AutoShape 46">
              <a:extLst>
                <a:ext uri="{FF2B5EF4-FFF2-40B4-BE49-F238E27FC236}">
                  <a16:creationId xmlns:a16="http://schemas.microsoft.com/office/drawing/2014/main" id="{D774A9C7-6789-4BD2-B399-D79ABD03518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10800000">
              <a:off x="1314" y="1071"/>
              <a:ext cx="408" cy="340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6E4924"/>
            </a:solidFill>
            <a:ln w="9525">
              <a:solidFill>
                <a:srgbClr val="6E4924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30767" name="AutoShape 47">
              <a:extLst>
                <a:ext uri="{FF2B5EF4-FFF2-40B4-BE49-F238E27FC236}">
                  <a16:creationId xmlns:a16="http://schemas.microsoft.com/office/drawing/2014/main" id="{76043883-04D2-4C86-B390-B8D252E1A6B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16200000">
              <a:off x="2370" y="2126"/>
              <a:ext cx="408" cy="340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6E4924"/>
            </a:solidFill>
            <a:ln w="9525">
              <a:solidFill>
                <a:srgbClr val="6E4924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30768" name="AutoShape 48">
              <a:extLst>
                <a:ext uri="{FF2B5EF4-FFF2-40B4-BE49-F238E27FC236}">
                  <a16:creationId xmlns:a16="http://schemas.microsoft.com/office/drawing/2014/main" id="{EDC5E8F5-CDFA-45EE-96AD-2381D11E507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7205989">
              <a:off x="419" y="1605"/>
              <a:ext cx="408" cy="340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6E4924"/>
            </a:solidFill>
            <a:ln w="9525">
              <a:solidFill>
                <a:srgbClr val="6E4924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30769" name="AutoShape 49">
              <a:extLst>
                <a:ext uri="{FF2B5EF4-FFF2-40B4-BE49-F238E27FC236}">
                  <a16:creationId xmlns:a16="http://schemas.microsoft.com/office/drawing/2014/main" id="{05F50E25-2A69-408D-A2B3-6A9F787AE46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14400000">
              <a:off x="2221" y="1598"/>
              <a:ext cx="408" cy="340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6E4924"/>
            </a:solidFill>
            <a:ln w="9525">
              <a:solidFill>
                <a:srgbClr val="6E4924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30770" name="AutoShape 50">
              <a:extLst>
                <a:ext uri="{FF2B5EF4-FFF2-40B4-BE49-F238E27FC236}">
                  <a16:creationId xmlns:a16="http://schemas.microsoft.com/office/drawing/2014/main" id="{B21BD126-82C6-47C8-B99C-8AA4B77ED11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3600000">
              <a:off x="419" y="2648"/>
              <a:ext cx="408" cy="340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6E4924"/>
            </a:solidFill>
            <a:ln w="9525">
              <a:solidFill>
                <a:srgbClr val="6E4924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30772" name="AutoShape 52">
              <a:extLst>
                <a:ext uri="{FF2B5EF4-FFF2-40B4-BE49-F238E27FC236}">
                  <a16:creationId xmlns:a16="http://schemas.microsoft.com/office/drawing/2014/main" id="{7DBBB48C-5D3E-4182-8C9A-4D797361D76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9000000">
              <a:off x="794" y="1207"/>
              <a:ext cx="408" cy="340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6E4924"/>
            </a:solidFill>
            <a:ln w="9525">
              <a:solidFill>
                <a:srgbClr val="6E4924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30773" name="AutoShape 53">
              <a:extLst>
                <a:ext uri="{FF2B5EF4-FFF2-40B4-BE49-F238E27FC236}">
                  <a16:creationId xmlns:a16="http://schemas.microsoft.com/office/drawing/2014/main" id="{C1E7D564-A39A-4DCB-AF3A-343D9798CE4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12600000">
              <a:off x="1837" y="1207"/>
              <a:ext cx="408" cy="340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6E4924"/>
            </a:solidFill>
            <a:ln w="9525">
              <a:solidFill>
                <a:srgbClr val="6E4924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30774" name="AutoShape 54">
              <a:extLst>
                <a:ext uri="{FF2B5EF4-FFF2-40B4-BE49-F238E27FC236}">
                  <a16:creationId xmlns:a16="http://schemas.microsoft.com/office/drawing/2014/main" id="{71160CD9-50E6-42B5-BBDD-69FA7D559C34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5400000">
              <a:off x="283" y="2126"/>
              <a:ext cx="408" cy="340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6E4924"/>
            </a:solidFill>
            <a:ln w="9525">
              <a:solidFill>
                <a:srgbClr val="6E4924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30776" name="AutoShape 56">
              <a:extLst>
                <a:ext uri="{FF2B5EF4-FFF2-40B4-BE49-F238E27FC236}">
                  <a16:creationId xmlns:a16="http://schemas.microsoft.com/office/drawing/2014/main" id="{71B0B6CC-E25B-41A0-BC07-70299B98C31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1800000">
              <a:off x="782" y="3022"/>
              <a:ext cx="408" cy="340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6E4924"/>
            </a:solidFill>
            <a:ln w="9525">
              <a:solidFill>
                <a:srgbClr val="6E4924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30778" name="AutoShape 58">
              <a:extLst>
                <a:ext uri="{FF2B5EF4-FFF2-40B4-BE49-F238E27FC236}">
                  <a16:creationId xmlns:a16="http://schemas.microsoft.com/office/drawing/2014/main" id="{4AC168D1-5E7E-4383-BD2B-0657A7CA401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18000000">
              <a:off x="2211" y="2654"/>
              <a:ext cx="408" cy="340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6E4924"/>
            </a:solidFill>
            <a:ln w="9525">
              <a:solidFill>
                <a:srgbClr val="6E4924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30779" name="AutoShape 59">
              <a:extLst>
                <a:ext uri="{FF2B5EF4-FFF2-40B4-BE49-F238E27FC236}">
                  <a16:creationId xmlns:a16="http://schemas.microsoft.com/office/drawing/2014/main" id="{7258F6FA-EBD5-4785-9332-2A87D557F06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 rot="19800000">
              <a:off x="1837" y="3022"/>
              <a:ext cx="408" cy="340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6E4924"/>
            </a:solidFill>
            <a:ln w="9525">
              <a:solidFill>
                <a:srgbClr val="6E4924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30818" name="Oval 98">
              <a:extLst>
                <a:ext uri="{FF2B5EF4-FFF2-40B4-BE49-F238E27FC236}">
                  <a16:creationId xmlns:a16="http://schemas.microsoft.com/office/drawing/2014/main" id="{93D82178-1E64-4651-94BC-9294391EFCF0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348" y="2096"/>
              <a:ext cx="363" cy="36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</p:grpSp>
      <p:grpSp>
        <p:nvGrpSpPr>
          <p:cNvPr id="30902" name="Group 182">
            <a:extLst>
              <a:ext uri="{FF2B5EF4-FFF2-40B4-BE49-F238E27FC236}">
                <a16:creationId xmlns:a16="http://schemas.microsoft.com/office/drawing/2014/main" id="{1C5F0C0D-A6BC-40F1-91F0-760A32527F6D}"/>
              </a:ext>
            </a:extLst>
          </p:cNvPr>
          <p:cNvGrpSpPr>
            <a:grpSpLocks/>
          </p:cNvGrpSpPr>
          <p:nvPr/>
        </p:nvGrpSpPr>
        <p:grpSpPr bwMode="auto">
          <a:xfrm>
            <a:off x="4605338" y="3652838"/>
            <a:ext cx="1271587" cy="1360487"/>
            <a:chOff x="2901" y="2323"/>
            <a:chExt cx="801" cy="857"/>
          </a:xfrm>
        </p:grpSpPr>
        <p:sp>
          <p:nvSpPr>
            <p:cNvPr id="30842" name="AutoShape 122">
              <a:extLst>
                <a:ext uri="{FF2B5EF4-FFF2-40B4-BE49-F238E27FC236}">
                  <a16:creationId xmlns:a16="http://schemas.microsoft.com/office/drawing/2014/main" id="{25AACDF5-271C-4EDA-8285-771F1F0CA1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8" y="2958"/>
              <a:ext cx="268" cy="222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6E492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30843" name="AutoShape 123">
              <a:extLst>
                <a:ext uri="{FF2B5EF4-FFF2-40B4-BE49-F238E27FC236}">
                  <a16:creationId xmlns:a16="http://schemas.microsoft.com/office/drawing/2014/main" id="{78921178-E0FC-47AF-A47A-DDA147D3C42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3600000">
              <a:off x="2878" y="2799"/>
              <a:ext cx="268" cy="222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6E492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30844" name="AutoShape 124">
              <a:extLst>
                <a:ext uri="{FF2B5EF4-FFF2-40B4-BE49-F238E27FC236}">
                  <a16:creationId xmlns:a16="http://schemas.microsoft.com/office/drawing/2014/main" id="{C4C21995-E973-4202-9153-E535CEBFD97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320000">
              <a:off x="2901" y="2471"/>
              <a:ext cx="268" cy="222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6E492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30845" name="AutoShape 125">
              <a:extLst>
                <a:ext uri="{FF2B5EF4-FFF2-40B4-BE49-F238E27FC236}">
                  <a16:creationId xmlns:a16="http://schemas.microsoft.com/office/drawing/2014/main" id="{E24A249F-2438-47D4-9715-BC8F2C3D087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3168" y="2323"/>
              <a:ext cx="268" cy="222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6E492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30846" name="AutoShape 126">
              <a:extLst>
                <a:ext uri="{FF2B5EF4-FFF2-40B4-BE49-F238E27FC236}">
                  <a16:creationId xmlns:a16="http://schemas.microsoft.com/office/drawing/2014/main" id="{F4060CCF-6B1B-4708-931E-B88B757F87F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4400000">
              <a:off x="3434" y="2466"/>
              <a:ext cx="268" cy="222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6E492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30847" name="AutoShape 127">
              <a:extLst>
                <a:ext uri="{FF2B5EF4-FFF2-40B4-BE49-F238E27FC236}">
                  <a16:creationId xmlns:a16="http://schemas.microsoft.com/office/drawing/2014/main" id="{6AC1488A-D3B7-4EEC-B96C-60ADD90C251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8000000">
              <a:off x="3457" y="2792"/>
              <a:ext cx="268" cy="222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6E492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30848" name="Oval 128">
              <a:extLst>
                <a:ext uri="{FF2B5EF4-FFF2-40B4-BE49-F238E27FC236}">
                  <a16:creationId xmlns:a16="http://schemas.microsoft.com/office/drawing/2014/main" id="{F06B30A1-4248-46CC-ABDE-738DC4DC6A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32" y="2478"/>
              <a:ext cx="544" cy="544"/>
            </a:xfrm>
            <a:prstGeom prst="ellipse">
              <a:avLst/>
            </a:prstGeom>
            <a:gradFill rotWithShape="1">
              <a:gsLst>
                <a:gs pos="0">
                  <a:srgbClr val="996633"/>
                </a:gs>
                <a:gs pos="100000">
                  <a:srgbClr val="996633">
                    <a:gamma/>
                    <a:shade val="50588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127000">
              <a:solidFill>
                <a:srgbClr val="6E4924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30855" name="Oval 135">
              <a:extLst>
                <a:ext uri="{FF2B5EF4-FFF2-40B4-BE49-F238E27FC236}">
                  <a16:creationId xmlns:a16="http://schemas.microsoft.com/office/drawing/2014/main" id="{5221316E-B023-48CA-A10C-9ED1CB8094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59" y="2704"/>
              <a:ext cx="90" cy="90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</p:grpSp>
      <p:sp>
        <p:nvSpPr>
          <p:cNvPr id="30858" name="AutoShape 138">
            <a:extLst>
              <a:ext uri="{FF2B5EF4-FFF2-40B4-BE49-F238E27FC236}">
                <a16:creationId xmlns:a16="http://schemas.microsoft.com/office/drawing/2014/main" id="{1899F84C-8F84-4DE7-AB47-C048D84F2F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60925" y="6092825"/>
            <a:ext cx="719138" cy="144463"/>
          </a:xfrm>
          <a:prstGeom prst="bracketPair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hr-HR" altLang="sr-Latn-RS" sz="1200">
                <a:latin typeface="Tahoma" panose="020B0604030504040204" pitchFamily="34" charset="0"/>
              </a:rPr>
              <a:t>30 </a:t>
            </a:r>
            <a:r>
              <a:rPr lang="hr-HR" altLang="sr-Latn-RS" sz="1200" baseline="30000">
                <a:latin typeface="Tahoma" panose="020B0604030504040204" pitchFamily="34" charset="0"/>
              </a:rPr>
              <a:t>o</a:t>
            </a:r>
            <a:r>
              <a:rPr lang="hr-HR" altLang="sr-Latn-RS" sz="1200">
                <a:latin typeface="Tahoma" panose="020B0604030504040204" pitchFamily="34" charset="0"/>
              </a:rPr>
              <a:t>/min</a:t>
            </a:r>
          </a:p>
        </p:txBody>
      </p:sp>
      <p:sp>
        <p:nvSpPr>
          <p:cNvPr id="30859" name="AutoShape 139">
            <a:extLst>
              <a:ext uri="{FF2B5EF4-FFF2-40B4-BE49-F238E27FC236}">
                <a16:creationId xmlns:a16="http://schemas.microsoft.com/office/drawing/2014/main" id="{23B4E004-D4DB-4B6D-A233-BF58B44442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9113" y="6092825"/>
            <a:ext cx="719137" cy="144463"/>
          </a:xfrm>
          <a:prstGeom prst="bracketPair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hr-HR" altLang="sr-Latn-RS" sz="1200">
                <a:latin typeface="Tahoma" panose="020B0604030504040204" pitchFamily="34" charset="0"/>
              </a:rPr>
              <a:t>15 </a:t>
            </a:r>
            <a:r>
              <a:rPr lang="hr-HR" altLang="sr-Latn-RS" sz="1200" baseline="30000">
                <a:latin typeface="Tahoma" panose="020B0604030504040204" pitchFamily="34" charset="0"/>
              </a:rPr>
              <a:t>o</a:t>
            </a:r>
            <a:r>
              <a:rPr lang="hr-HR" altLang="sr-Latn-RS" sz="1200">
                <a:latin typeface="Tahoma" panose="020B0604030504040204" pitchFamily="34" charset="0"/>
              </a:rPr>
              <a:t>/min</a:t>
            </a:r>
          </a:p>
        </p:txBody>
      </p:sp>
      <p:sp>
        <p:nvSpPr>
          <p:cNvPr id="30860" name="Line 140">
            <a:extLst>
              <a:ext uri="{FF2B5EF4-FFF2-40B4-BE49-F238E27FC236}">
                <a16:creationId xmlns:a16="http://schemas.microsoft.com/office/drawing/2014/main" id="{B2701907-C451-41DE-8A47-F3415AF9154F}"/>
              </a:ext>
            </a:extLst>
          </p:cNvPr>
          <p:cNvSpPr>
            <a:spLocks noChangeShapeType="1"/>
          </p:cNvSpPr>
          <p:nvPr/>
        </p:nvSpPr>
        <p:spPr bwMode="auto">
          <a:xfrm>
            <a:off x="2411413" y="6308725"/>
            <a:ext cx="39608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30861" name="AutoShape 141">
            <a:hlinkClick r:id="" action="ppaction://noaction">
              <a:snd r:embed="rId2" name="click.wav"/>
            </a:hlinkClick>
            <a:hlinkHover r:id="" action="ppaction://noaction" highlightClick="1">
              <a:snd r:embed="rId3" name="arrow.wav"/>
            </a:hlinkHover>
            <a:extLst>
              <a:ext uri="{FF2B5EF4-FFF2-40B4-BE49-F238E27FC236}">
                <a16:creationId xmlns:a16="http://schemas.microsoft.com/office/drawing/2014/main" id="{0DC3A1BE-E77B-4965-AAEF-70637816819E}"/>
              </a:ext>
            </a:extLst>
          </p:cNvPr>
          <p:cNvSpPr>
            <a:spLocks noChangeArrowheads="1"/>
          </p:cNvSpPr>
          <p:nvPr/>
        </p:nvSpPr>
        <p:spPr bwMode="auto">
          <a:xfrm rot="5651042">
            <a:off x="3275807" y="4580731"/>
            <a:ext cx="793750" cy="1655763"/>
          </a:xfrm>
          <a:custGeom>
            <a:avLst/>
            <a:gdLst>
              <a:gd name="G0" fmla="+- -2244518 0 0"/>
              <a:gd name="G1" fmla="+- -5319912 0 0"/>
              <a:gd name="G2" fmla="+- -2244518 0 -5319912"/>
              <a:gd name="G3" fmla="+- 10800 0 0"/>
              <a:gd name="G4" fmla="+- 0 0 -2244518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7254 0 0"/>
              <a:gd name="G9" fmla="+- 0 0 -5319912"/>
              <a:gd name="G10" fmla="+- 7254 0 2700"/>
              <a:gd name="G11" fmla="cos G10 -2244518"/>
              <a:gd name="G12" fmla="sin G10 -2244518"/>
              <a:gd name="G13" fmla="cos 13500 -2244518"/>
              <a:gd name="G14" fmla="sin 13500 -2244518"/>
              <a:gd name="G15" fmla="+- G11 10800 0"/>
              <a:gd name="G16" fmla="+- G12 10800 0"/>
              <a:gd name="G17" fmla="+- G13 10800 0"/>
              <a:gd name="G18" fmla="+- G14 10800 0"/>
              <a:gd name="G19" fmla="*/ 7254 1 2"/>
              <a:gd name="G20" fmla="+- G19 5400 0"/>
              <a:gd name="G21" fmla="cos G20 -2244518"/>
              <a:gd name="G22" fmla="sin G20 -2244518"/>
              <a:gd name="G23" fmla="+- G21 10800 0"/>
              <a:gd name="G24" fmla="+- G12 G23 G22"/>
              <a:gd name="G25" fmla="+- G22 G23 G11"/>
              <a:gd name="G26" fmla="cos 10800 -2244518"/>
              <a:gd name="G27" fmla="sin 10800 -2244518"/>
              <a:gd name="G28" fmla="cos 7254 -2244518"/>
              <a:gd name="G29" fmla="sin 7254 -2244518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5319912"/>
              <a:gd name="G36" fmla="sin G34 -5319912"/>
              <a:gd name="G37" fmla="+/ -5319912 -2244518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7254 G39"/>
              <a:gd name="G43" fmla="sin 7254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6569 w 21600"/>
              <a:gd name="T5" fmla="*/ 1669 h 21600"/>
              <a:gd name="T6" fmla="*/ 12184 w 21600"/>
              <a:gd name="T7" fmla="*/ 1879 h 21600"/>
              <a:gd name="T8" fmla="*/ 14674 w 21600"/>
              <a:gd name="T9" fmla="*/ 4667 h 21600"/>
              <a:gd name="T10" fmla="*/ 21959 w 21600"/>
              <a:gd name="T11" fmla="*/ 3202 h 21600"/>
              <a:gd name="T12" fmla="*/ 20779 w 21600"/>
              <a:gd name="T13" fmla="*/ 9416 h 21600"/>
              <a:gd name="T14" fmla="*/ 14564 w 21600"/>
              <a:gd name="T15" fmla="*/ 8237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6796" y="6717"/>
                </a:moveTo>
                <a:cubicBezTo>
                  <a:pt x="15665" y="5057"/>
                  <a:pt x="13897" y="3940"/>
                  <a:pt x="11912" y="3631"/>
                </a:cubicBezTo>
                <a:lnTo>
                  <a:pt x="12456" y="127"/>
                </a:lnTo>
                <a:cubicBezTo>
                  <a:pt x="15411" y="586"/>
                  <a:pt x="18044" y="2250"/>
                  <a:pt x="19727" y="4721"/>
                </a:cubicBezTo>
                <a:lnTo>
                  <a:pt x="21959" y="3202"/>
                </a:lnTo>
                <a:lnTo>
                  <a:pt x="20779" y="9416"/>
                </a:lnTo>
                <a:lnTo>
                  <a:pt x="14564" y="8237"/>
                </a:lnTo>
                <a:lnTo>
                  <a:pt x="16796" y="6717"/>
                </a:lnTo>
                <a:close/>
              </a:path>
            </a:pathLst>
          </a:custGeom>
          <a:gradFill rotWithShape="1">
            <a:gsLst>
              <a:gs pos="0">
                <a:srgbClr val="00CC00"/>
              </a:gs>
              <a:gs pos="50000">
                <a:srgbClr val="00CC00">
                  <a:gamma/>
                  <a:shade val="46275"/>
                  <a:invGamma/>
                </a:srgbClr>
              </a:gs>
              <a:gs pos="100000">
                <a:srgbClr val="00CC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endParaRPr lang="hr-HR"/>
          </a:p>
        </p:txBody>
      </p:sp>
      <p:sp>
        <p:nvSpPr>
          <p:cNvPr id="30862" name="AutoShape 142">
            <a:hlinkClick r:id="" action="ppaction://noaction">
              <a:snd r:embed="rId2" name="click.wav"/>
            </a:hlinkClick>
            <a:hlinkHover r:id="" action="ppaction://noaction" highlightClick="1">
              <a:snd r:embed="rId3" name="arrow.wav"/>
            </a:hlinkHover>
            <a:extLst>
              <a:ext uri="{FF2B5EF4-FFF2-40B4-BE49-F238E27FC236}">
                <a16:creationId xmlns:a16="http://schemas.microsoft.com/office/drawing/2014/main" id="{03DDA0C5-71F1-43F4-92A2-ABE688B1D0D7}"/>
              </a:ext>
            </a:extLst>
          </p:cNvPr>
          <p:cNvSpPr>
            <a:spLocks noChangeArrowheads="1"/>
          </p:cNvSpPr>
          <p:nvPr/>
        </p:nvSpPr>
        <p:spPr bwMode="auto">
          <a:xfrm rot="15948958" flipV="1">
            <a:off x="3275807" y="2350293"/>
            <a:ext cx="793750" cy="1655763"/>
          </a:xfrm>
          <a:custGeom>
            <a:avLst/>
            <a:gdLst>
              <a:gd name="G0" fmla="+- -2244518 0 0"/>
              <a:gd name="G1" fmla="+- -5319912 0 0"/>
              <a:gd name="G2" fmla="+- -2244518 0 -5319912"/>
              <a:gd name="G3" fmla="+- 10800 0 0"/>
              <a:gd name="G4" fmla="+- 0 0 -2244518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7254 0 0"/>
              <a:gd name="G9" fmla="+- 0 0 -5319912"/>
              <a:gd name="G10" fmla="+- 7254 0 2700"/>
              <a:gd name="G11" fmla="cos G10 -2244518"/>
              <a:gd name="G12" fmla="sin G10 -2244518"/>
              <a:gd name="G13" fmla="cos 13500 -2244518"/>
              <a:gd name="G14" fmla="sin 13500 -2244518"/>
              <a:gd name="G15" fmla="+- G11 10800 0"/>
              <a:gd name="G16" fmla="+- G12 10800 0"/>
              <a:gd name="G17" fmla="+- G13 10800 0"/>
              <a:gd name="G18" fmla="+- G14 10800 0"/>
              <a:gd name="G19" fmla="*/ 7254 1 2"/>
              <a:gd name="G20" fmla="+- G19 5400 0"/>
              <a:gd name="G21" fmla="cos G20 -2244518"/>
              <a:gd name="G22" fmla="sin G20 -2244518"/>
              <a:gd name="G23" fmla="+- G21 10800 0"/>
              <a:gd name="G24" fmla="+- G12 G23 G22"/>
              <a:gd name="G25" fmla="+- G22 G23 G11"/>
              <a:gd name="G26" fmla="cos 10800 -2244518"/>
              <a:gd name="G27" fmla="sin 10800 -2244518"/>
              <a:gd name="G28" fmla="cos 7254 -2244518"/>
              <a:gd name="G29" fmla="sin 7254 -2244518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5319912"/>
              <a:gd name="G36" fmla="sin G34 -5319912"/>
              <a:gd name="G37" fmla="+/ -5319912 -2244518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7254 G39"/>
              <a:gd name="G43" fmla="sin 7254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6569 w 21600"/>
              <a:gd name="T5" fmla="*/ 1669 h 21600"/>
              <a:gd name="T6" fmla="*/ 12184 w 21600"/>
              <a:gd name="T7" fmla="*/ 1879 h 21600"/>
              <a:gd name="T8" fmla="*/ 14674 w 21600"/>
              <a:gd name="T9" fmla="*/ 4667 h 21600"/>
              <a:gd name="T10" fmla="*/ 21959 w 21600"/>
              <a:gd name="T11" fmla="*/ 3202 h 21600"/>
              <a:gd name="T12" fmla="*/ 20779 w 21600"/>
              <a:gd name="T13" fmla="*/ 9416 h 21600"/>
              <a:gd name="T14" fmla="*/ 14564 w 21600"/>
              <a:gd name="T15" fmla="*/ 8237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6796" y="6717"/>
                </a:moveTo>
                <a:cubicBezTo>
                  <a:pt x="15665" y="5057"/>
                  <a:pt x="13897" y="3940"/>
                  <a:pt x="11912" y="3631"/>
                </a:cubicBezTo>
                <a:lnTo>
                  <a:pt x="12456" y="127"/>
                </a:lnTo>
                <a:cubicBezTo>
                  <a:pt x="15411" y="586"/>
                  <a:pt x="18044" y="2250"/>
                  <a:pt x="19727" y="4721"/>
                </a:cubicBezTo>
                <a:lnTo>
                  <a:pt x="21959" y="3202"/>
                </a:lnTo>
                <a:lnTo>
                  <a:pt x="20779" y="9416"/>
                </a:lnTo>
                <a:lnTo>
                  <a:pt x="14564" y="8237"/>
                </a:lnTo>
                <a:lnTo>
                  <a:pt x="16796" y="6717"/>
                </a:lnTo>
                <a:close/>
              </a:path>
            </a:pathLst>
          </a:custGeom>
          <a:gradFill rotWithShape="1">
            <a:gsLst>
              <a:gs pos="0">
                <a:srgbClr val="00CC00"/>
              </a:gs>
              <a:gs pos="50000">
                <a:srgbClr val="00CC00">
                  <a:gamma/>
                  <a:shade val="46275"/>
                  <a:invGamma/>
                </a:srgbClr>
              </a:gs>
              <a:gs pos="100000">
                <a:srgbClr val="00CC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endParaRPr lang="hr-HR"/>
          </a:p>
        </p:txBody>
      </p:sp>
      <p:sp>
        <p:nvSpPr>
          <p:cNvPr id="30903" name="Arc 183">
            <a:extLst>
              <a:ext uri="{FF2B5EF4-FFF2-40B4-BE49-F238E27FC236}">
                <a16:creationId xmlns:a16="http://schemas.microsoft.com/office/drawing/2014/main" id="{0617758D-1811-41AC-AE77-D05E568EA273}"/>
              </a:ext>
            </a:extLst>
          </p:cNvPr>
          <p:cNvSpPr>
            <a:spLocks/>
          </p:cNvSpPr>
          <p:nvPr/>
        </p:nvSpPr>
        <p:spPr bwMode="auto">
          <a:xfrm rot="-8049060" flipH="1" flipV="1">
            <a:off x="3570288" y="4167188"/>
            <a:ext cx="387350" cy="349250"/>
          </a:xfrm>
          <a:custGeom>
            <a:avLst/>
            <a:gdLst>
              <a:gd name="G0" fmla="+- 0 0 0"/>
              <a:gd name="G1" fmla="+- 20044 0 0"/>
              <a:gd name="G2" fmla="+- 21600 0 0"/>
              <a:gd name="T0" fmla="*/ 8050 w 21600"/>
              <a:gd name="T1" fmla="*/ 0 h 20044"/>
              <a:gd name="T2" fmla="*/ 21600 w 21600"/>
              <a:gd name="T3" fmla="*/ 20044 h 20044"/>
              <a:gd name="T4" fmla="*/ 0 w 21600"/>
              <a:gd name="T5" fmla="*/ 20044 h 200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0044" fill="none" extrusionOk="0">
                <a:moveTo>
                  <a:pt x="8049" y="0"/>
                </a:moveTo>
                <a:cubicBezTo>
                  <a:pt x="16235" y="3287"/>
                  <a:pt x="21600" y="11222"/>
                  <a:pt x="21600" y="20044"/>
                </a:cubicBezTo>
              </a:path>
              <a:path w="21600" h="20044" stroke="0" extrusionOk="0">
                <a:moveTo>
                  <a:pt x="8049" y="0"/>
                </a:moveTo>
                <a:cubicBezTo>
                  <a:pt x="16235" y="3287"/>
                  <a:pt x="21600" y="11222"/>
                  <a:pt x="21600" y="20044"/>
                </a:cubicBezTo>
                <a:lnTo>
                  <a:pt x="0" y="20044"/>
                </a:lnTo>
                <a:close/>
              </a:path>
            </a:pathLst>
          </a:custGeom>
          <a:noFill/>
          <a:ln w="38100">
            <a:solidFill>
              <a:schemeClr val="bg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30904" name="Arc 184">
            <a:extLst>
              <a:ext uri="{FF2B5EF4-FFF2-40B4-BE49-F238E27FC236}">
                <a16:creationId xmlns:a16="http://schemas.microsoft.com/office/drawing/2014/main" id="{A7103927-4AF8-42B9-90D4-4A1273216CE5}"/>
              </a:ext>
            </a:extLst>
          </p:cNvPr>
          <p:cNvSpPr>
            <a:spLocks/>
          </p:cNvSpPr>
          <p:nvPr/>
        </p:nvSpPr>
        <p:spPr bwMode="auto">
          <a:xfrm rot="20425567" flipV="1">
            <a:off x="3635375" y="4221163"/>
            <a:ext cx="295275" cy="392112"/>
          </a:xfrm>
          <a:custGeom>
            <a:avLst/>
            <a:gdLst>
              <a:gd name="G0" fmla="+- 0 0 0"/>
              <a:gd name="G1" fmla="+- 20044 0 0"/>
              <a:gd name="G2" fmla="+- 21600 0 0"/>
              <a:gd name="T0" fmla="*/ 8050 w 21600"/>
              <a:gd name="T1" fmla="*/ 0 h 20044"/>
              <a:gd name="T2" fmla="*/ 21600 w 21600"/>
              <a:gd name="T3" fmla="*/ 20044 h 20044"/>
              <a:gd name="T4" fmla="*/ 0 w 21600"/>
              <a:gd name="T5" fmla="*/ 20044 h 200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0044" fill="none" extrusionOk="0">
                <a:moveTo>
                  <a:pt x="8049" y="0"/>
                </a:moveTo>
                <a:cubicBezTo>
                  <a:pt x="16235" y="3287"/>
                  <a:pt x="21600" y="11222"/>
                  <a:pt x="21600" y="20044"/>
                </a:cubicBezTo>
              </a:path>
              <a:path w="21600" h="20044" stroke="0" extrusionOk="0">
                <a:moveTo>
                  <a:pt x="8049" y="0"/>
                </a:moveTo>
                <a:cubicBezTo>
                  <a:pt x="16235" y="3287"/>
                  <a:pt x="21600" y="11222"/>
                  <a:pt x="21600" y="20044"/>
                </a:cubicBezTo>
                <a:lnTo>
                  <a:pt x="0" y="20044"/>
                </a:lnTo>
                <a:close/>
              </a:path>
            </a:pathLst>
          </a:custGeom>
          <a:noFill/>
          <a:ln w="38100">
            <a:solidFill>
              <a:schemeClr val="bg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30905" name="Arc 185">
            <a:extLst>
              <a:ext uri="{FF2B5EF4-FFF2-40B4-BE49-F238E27FC236}">
                <a16:creationId xmlns:a16="http://schemas.microsoft.com/office/drawing/2014/main" id="{E7EEA45B-A6B9-4C74-AC83-9F263906940B}"/>
              </a:ext>
            </a:extLst>
          </p:cNvPr>
          <p:cNvSpPr>
            <a:spLocks/>
          </p:cNvSpPr>
          <p:nvPr/>
        </p:nvSpPr>
        <p:spPr bwMode="auto">
          <a:xfrm rot="8460702" flipV="1">
            <a:off x="4999038" y="4216400"/>
            <a:ext cx="311150" cy="282575"/>
          </a:xfrm>
          <a:custGeom>
            <a:avLst/>
            <a:gdLst>
              <a:gd name="G0" fmla="+- 0 0 0"/>
              <a:gd name="G1" fmla="+- 20044 0 0"/>
              <a:gd name="G2" fmla="+- 21600 0 0"/>
              <a:gd name="T0" fmla="*/ 8050 w 21600"/>
              <a:gd name="T1" fmla="*/ 0 h 20044"/>
              <a:gd name="T2" fmla="*/ 21600 w 21600"/>
              <a:gd name="T3" fmla="*/ 20044 h 20044"/>
              <a:gd name="T4" fmla="*/ 0 w 21600"/>
              <a:gd name="T5" fmla="*/ 20044 h 200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0044" fill="none" extrusionOk="0">
                <a:moveTo>
                  <a:pt x="8049" y="0"/>
                </a:moveTo>
                <a:cubicBezTo>
                  <a:pt x="16235" y="3287"/>
                  <a:pt x="21600" y="11222"/>
                  <a:pt x="21600" y="20044"/>
                </a:cubicBezTo>
              </a:path>
              <a:path w="21600" h="20044" stroke="0" extrusionOk="0">
                <a:moveTo>
                  <a:pt x="8049" y="0"/>
                </a:moveTo>
                <a:cubicBezTo>
                  <a:pt x="16235" y="3287"/>
                  <a:pt x="21600" y="11222"/>
                  <a:pt x="21600" y="20044"/>
                </a:cubicBezTo>
                <a:lnTo>
                  <a:pt x="0" y="20044"/>
                </a:lnTo>
                <a:close/>
              </a:path>
            </a:pathLst>
          </a:custGeom>
          <a:noFill/>
          <a:ln w="38100">
            <a:solidFill>
              <a:schemeClr val="bg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30906" name="Arc 186">
            <a:extLst>
              <a:ext uri="{FF2B5EF4-FFF2-40B4-BE49-F238E27FC236}">
                <a16:creationId xmlns:a16="http://schemas.microsoft.com/office/drawing/2014/main" id="{CB9BB878-522C-4D21-814F-C20EB2C7808F}"/>
              </a:ext>
            </a:extLst>
          </p:cNvPr>
          <p:cNvSpPr>
            <a:spLocks/>
          </p:cNvSpPr>
          <p:nvPr/>
        </p:nvSpPr>
        <p:spPr bwMode="auto">
          <a:xfrm rot="1937245" flipH="1" flipV="1">
            <a:off x="5003800" y="4221163"/>
            <a:ext cx="215900" cy="287337"/>
          </a:xfrm>
          <a:custGeom>
            <a:avLst/>
            <a:gdLst>
              <a:gd name="G0" fmla="+- 0 0 0"/>
              <a:gd name="G1" fmla="+- 20044 0 0"/>
              <a:gd name="G2" fmla="+- 21600 0 0"/>
              <a:gd name="T0" fmla="*/ 8050 w 21600"/>
              <a:gd name="T1" fmla="*/ 0 h 20044"/>
              <a:gd name="T2" fmla="*/ 21600 w 21600"/>
              <a:gd name="T3" fmla="*/ 20044 h 20044"/>
              <a:gd name="T4" fmla="*/ 0 w 21600"/>
              <a:gd name="T5" fmla="*/ 20044 h 200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0044" fill="none" extrusionOk="0">
                <a:moveTo>
                  <a:pt x="8049" y="0"/>
                </a:moveTo>
                <a:cubicBezTo>
                  <a:pt x="16235" y="3287"/>
                  <a:pt x="21600" y="11222"/>
                  <a:pt x="21600" y="20044"/>
                </a:cubicBezTo>
              </a:path>
              <a:path w="21600" h="20044" stroke="0" extrusionOk="0">
                <a:moveTo>
                  <a:pt x="8049" y="0"/>
                </a:moveTo>
                <a:cubicBezTo>
                  <a:pt x="16235" y="3287"/>
                  <a:pt x="21600" y="11222"/>
                  <a:pt x="21600" y="20044"/>
                </a:cubicBezTo>
                <a:lnTo>
                  <a:pt x="0" y="20044"/>
                </a:lnTo>
                <a:close/>
              </a:path>
            </a:pathLst>
          </a:custGeom>
          <a:noFill/>
          <a:ln w="38100">
            <a:solidFill>
              <a:schemeClr val="bg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30907" name="Line 187">
            <a:extLst>
              <a:ext uri="{FF2B5EF4-FFF2-40B4-BE49-F238E27FC236}">
                <a16:creationId xmlns:a16="http://schemas.microsoft.com/office/drawing/2014/main" id="{E32D7663-30D6-48B4-975E-4B4048D786C5}"/>
              </a:ext>
            </a:extLst>
          </p:cNvPr>
          <p:cNvSpPr>
            <a:spLocks noChangeShapeType="1"/>
          </p:cNvSpPr>
          <p:nvPr/>
        </p:nvSpPr>
        <p:spPr bwMode="auto">
          <a:xfrm>
            <a:off x="2771775" y="4318000"/>
            <a:ext cx="129540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30908" name="Line 188">
            <a:extLst>
              <a:ext uri="{FF2B5EF4-FFF2-40B4-BE49-F238E27FC236}">
                <a16:creationId xmlns:a16="http://schemas.microsoft.com/office/drawing/2014/main" id="{20109CCA-CC05-41C9-AE8D-2C007A1FDB5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932363" y="4318000"/>
            <a:ext cx="64770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30909" name="Text Box 189">
            <a:extLst>
              <a:ext uri="{FF2B5EF4-FFF2-40B4-BE49-F238E27FC236}">
                <a16:creationId xmlns:a16="http://schemas.microsoft.com/office/drawing/2014/main" id="{3807E5F1-8B74-45E0-9EF4-BBE4DFE3B4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6225" y="4076700"/>
            <a:ext cx="179388" cy="215900"/>
          </a:xfrm>
          <a:prstGeom prst="rect">
            <a:avLst/>
          </a:prstGeom>
          <a:gradFill rotWithShape="1">
            <a:gsLst>
              <a:gs pos="0">
                <a:srgbClr val="B2B2B2">
                  <a:gamma/>
                  <a:shade val="76078"/>
                  <a:invGamma/>
                </a:srgbClr>
              </a:gs>
              <a:gs pos="50000">
                <a:srgbClr val="B2B2B2"/>
              </a:gs>
              <a:gs pos="100000">
                <a:srgbClr val="B2B2B2">
                  <a:gamma/>
                  <a:shade val="76078"/>
                  <a:invGamma/>
                </a:srgbClr>
              </a:gs>
            </a:gsLst>
            <a:lin ang="5400000" scaled="1"/>
          </a:gra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 anchorCtr="1"/>
          <a:lstStyle/>
          <a:p>
            <a:pPr algn="ctr">
              <a:spcBef>
                <a:spcPct val="50000"/>
              </a:spcBef>
            </a:pPr>
            <a:r>
              <a:rPr lang="hr-HR" altLang="sr-Latn-RS" sz="1400" b="1">
                <a:latin typeface="Tahoma" panose="020B0604030504040204" pitchFamily="34" charset="0"/>
              </a:rPr>
              <a:t>0</a:t>
            </a:r>
          </a:p>
        </p:txBody>
      </p:sp>
      <p:grpSp>
        <p:nvGrpSpPr>
          <p:cNvPr id="30910" name="Group 190">
            <a:extLst>
              <a:ext uri="{FF2B5EF4-FFF2-40B4-BE49-F238E27FC236}">
                <a16:creationId xmlns:a16="http://schemas.microsoft.com/office/drawing/2014/main" id="{39E65898-A00F-4DDE-86BA-EA5B00AEA946}"/>
              </a:ext>
            </a:extLst>
          </p:cNvPr>
          <p:cNvGrpSpPr>
            <a:grpSpLocks/>
          </p:cNvGrpSpPr>
          <p:nvPr/>
        </p:nvGrpSpPr>
        <p:grpSpPr bwMode="auto">
          <a:xfrm>
            <a:off x="1544638" y="4292600"/>
            <a:ext cx="180975" cy="2159000"/>
            <a:chOff x="793" y="2704"/>
            <a:chExt cx="114" cy="1360"/>
          </a:xfrm>
        </p:grpSpPr>
        <p:sp>
          <p:nvSpPr>
            <p:cNvPr id="30911" name="Text Box 191">
              <a:extLst>
                <a:ext uri="{FF2B5EF4-FFF2-40B4-BE49-F238E27FC236}">
                  <a16:creationId xmlns:a16="http://schemas.microsoft.com/office/drawing/2014/main" id="{5F16C632-89CF-4202-BCF0-D0BFA1EB1F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2704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1</a:t>
              </a:r>
            </a:p>
          </p:txBody>
        </p:sp>
        <p:sp>
          <p:nvSpPr>
            <p:cNvPr id="30912" name="Text Box 192">
              <a:extLst>
                <a:ext uri="{FF2B5EF4-FFF2-40B4-BE49-F238E27FC236}">
                  <a16:creationId xmlns:a16="http://schemas.microsoft.com/office/drawing/2014/main" id="{EA302688-540B-44D1-95AF-098E59B44F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3384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6</a:t>
              </a:r>
            </a:p>
          </p:txBody>
        </p:sp>
        <p:sp>
          <p:nvSpPr>
            <p:cNvPr id="30913" name="Text Box 193">
              <a:extLst>
                <a:ext uri="{FF2B5EF4-FFF2-40B4-BE49-F238E27FC236}">
                  <a16:creationId xmlns:a16="http://schemas.microsoft.com/office/drawing/2014/main" id="{FEE8B043-FEC2-4FCD-A15D-8B9DEA3D06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2976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3</a:t>
              </a:r>
            </a:p>
          </p:txBody>
        </p:sp>
        <p:sp>
          <p:nvSpPr>
            <p:cNvPr id="30914" name="Text Box 194">
              <a:extLst>
                <a:ext uri="{FF2B5EF4-FFF2-40B4-BE49-F238E27FC236}">
                  <a16:creationId xmlns:a16="http://schemas.microsoft.com/office/drawing/2014/main" id="{6941C0DB-056B-416F-BDA2-1A924630A8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3112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4</a:t>
              </a:r>
            </a:p>
          </p:txBody>
        </p:sp>
        <p:sp>
          <p:nvSpPr>
            <p:cNvPr id="30915" name="Text Box 195">
              <a:extLst>
                <a:ext uri="{FF2B5EF4-FFF2-40B4-BE49-F238E27FC236}">
                  <a16:creationId xmlns:a16="http://schemas.microsoft.com/office/drawing/2014/main" id="{E1953D84-CD81-4D2B-9C4F-1069B46D458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3248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5</a:t>
              </a:r>
            </a:p>
          </p:txBody>
        </p:sp>
        <p:sp>
          <p:nvSpPr>
            <p:cNvPr id="30916" name="Text Box 196">
              <a:extLst>
                <a:ext uri="{FF2B5EF4-FFF2-40B4-BE49-F238E27FC236}">
                  <a16:creationId xmlns:a16="http://schemas.microsoft.com/office/drawing/2014/main" id="{419E7BC1-0F61-4B46-AB79-90FBC5BF147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2840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2</a:t>
              </a:r>
            </a:p>
          </p:txBody>
        </p:sp>
        <p:sp>
          <p:nvSpPr>
            <p:cNvPr id="30917" name="Text Box 197">
              <a:extLst>
                <a:ext uri="{FF2B5EF4-FFF2-40B4-BE49-F238E27FC236}">
                  <a16:creationId xmlns:a16="http://schemas.microsoft.com/office/drawing/2014/main" id="{E52248F4-2218-4DC1-8083-5ADBFA5A6F9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3520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7</a:t>
              </a:r>
            </a:p>
          </p:txBody>
        </p:sp>
        <p:sp>
          <p:nvSpPr>
            <p:cNvPr id="30918" name="Text Box 198">
              <a:extLst>
                <a:ext uri="{FF2B5EF4-FFF2-40B4-BE49-F238E27FC236}">
                  <a16:creationId xmlns:a16="http://schemas.microsoft.com/office/drawing/2014/main" id="{13C31530-6BCA-43E8-B55A-869A32A164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3656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8</a:t>
              </a:r>
            </a:p>
          </p:txBody>
        </p:sp>
        <p:sp>
          <p:nvSpPr>
            <p:cNvPr id="30919" name="Text Box 199">
              <a:extLst>
                <a:ext uri="{FF2B5EF4-FFF2-40B4-BE49-F238E27FC236}">
                  <a16:creationId xmlns:a16="http://schemas.microsoft.com/office/drawing/2014/main" id="{4A6ED5A9-853A-47FE-A8FC-553088D83A5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3" y="3792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9</a:t>
              </a:r>
            </a:p>
          </p:txBody>
        </p:sp>
        <p:sp>
          <p:nvSpPr>
            <p:cNvPr id="30920" name="Text Box 200">
              <a:extLst>
                <a:ext uri="{FF2B5EF4-FFF2-40B4-BE49-F238E27FC236}">
                  <a16:creationId xmlns:a16="http://schemas.microsoft.com/office/drawing/2014/main" id="{5542146C-6C8A-43C3-BC65-663A8A1D317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3928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0</a:t>
              </a:r>
            </a:p>
          </p:txBody>
        </p:sp>
      </p:grpSp>
      <p:grpSp>
        <p:nvGrpSpPr>
          <p:cNvPr id="30921" name="Group 201">
            <a:extLst>
              <a:ext uri="{FF2B5EF4-FFF2-40B4-BE49-F238E27FC236}">
                <a16:creationId xmlns:a16="http://schemas.microsoft.com/office/drawing/2014/main" id="{07E552C9-11F4-4B2D-A1C1-1A68906268E5}"/>
              </a:ext>
            </a:extLst>
          </p:cNvPr>
          <p:cNvGrpSpPr>
            <a:grpSpLocks/>
          </p:cNvGrpSpPr>
          <p:nvPr/>
        </p:nvGrpSpPr>
        <p:grpSpPr bwMode="auto">
          <a:xfrm>
            <a:off x="1724025" y="4076700"/>
            <a:ext cx="180975" cy="2374900"/>
            <a:chOff x="906" y="2614"/>
            <a:chExt cx="114" cy="1496"/>
          </a:xfrm>
        </p:grpSpPr>
        <p:sp>
          <p:nvSpPr>
            <p:cNvPr id="30922" name="Text Box 202">
              <a:extLst>
                <a:ext uri="{FF2B5EF4-FFF2-40B4-BE49-F238E27FC236}">
                  <a16:creationId xmlns:a16="http://schemas.microsoft.com/office/drawing/2014/main" id="{34F0D968-80E0-469E-9820-E4709D00794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2614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0</a:t>
              </a:r>
            </a:p>
          </p:txBody>
        </p:sp>
        <p:sp>
          <p:nvSpPr>
            <p:cNvPr id="30923" name="Text Box 203">
              <a:extLst>
                <a:ext uri="{FF2B5EF4-FFF2-40B4-BE49-F238E27FC236}">
                  <a16:creationId xmlns:a16="http://schemas.microsoft.com/office/drawing/2014/main" id="{03A4A63C-DC80-42B8-841C-CE3EA014FBE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2750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1</a:t>
              </a:r>
            </a:p>
          </p:txBody>
        </p:sp>
        <p:sp>
          <p:nvSpPr>
            <p:cNvPr id="30924" name="Text Box 204">
              <a:extLst>
                <a:ext uri="{FF2B5EF4-FFF2-40B4-BE49-F238E27FC236}">
                  <a16:creationId xmlns:a16="http://schemas.microsoft.com/office/drawing/2014/main" id="{9227AF14-14C3-49EE-BB55-8A9BB7D165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430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6</a:t>
              </a:r>
            </a:p>
          </p:txBody>
        </p:sp>
        <p:sp>
          <p:nvSpPr>
            <p:cNvPr id="30925" name="Text Box 205">
              <a:extLst>
                <a:ext uri="{FF2B5EF4-FFF2-40B4-BE49-F238E27FC236}">
                  <a16:creationId xmlns:a16="http://schemas.microsoft.com/office/drawing/2014/main" id="{9E52DACD-AF55-432C-BD54-2307C2F2F7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022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3</a:t>
              </a:r>
            </a:p>
          </p:txBody>
        </p:sp>
        <p:sp>
          <p:nvSpPr>
            <p:cNvPr id="30926" name="Text Box 206">
              <a:extLst>
                <a:ext uri="{FF2B5EF4-FFF2-40B4-BE49-F238E27FC236}">
                  <a16:creationId xmlns:a16="http://schemas.microsoft.com/office/drawing/2014/main" id="{1223287F-99A0-42EB-9817-B631471A852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158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4</a:t>
              </a:r>
            </a:p>
          </p:txBody>
        </p:sp>
        <p:sp>
          <p:nvSpPr>
            <p:cNvPr id="30927" name="Text Box 207">
              <a:extLst>
                <a:ext uri="{FF2B5EF4-FFF2-40B4-BE49-F238E27FC236}">
                  <a16:creationId xmlns:a16="http://schemas.microsoft.com/office/drawing/2014/main" id="{43F21547-5EAF-4D8A-A61C-BC8A59B131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294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5</a:t>
              </a:r>
            </a:p>
          </p:txBody>
        </p:sp>
        <p:sp>
          <p:nvSpPr>
            <p:cNvPr id="30928" name="Text Box 208">
              <a:extLst>
                <a:ext uri="{FF2B5EF4-FFF2-40B4-BE49-F238E27FC236}">
                  <a16:creationId xmlns:a16="http://schemas.microsoft.com/office/drawing/2014/main" id="{36F4780F-C35F-418C-ABB1-6CA4F8FE875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2886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2</a:t>
              </a:r>
            </a:p>
          </p:txBody>
        </p:sp>
        <p:sp>
          <p:nvSpPr>
            <p:cNvPr id="30929" name="Text Box 209">
              <a:extLst>
                <a:ext uri="{FF2B5EF4-FFF2-40B4-BE49-F238E27FC236}">
                  <a16:creationId xmlns:a16="http://schemas.microsoft.com/office/drawing/2014/main" id="{431B6DA7-8CEF-49E7-ACE9-35993DC4A1D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566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7</a:t>
              </a:r>
            </a:p>
          </p:txBody>
        </p:sp>
        <p:sp>
          <p:nvSpPr>
            <p:cNvPr id="30930" name="Text Box 210">
              <a:extLst>
                <a:ext uri="{FF2B5EF4-FFF2-40B4-BE49-F238E27FC236}">
                  <a16:creationId xmlns:a16="http://schemas.microsoft.com/office/drawing/2014/main" id="{72C610FE-2B59-4243-9D7C-29C7D7C6FF3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702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8</a:t>
              </a:r>
            </a:p>
          </p:txBody>
        </p:sp>
        <p:sp>
          <p:nvSpPr>
            <p:cNvPr id="30931" name="Text Box 211">
              <a:extLst>
                <a:ext uri="{FF2B5EF4-FFF2-40B4-BE49-F238E27FC236}">
                  <a16:creationId xmlns:a16="http://schemas.microsoft.com/office/drawing/2014/main" id="{F0BD0351-51C1-409A-A2D1-766970BA420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6" y="3838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9</a:t>
              </a:r>
            </a:p>
          </p:txBody>
        </p:sp>
        <p:sp>
          <p:nvSpPr>
            <p:cNvPr id="30932" name="Text Box 212">
              <a:extLst>
                <a:ext uri="{FF2B5EF4-FFF2-40B4-BE49-F238E27FC236}">
                  <a16:creationId xmlns:a16="http://schemas.microsoft.com/office/drawing/2014/main" id="{5DDDC040-D82F-4D7E-B9DF-612E4D3E0BF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974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0</a:t>
              </a:r>
            </a:p>
          </p:txBody>
        </p:sp>
      </p:grpSp>
      <p:grpSp>
        <p:nvGrpSpPr>
          <p:cNvPr id="30939" name="Group 219">
            <a:extLst>
              <a:ext uri="{FF2B5EF4-FFF2-40B4-BE49-F238E27FC236}">
                <a16:creationId xmlns:a16="http://schemas.microsoft.com/office/drawing/2014/main" id="{036F56AC-1901-4F09-ACA8-5169641772AC}"/>
              </a:ext>
            </a:extLst>
          </p:cNvPr>
          <p:cNvGrpSpPr>
            <a:grpSpLocks/>
          </p:cNvGrpSpPr>
          <p:nvPr/>
        </p:nvGrpSpPr>
        <p:grpSpPr bwMode="auto">
          <a:xfrm>
            <a:off x="1400175" y="1773238"/>
            <a:ext cx="579438" cy="4714875"/>
            <a:chOff x="703" y="1117"/>
            <a:chExt cx="365" cy="2970"/>
          </a:xfrm>
        </p:grpSpPr>
        <p:sp>
          <p:nvSpPr>
            <p:cNvPr id="30934" name="Rectangle 214">
              <a:extLst>
                <a:ext uri="{FF2B5EF4-FFF2-40B4-BE49-F238E27FC236}">
                  <a16:creationId xmlns:a16="http://schemas.microsoft.com/office/drawing/2014/main" id="{E7853FB7-29AD-46AB-AD63-8454C91259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3" y="2704"/>
              <a:ext cx="365" cy="138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399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sr-Latn-RS" altLang="sr-Latn-RS"/>
            </a:p>
          </p:txBody>
        </p:sp>
        <p:sp>
          <p:nvSpPr>
            <p:cNvPr id="30935" name="Rectangle 215">
              <a:extLst>
                <a:ext uri="{FF2B5EF4-FFF2-40B4-BE49-F238E27FC236}">
                  <a16:creationId xmlns:a16="http://schemas.microsoft.com/office/drawing/2014/main" id="{49FA3205-346B-4DAA-A24A-D94E83FFAF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5" y="1117"/>
              <a:ext cx="363" cy="145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399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30936" name="Rectangle 216">
              <a:extLst>
                <a:ext uri="{FF2B5EF4-FFF2-40B4-BE49-F238E27FC236}">
                  <a16:creationId xmlns:a16="http://schemas.microsoft.com/office/drawing/2014/main" id="{58F08B40-0432-4703-B40B-88D68DE555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4" y="2568"/>
              <a:ext cx="227" cy="136"/>
            </a:xfrm>
            <a:prstGeom prst="rect">
              <a:avLst/>
            </a:prstGeom>
            <a:noFill/>
            <a:ln w="28575">
              <a:pattFill prst="narVert">
                <a:fgClr>
                  <a:schemeClr val="tx1"/>
                </a:fgClr>
                <a:bgClr>
                  <a:srgbClr val="FFFFFF"/>
                </a:bgClr>
              </a:patt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bg1">
                          <a:gamma/>
                          <a:shade val="83529"/>
                          <a:invGamma/>
                        </a:schemeClr>
                      </a:gs>
                      <a:gs pos="50000">
                        <a:schemeClr val="bg1">
                          <a:alpha val="11000"/>
                        </a:schemeClr>
                      </a:gs>
                      <a:gs pos="100000">
                        <a:schemeClr val="bg1">
                          <a:gamma/>
                          <a:shade val="83529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</p:grpSp>
      <p:sp>
        <p:nvSpPr>
          <p:cNvPr id="30899" name="Text Box 179">
            <a:extLst>
              <a:ext uri="{FF2B5EF4-FFF2-40B4-BE49-F238E27FC236}">
                <a16:creationId xmlns:a16="http://schemas.microsoft.com/office/drawing/2014/main" id="{3D2E5738-B53D-4F1C-9C49-DB63CAABA8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550" y="1484313"/>
            <a:ext cx="38893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altLang="sr-Latn-RS" b="1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Prijenos gibanja - zupčani</a:t>
            </a:r>
          </a:p>
        </p:txBody>
      </p:sp>
      <p:sp>
        <p:nvSpPr>
          <p:cNvPr id="30937" name="Text Box 217">
            <a:extLst>
              <a:ext uri="{FF2B5EF4-FFF2-40B4-BE49-F238E27FC236}">
                <a16:creationId xmlns:a16="http://schemas.microsoft.com/office/drawing/2014/main" id="{4DA6A1FB-8A36-4498-A84F-397844FDBF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450" y="1952625"/>
            <a:ext cx="4248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altLang="sr-Latn-RS" sz="1000" b="1">
                <a:latin typeface="Tahoma" panose="020B0604030504040204" pitchFamily="34" charset="0"/>
              </a:rPr>
              <a:t>Klikni na strelicu za određivanje smjera okretanja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hr-HR" altLang="sr-Latn-RS" sz="1000" b="1">
                <a:latin typeface="Tahoma" panose="020B0604030504040204" pitchFamily="34" charset="0"/>
              </a:rPr>
              <a:t>Donja strelica uključuje brojač okretaja!</a:t>
            </a:r>
          </a:p>
        </p:txBody>
      </p:sp>
      <p:sp>
        <p:nvSpPr>
          <p:cNvPr id="30900" name="Text Box 180">
            <a:extLst>
              <a:ext uri="{FF2B5EF4-FFF2-40B4-BE49-F238E27FC236}">
                <a16:creationId xmlns:a16="http://schemas.microsoft.com/office/drawing/2014/main" id="{2C6F5A8F-59A6-4786-B93B-05BF3714AA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450" y="2311400"/>
            <a:ext cx="38163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altLang="sr-Latn-RS" sz="1000" b="1">
                <a:latin typeface="Tahoma" panose="020B0604030504040204" pitchFamily="34" charset="0"/>
              </a:rPr>
              <a:t>Prije promjene smjera zaustavi okretanje klikom na prethodno određeni smjer-strelicu.</a:t>
            </a:r>
          </a:p>
        </p:txBody>
      </p:sp>
      <p:sp>
        <p:nvSpPr>
          <p:cNvPr id="30970" name="Text Box 250">
            <a:extLst>
              <a:ext uri="{FF2B5EF4-FFF2-40B4-BE49-F238E27FC236}">
                <a16:creationId xmlns:a16="http://schemas.microsoft.com/office/drawing/2014/main" id="{210D1409-1265-4FAB-9433-194D25FA1B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49975" y="4051300"/>
            <a:ext cx="179388" cy="215900"/>
          </a:xfrm>
          <a:prstGeom prst="rect">
            <a:avLst/>
          </a:prstGeom>
          <a:gradFill rotWithShape="1">
            <a:gsLst>
              <a:gs pos="0">
                <a:srgbClr val="B2B2B2">
                  <a:gamma/>
                  <a:shade val="76078"/>
                  <a:invGamma/>
                </a:srgbClr>
              </a:gs>
              <a:gs pos="50000">
                <a:srgbClr val="B2B2B2"/>
              </a:gs>
              <a:gs pos="100000">
                <a:srgbClr val="B2B2B2">
                  <a:gamma/>
                  <a:shade val="76078"/>
                  <a:invGamma/>
                </a:srgbClr>
              </a:gs>
            </a:gsLst>
            <a:lin ang="5400000" scaled="1"/>
          </a:gra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 anchorCtr="1"/>
          <a:lstStyle/>
          <a:p>
            <a:pPr algn="ctr">
              <a:spcBef>
                <a:spcPct val="50000"/>
              </a:spcBef>
            </a:pPr>
            <a:r>
              <a:rPr lang="hr-HR" altLang="sr-Latn-RS" sz="1400" b="1">
                <a:latin typeface="Tahoma" panose="020B0604030504040204" pitchFamily="34" charset="0"/>
              </a:rPr>
              <a:t>0</a:t>
            </a:r>
          </a:p>
        </p:txBody>
      </p:sp>
      <p:grpSp>
        <p:nvGrpSpPr>
          <p:cNvPr id="30971" name="Group 251">
            <a:extLst>
              <a:ext uri="{FF2B5EF4-FFF2-40B4-BE49-F238E27FC236}">
                <a16:creationId xmlns:a16="http://schemas.microsoft.com/office/drawing/2014/main" id="{E1689E3B-5BCB-4EB7-8398-C91981281085}"/>
              </a:ext>
            </a:extLst>
          </p:cNvPr>
          <p:cNvGrpSpPr>
            <a:grpSpLocks/>
          </p:cNvGrpSpPr>
          <p:nvPr/>
        </p:nvGrpSpPr>
        <p:grpSpPr bwMode="auto">
          <a:xfrm>
            <a:off x="6148388" y="4267200"/>
            <a:ext cx="180975" cy="2159000"/>
            <a:chOff x="793" y="2704"/>
            <a:chExt cx="114" cy="1360"/>
          </a:xfrm>
        </p:grpSpPr>
        <p:sp>
          <p:nvSpPr>
            <p:cNvPr id="30972" name="Text Box 252">
              <a:extLst>
                <a:ext uri="{FF2B5EF4-FFF2-40B4-BE49-F238E27FC236}">
                  <a16:creationId xmlns:a16="http://schemas.microsoft.com/office/drawing/2014/main" id="{886E5B63-CF39-471D-9A4B-B6B16FF0ABD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2704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1</a:t>
              </a:r>
            </a:p>
          </p:txBody>
        </p:sp>
        <p:sp>
          <p:nvSpPr>
            <p:cNvPr id="30973" name="Text Box 253">
              <a:extLst>
                <a:ext uri="{FF2B5EF4-FFF2-40B4-BE49-F238E27FC236}">
                  <a16:creationId xmlns:a16="http://schemas.microsoft.com/office/drawing/2014/main" id="{0C05142B-0B42-4C79-B49A-9D6F0DCC7C7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3384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6</a:t>
              </a:r>
            </a:p>
          </p:txBody>
        </p:sp>
        <p:sp>
          <p:nvSpPr>
            <p:cNvPr id="30974" name="Text Box 254">
              <a:extLst>
                <a:ext uri="{FF2B5EF4-FFF2-40B4-BE49-F238E27FC236}">
                  <a16:creationId xmlns:a16="http://schemas.microsoft.com/office/drawing/2014/main" id="{FAF72A13-22CB-4CA8-88AB-3ACE8AB36CE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2976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3</a:t>
              </a:r>
            </a:p>
          </p:txBody>
        </p:sp>
        <p:sp>
          <p:nvSpPr>
            <p:cNvPr id="30975" name="Text Box 255">
              <a:extLst>
                <a:ext uri="{FF2B5EF4-FFF2-40B4-BE49-F238E27FC236}">
                  <a16:creationId xmlns:a16="http://schemas.microsoft.com/office/drawing/2014/main" id="{93EF29FB-2E23-4DC2-A575-96994043B7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3112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4</a:t>
              </a:r>
            </a:p>
          </p:txBody>
        </p:sp>
        <p:sp>
          <p:nvSpPr>
            <p:cNvPr id="30976" name="Text Box 256">
              <a:extLst>
                <a:ext uri="{FF2B5EF4-FFF2-40B4-BE49-F238E27FC236}">
                  <a16:creationId xmlns:a16="http://schemas.microsoft.com/office/drawing/2014/main" id="{370FFBC3-0D5D-48FF-9A53-874CD80534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3248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5</a:t>
              </a:r>
            </a:p>
          </p:txBody>
        </p:sp>
        <p:sp>
          <p:nvSpPr>
            <p:cNvPr id="30977" name="Text Box 257">
              <a:extLst>
                <a:ext uri="{FF2B5EF4-FFF2-40B4-BE49-F238E27FC236}">
                  <a16:creationId xmlns:a16="http://schemas.microsoft.com/office/drawing/2014/main" id="{935290E5-F3F9-4077-8F8B-AB95A87BC0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2840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2</a:t>
              </a:r>
            </a:p>
          </p:txBody>
        </p:sp>
        <p:sp>
          <p:nvSpPr>
            <p:cNvPr id="30978" name="Text Box 258">
              <a:extLst>
                <a:ext uri="{FF2B5EF4-FFF2-40B4-BE49-F238E27FC236}">
                  <a16:creationId xmlns:a16="http://schemas.microsoft.com/office/drawing/2014/main" id="{8A92781E-D079-4A66-B542-DF33D861FB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3520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7</a:t>
              </a:r>
            </a:p>
          </p:txBody>
        </p:sp>
        <p:sp>
          <p:nvSpPr>
            <p:cNvPr id="30979" name="Text Box 259">
              <a:extLst>
                <a:ext uri="{FF2B5EF4-FFF2-40B4-BE49-F238E27FC236}">
                  <a16:creationId xmlns:a16="http://schemas.microsoft.com/office/drawing/2014/main" id="{E064A1A3-FA01-4AA0-8977-5232C44241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3656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8</a:t>
              </a:r>
            </a:p>
          </p:txBody>
        </p:sp>
        <p:sp>
          <p:nvSpPr>
            <p:cNvPr id="30980" name="Text Box 260">
              <a:extLst>
                <a:ext uri="{FF2B5EF4-FFF2-40B4-BE49-F238E27FC236}">
                  <a16:creationId xmlns:a16="http://schemas.microsoft.com/office/drawing/2014/main" id="{BD83A5C5-A63F-44CA-AF83-94EB5BDBD6E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3" y="3792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9</a:t>
              </a:r>
            </a:p>
          </p:txBody>
        </p:sp>
        <p:sp>
          <p:nvSpPr>
            <p:cNvPr id="30981" name="Text Box 261">
              <a:extLst>
                <a:ext uri="{FF2B5EF4-FFF2-40B4-BE49-F238E27FC236}">
                  <a16:creationId xmlns:a16="http://schemas.microsoft.com/office/drawing/2014/main" id="{7EAF178E-C9B2-458D-9B85-73763FA3D4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3928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0</a:t>
              </a:r>
            </a:p>
          </p:txBody>
        </p:sp>
      </p:grpSp>
      <p:grpSp>
        <p:nvGrpSpPr>
          <p:cNvPr id="30982" name="Group 262">
            <a:extLst>
              <a:ext uri="{FF2B5EF4-FFF2-40B4-BE49-F238E27FC236}">
                <a16:creationId xmlns:a16="http://schemas.microsoft.com/office/drawing/2014/main" id="{2CB44485-1794-46DB-A1C9-320F4D4D69F7}"/>
              </a:ext>
            </a:extLst>
          </p:cNvPr>
          <p:cNvGrpSpPr>
            <a:grpSpLocks/>
          </p:cNvGrpSpPr>
          <p:nvPr/>
        </p:nvGrpSpPr>
        <p:grpSpPr bwMode="auto">
          <a:xfrm>
            <a:off x="6327775" y="4051300"/>
            <a:ext cx="180975" cy="2374900"/>
            <a:chOff x="906" y="2614"/>
            <a:chExt cx="114" cy="1496"/>
          </a:xfrm>
        </p:grpSpPr>
        <p:sp>
          <p:nvSpPr>
            <p:cNvPr id="30983" name="Text Box 263">
              <a:extLst>
                <a:ext uri="{FF2B5EF4-FFF2-40B4-BE49-F238E27FC236}">
                  <a16:creationId xmlns:a16="http://schemas.microsoft.com/office/drawing/2014/main" id="{401D3AD1-8272-4EFF-B00E-F0DBD6BBE01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2614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0</a:t>
              </a:r>
            </a:p>
          </p:txBody>
        </p:sp>
        <p:sp>
          <p:nvSpPr>
            <p:cNvPr id="30984" name="Text Box 264">
              <a:extLst>
                <a:ext uri="{FF2B5EF4-FFF2-40B4-BE49-F238E27FC236}">
                  <a16:creationId xmlns:a16="http://schemas.microsoft.com/office/drawing/2014/main" id="{A7764800-F652-4D72-B857-458C590131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2750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1</a:t>
              </a:r>
            </a:p>
          </p:txBody>
        </p:sp>
        <p:sp>
          <p:nvSpPr>
            <p:cNvPr id="30985" name="Text Box 265">
              <a:extLst>
                <a:ext uri="{FF2B5EF4-FFF2-40B4-BE49-F238E27FC236}">
                  <a16:creationId xmlns:a16="http://schemas.microsoft.com/office/drawing/2014/main" id="{5C867A27-E322-476B-ABF1-2DD3CA0F6E2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430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6</a:t>
              </a:r>
            </a:p>
          </p:txBody>
        </p:sp>
        <p:sp>
          <p:nvSpPr>
            <p:cNvPr id="30986" name="Text Box 266">
              <a:extLst>
                <a:ext uri="{FF2B5EF4-FFF2-40B4-BE49-F238E27FC236}">
                  <a16:creationId xmlns:a16="http://schemas.microsoft.com/office/drawing/2014/main" id="{56DC58C4-3386-4313-893C-DF1028ADBC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022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3</a:t>
              </a:r>
            </a:p>
          </p:txBody>
        </p:sp>
        <p:sp>
          <p:nvSpPr>
            <p:cNvPr id="30987" name="Text Box 267">
              <a:extLst>
                <a:ext uri="{FF2B5EF4-FFF2-40B4-BE49-F238E27FC236}">
                  <a16:creationId xmlns:a16="http://schemas.microsoft.com/office/drawing/2014/main" id="{F86F0EAC-4D54-4177-8D40-DBD54483BE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158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4</a:t>
              </a:r>
            </a:p>
          </p:txBody>
        </p:sp>
        <p:sp>
          <p:nvSpPr>
            <p:cNvPr id="30988" name="Text Box 268">
              <a:extLst>
                <a:ext uri="{FF2B5EF4-FFF2-40B4-BE49-F238E27FC236}">
                  <a16:creationId xmlns:a16="http://schemas.microsoft.com/office/drawing/2014/main" id="{F400A8DB-7A9A-40DB-B274-4662AAAD07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294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5</a:t>
              </a:r>
            </a:p>
          </p:txBody>
        </p:sp>
        <p:sp>
          <p:nvSpPr>
            <p:cNvPr id="30989" name="Text Box 269">
              <a:extLst>
                <a:ext uri="{FF2B5EF4-FFF2-40B4-BE49-F238E27FC236}">
                  <a16:creationId xmlns:a16="http://schemas.microsoft.com/office/drawing/2014/main" id="{C59D798E-E8C1-43AE-BAA4-404D1A0C2DA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2886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2</a:t>
              </a:r>
            </a:p>
          </p:txBody>
        </p:sp>
        <p:sp>
          <p:nvSpPr>
            <p:cNvPr id="30990" name="Text Box 270">
              <a:extLst>
                <a:ext uri="{FF2B5EF4-FFF2-40B4-BE49-F238E27FC236}">
                  <a16:creationId xmlns:a16="http://schemas.microsoft.com/office/drawing/2014/main" id="{AC684C2E-616B-4A3C-83DF-5AC8D8347F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566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7</a:t>
              </a:r>
            </a:p>
          </p:txBody>
        </p:sp>
        <p:sp>
          <p:nvSpPr>
            <p:cNvPr id="30991" name="Text Box 271">
              <a:extLst>
                <a:ext uri="{FF2B5EF4-FFF2-40B4-BE49-F238E27FC236}">
                  <a16:creationId xmlns:a16="http://schemas.microsoft.com/office/drawing/2014/main" id="{4E5F20F5-5BBC-47AE-9C06-F33D28DA25A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702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8</a:t>
              </a:r>
            </a:p>
          </p:txBody>
        </p:sp>
        <p:sp>
          <p:nvSpPr>
            <p:cNvPr id="30992" name="Text Box 272">
              <a:extLst>
                <a:ext uri="{FF2B5EF4-FFF2-40B4-BE49-F238E27FC236}">
                  <a16:creationId xmlns:a16="http://schemas.microsoft.com/office/drawing/2014/main" id="{DFA88E95-D095-48FD-840A-E0C3379492E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6" y="3838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9</a:t>
              </a:r>
            </a:p>
          </p:txBody>
        </p:sp>
        <p:sp>
          <p:nvSpPr>
            <p:cNvPr id="30993" name="Text Box 273">
              <a:extLst>
                <a:ext uri="{FF2B5EF4-FFF2-40B4-BE49-F238E27FC236}">
                  <a16:creationId xmlns:a16="http://schemas.microsoft.com/office/drawing/2014/main" id="{BC8DC285-F085-4932-A056-F1DE02A1D8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974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0</a:t>
              </a:r>
            </a:p>
          </p:txBody>
        </p:sp>
      </p:grpSp>
      <p:grpSp>
        <p:nvGrpSpPr>
          <p:cNvPr id="31000" name="Group 280">
            <a:extLst>
              <a:ext uri="{FF2B5EF4-FFF2-40B4-BE49-F238E27FC236}">
                <a16:creationId xmlns:a16="http://schemas.microsoft.com/office/drawing/2014/main" id="{2A846753-6FAD-4940-85F6-81EE66C000E5}"/>
              </a:ext>
            </a:extLst>
          </p:cNvPr>
          <p:cNvGrpSpPr>
            <a:grpSpLocks/>
          </p:cNvGrpSpPr>
          <p:nvPr/>
        </p:nvGrpSpPr>
        <p:grpSpPr bwMode="auto">
          <a:xfrm>
            <a:off x="6003925" y="1744663"/>
            <a:ext cx="579438" cy="4697412"/>
            <a:chOff x="4059" y="1099"/>
            <a:chExt cx="365" cy="2959"/>
          </a:xfrm>
        </p:grpSpPr>
        <p:sp>
          <p:nvSpPr>
            <p:cNvPr id="30995" name="Rectangle 275">
              <a:extLst>
                <a:ext uri="{FF2B5EF4-FFF2-40B4-BE49-F238E27FC236}">
                  <a16:creationId xmlns:a16="http://schemas.microsoft.com/office/drawing/2014/main" id="{964177FF-1FE1-4950-AA22-B3AABA06AA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59" y="2675"/>
              <a:ext cx="365" cy="138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399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sr-Latn-RS" altLang="sr-Latn-RS"/>
            </a:p>
          </p:txBody>
        </p:sp>
        <p:sp>
          <p:nvSpPr>
            <p:cNvPr id="30996" name="Rectangle 276">
              <a:extLst>
                <a:ext uri="{FF2B5EF4-FFF2-40B4-BE49-F238E27FC236}">
                  <a16:creationId xmlns:a16="http://schemas.microsoft.com/office/drawing/2014/main" id="{6714953F-C6D6-4505-8E79-4116C6AC65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61" y="1099"/>
              <a:ext cx="363" cy="145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399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30997" name="Rectangle 277">
              <a:extLst>
                <a:ext uri="{FF2B5EF4-FFF2-40B4-BE49-F238E27FC236}">
                  <a16:creationId xmlns:a16="http://schemas.microsoft.com/office/drawing/2014/main" id="{B2229D82-CDB1-4F2D-BB6B-20632BDBB4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50" y="2550"/>
              <a:ext cx="227" cy="136"/>
            </a:xfrm>
            <a:prstGeom prst="rect">
              <a:avLst/>
            </a:prstGeom>
            <a:noFill/>
            <a:ln w="28575">
              <a:pattFill prst="narVert">
                <a:fgClr>
                  <a:schemeClr val="tx1"/>
                </a:fgClr>
                <a:bgClr>
                  <a:srgbClr val="FFFFFF"/>
                </a:bgClr>
              </a:patt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bg1">
                          <a:gamma/>
                          <a:shade val="83529"/>
                          <a:invGamma/>
                        </a:schemeClr>
                      </a:gs>
                      <a:gs pos="50000">
                        <a:schemeClr val="bg1">
                          <a:alpha val="11000"/>
                        </a:schemeClr>
                      </a:gs>
                      <a:gs pos="100000">
                        <a:schemeClr val="bg1">
                          <a:gamma/>
                          <a:shade val="83529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</p:grpSp>
      <p:sp>
        <p:nvSpPr>
          <p:cNvPr id="30857" name="Rectangle 137">
            <a:extLst>
              <a:ext uri="{FF2B5EF4-FFF2-40B4-BE49-F238E27FC236}">
                <a16:creationId xmlns:a16="http://schemas.microsoft.com/office/drawing/2014/main" id="{656AEFB3-488E-4B94-AC69-6C1C77F403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988" y="1916113"/>
            <a:ext cx="6913562" cy="4465637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30864" name="Oval 144">
            <a:extLst>
              <a:ext uri="{FF2B5EF4-FFF2-40B4-BE49-F238E27FC236}">
                <a16:creationId xmlns:a16="http://schemas.microsoft.com/office/drawing/2014/main" id="{1DB0E466-D30E-4BD6-B206-0970D547B4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2075" y="1552575"/>
            <a:ext cx="1619250" cy="1619250"/>
          </a:xfrm>
          <a:prstGeom prst="ellipse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grpSp>
        <p:nvGrpSpPr>
          <p:cNvPr id="30865" name="Group 145">
            <a:extLst>
              <a:ext uri="{FF2B5EF4-FFF2-40B4-BE49-F238E27FC236}">
                <a16:creationId xmlns:a16="http://schemas.microsoft.com/office/drawing/2014/main" id="{4447A53F-13CB-4023-84FF-7E8FB8B6C028}"/>
              </a:ext>
            </a:extLst>
          </p:cNvPr>
          <p:cNvGrpSpPr>
            <a:grpSpLocks/>
          </p:cNvGrpSpPr>
          <p:nvPr/>
        </p:nvGrpSpPr>
        <p:grpSpPr bwMode="auto">
          <a:xfrm>
            <a:off x="6297613" y="1412875"/>
            <a:ext cx="1874837" cy="1871663"/>
            <a:chOff x="340" y="847"/>
            <a:chExt cx="1181" cy="1179"/>
          </a:xfrm>
        </p:grpSpPr>
        <p:sp>
          <p:nvSpPr>
            <p:cNvPr id="30866" name="Line 146">
              <a:extLst>
                <a:ext uri="{FF2B5EF4-FFF2-40B4-BE49-F238E27FC236}">
                  <a16:creationId xmlns:a16="http://schemas.microsoft.com/office/drawing/2014/main" id="{D4A76753-29E4-49BC-8BB3-8FD2D778C2BF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363" y="1457"/>
              <a:ext cx="113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30867" name="Line 147">
              <a:extLst>
                <a:ext uri="{FF2B5EF4-FFF2-40B4-BE49-F238E27FC236}">
                  <a16:creationId xmlns:a16="http://schemas.microsoft.com/office/drawing/2014/main" id="{6D560852-C7A4-4946-BC49-A375C39D0C1E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800000">
              <a:off x="342" y="1446"/>
              <a:ext cx="117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30868" name="Line 148">
              <a:extLst>
                <a:ext uri="{FF2B5EF4-FFF2-40B4-BE49-F238E27FC236}">
                  <a16:creationId xmlns:a16="http://schemas.microsoft.com/office/drawing/2014/main" id="{CA6BBA66-D2F0-4B03-831C-06A7E9CF3225}"/>
                </a:ext>
              </a:extLst>
            </p:cNvPr>
            <p:cNvSpPr>
              <a:spLocks noChangeShapeType="1"/>
            </p:cNvSpPr>
            <p:nvPr/>
          </p:nvSpPr>
          <p:spPr bwMode="auto">
            <a:xfrm rot="3600000">
              <a:off x="339" y="1437"/>
              <a:ext cx="117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30869" name="Line 149">
              <a:extLst>
                <a:ext uri="{FF2B5EF4-FFF2-40B4-BE49-F238E27FC236}">
                  <a16:creationId xmlns:a16="http://schemas.microsoft.com/office/drawing/2014/main" id="{BB06259B-74F3-4FF7-9E9A-59BEFC942102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9800000">
              <a:off x="340" y="1445"/>
              <a:ext cx="117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30870" name="Line 150">
              <a:extLst>
                <a:ext uri="{FF2B5EF4-FFF2-40B4-BE49-F238E27FC236}">
                  <a16:creationId xmlns:a16="http://schemas.microsoft.com/office/drawing/2014/main" id="{4FB545AA-1F3B-415F-B754-77EFEB12228A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8000000">
              <a:off x="351" y="1437"/>
              <a:ext cx="117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30871" name="Line 151">
              <a:extLst>
                <a:ext uri="{FF2B5EF4-FFF2-40B4-BE49-F238E27FC236}">
                  <a16:creationId xmlns:a16="http://schemas.microsoft.com/office/drawing/2014/main" id="{DCCC5781-4F50-44D1-9032-591299D9BF1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4" y="1444"/>
              <a:ext cx="113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</p:grpSp>
      <p:pic>
        <p:nvPicPr>
          <p:cNvPr id="30872" name="Picture 152">
            <a:extLst>
              <a:ext uri="{FF2B5EF4-FFF2-40B4-BE49-F238E27FC236}">
                <a16:creationId xmlns:a16="http://schemas.microsoft.com/office/drawing/2014/main" id="{D51BE677-E2AF-4205-AA77-48182E861A1E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3875" y="1697038"/>
            <a:ext cx="719138" cy="373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0873" name="Group 153">
            <a:extLst>
              <a:ext uri="{FF2B5EF4-FFF2-40B4-BE49-F238E27FC236}">
                <a16:creationId xmlns:a16="http://schemas.microsoft.com/office/drawing/2014/main" id="{F1BC8BE9-9776-4E8E-BE99-2A73DA5F283E}"/>
              </a:ext>
            </a:extLst>
          </p:cNvPr>
          <p:cNvGrpSpPr>
            <a:grpSpLocks/>
          </p:cNvGrpSpPr>
          <p:nvPr/>
        </p:nvGrpSpPr>
        <p:grpSpPr bwMode="auto">
          <a:xfrm>
            <a:off x="7197725" y="1625600"/>
            <a:ext cx="71438" cy="1468438"/>
            <a:chOff x="736" y="2342"/>
            <a:chExt cx="45" cy="925"/>
          </a:xfrm>
        </p:grpSpPr>
        <p:grpSp>
          <p:nvGrpSpPr>
            <p:cNvPr id="30874" name="Group 154">
              <a:extLst>
                <a:ext uri="{FF2B5EF4-FFF2-40B4-BE49-F238E27FC236}">
                  <a16:creationId xmlns:a16="http://schemas.microsoft.com/office/drawing/2014/main" id="{01983638-6C4C-46E5-AFA7-2CD1DB7463F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48" y="2342"/>
              <a:ext cx="25" cy="450"/>
              <a:chOff x="1442" y="1980"/>
              <a:chExt cx="25" cy="450"/>
            </a:xfrm>
          </p:grpSpPr>
          <p:sp>
            <p:nvSpPr>
              <p:cNvPr id="30875" name="Rectangle 155">
                <a:extLst>
                  <a:ext uri="{FF2B5EF4-FFF2-40B4-BE49-F238E27FC236}">
                    <a16:creationId xmlns:a16="http://schemas.microsoft.com/office/drawing/2014/main" id="{983738D5-8877-41BD-96C1-13EB8EE02E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23291">
                <a:off x="1262" y="2227"/>
                <a:ext cx="383" cy="23"/>
              </a:xfrm>
              <a:prstGeom prst="rect">
                <a:avLst/>
              </a:prstGeom>
              <a:solidFill>
                <a:srgbClr val="CC3300"/>
              </a:solidFill>
              <a:ln w="9525">
                <a:solidFill>
                  <a:srgbClr val="CC33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30876" name="AutoShape 156">
                <a:extLst>
                  <a:ext uri="{FF2B5EF4-FFF2-40B4-BE49-F238E27FC236}">
                    <a16:creationId xmlns:a16="http://schemas.microsoft.com/office/drawing/2014/main" id="{A50B41D3-FB7D-44B2-A570-B6F5C550D6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623291">
                <a:off x="1444" y="1980"/>
                <a:ext cx="23" cy="68"/>
              </a:xfrm>
              <a:prstGeom prst="triangle">
                <a:avLst>
                  <a:gd name="adj" fmla="val 50000"/>
                </a:avLst>
              </a:prstGeom>
              <a:solidFill>
                <a:srgbClr val="CC3300"/>
              </a:solidFill>
              <a:ln w="9525">
                <a:solidFill>
                  <a:srgbClr val="CC33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30877" name="Line 157">
                <a:extLst>
                  <a:ext uri="{FF2B5EF4-FFF2-40B4-BE49-F238E27FC236}">
                    <a16:creationId xmlns:a16="http://schemas.microsoft.com/office/drawing/2014/main" id="{F44E1D02-38D9-4CB1-93E8-8EE0E5C9A52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6223291">
                <a:off x="1330" y="2194"/>
                <a:ext cx="249" cy="0"/>
              </a:xfrm>
              <a:prstGeom prst="line">
                <a:avLst/>
              </a:prstGeom>
              <a:noFill/>
              <a:ln w="28575">
                <a:solidFill>
                  <a:srgbClr val="FF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</p:grpSp>
        <p:grpSp>
          <p:nvGrpSpPr>
            <p:cNvPr id="30878" name="Group 158">
              <a:extLst>
                <a:ext uri="{FF2B5EF4-FFF2-40B4-BE49-F238E27FC236}">
                  <a16:creationId xmlns:a16="http://schemas.microsoft.com/office/drawing/2014/main" id="{0340DAEB-2BC6-4F4B-89D5-B7C59EB908C3}"/>
                </a:ext>
              </a:extLst>
            </p:cNvPr>
            <p:cNvGrpSpPr>
              <a:grpSpLocks/>
            </p:cNvGrpSpPr>
            <p:nvPr/>
          </p:nvGrpSpPr>
          <p:grpSpPr bwMode="auto">
            <a:xfrm rot="10800000">
              <a:off x="743" y="2817"/>
              <a:ext cx="25" cy="450"/>
              <a:chOff x="1442" y="1980"/>
              <a:chExt cx="25" cy="450"/>
            </a:xfrm>
          </p:grpSpPr>
          <p:sp>
            <p:nvSpPr>
              <p:cNvPr id="30879" name="Rectangle 159">
                <a:extLst>
                  <a:ext uri="{FF2B5EF4-FFF2-40B4-BE49-F238E27FC236}">
                    <a16:creationId xmlns:a16="http://schemas.microsoft.com/office/drawing/2014/main" id="{51529873-31AF-41EF-B1E6-7DA5244FD8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23291">
                <a:off x="1262" y="2227"/>
                <a:ext cx="383" cy="2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C3300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CC33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30880" name="AutoShape 160">
                <a:extLst>
                  <a:ext uri="{FF2B5EF4-FFF2-40B4-BE49-F238E27FC236}">
                    <a16:creationId xmlns:a16="http://schemas.microsoft.com/office/drawing/2014/main" id="{41125289-C746-4F1D-8988-D2A6EB1753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623291">
                <a:off x="1444" y="1980"/>
                <a:ext cx="23" cy="68"/>
              </a:xfrm>
              <a:prstGeom prst="triangle">
                <a:avLst>
                  <a:gd name="adj" fmla="val 50000"/>
                </a:avLst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C3300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CC33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30881" name="Line 161">
                <a:extLst>
                  <a:ext uri="{FF2B5EF4-FFF2-40B4-BE49-F238E27FC236}">
                    <a16:creationId xmlns:a16="http://schemas.microsoft.com/office/drawing/2014/main" id="{70A96C17-3AED-4F1C-A384-055DE0B9374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6223291">
                <a:off x="1330" y="2194"/>
                <a:ext cx="249" cy="0"/>
              </a:xfrm>
              <a:prstGeom prst="line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rgbClr val="FFFF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</p:grpSp>
        <p:grpSp>
          <p:nvGrpSpPr>
            <p:cNvPr id="30882" name="Group 162">
              <a:extLst>
                <a:ext uri="{FF2B5EF4-FFF2-40B4-BE49-F238E27FC236}">
                  <a16:creationId xmlns:a16="http://schemas.microsoft.com/office/drawing/2014/main" id="{1C758C73-5744-407D-89BF-B8BF418D7C9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36" y="2783"/>
              <a:ext cx="45" cy="45"/>
              <a:chOff x="1156" y="2704"/>
              <a:chExt cx="45" cy="45"/>
            </a:xfrm>
          </p:grpSpPr>
          <p:sp>
            <p:nvSpPr>
              <p:cNvPr id="30883" name="Oval 163">
                <a:extLst>
                  <a:ext uri="{FF2B5EF4-FFF2-40B4-BE49-F238E27FC236}">
                    <a16:creationId xmlns:a16="http://schemas.microsoft.com/office/drawing/2014/main" id="{3741D728-BBC0-4B6E-94B4-08F79D9F7C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23291">
                <a:off x="1156" y="2704"/>
                <a:ext cx="45" cy="4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30884" name="Oval 164">
                <a:extLst>
                  <a:ext uri="{FF2B5EF4-FFF2-40B4-BE49-F238E27FC236}">
                    <a16:creationId xmlns:a16="http://schemas.microsoft.com/office/drawing/2014/main" id="{D623DDF3-D5AB-49E3-87F2-1D74E6FBB15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23291">
                <a:off x="1167" y="2715"/>
                <a:ext cx="23" cy="23"/>
              </a:xfrm>
              <a:prstGeom prst="ellipse">
                <a:avLst/>
              </a:prstGeom>
              <a:solidFill>
                <a:srgbClr val="B2B2B2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</p:grpSp>
      </p:grpSp>
      <p:sp>
        <p:nvSpPr>
          <p:cNvPr id="30885" name="Oval 165">
            <a:extLst>
              <a:ext uri="{FF2B5EF4-FFF2-40B4-BE49-F238E27FC236}">
                <a16:creationId xmlns:a16="http://schemas.microsoft.com/office/drawing/2014/main" id="{BE3969FD-9FD8-45ED-8803-B4659D0845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0488" y="1555750"/>
            <a:ext cx="1619250" cy="1619250"/>
          </a:xfrm>
          <a:prstGeom prst="ellipse">
            <a:avLst/>
          </a:prstGeom>
          <a:gradFill rotWithShape="1">
            <a:gsLst>
              <a:gs pos="0">
                <a:srgbClr val="BDA4FA">
                  <a:alpha val="50999"/>
                </a:srgbClr>
              </a:gs>
              <a:gs pos="100000">
                <a:schemeClr val="bg1">
                  <a:alpha val="50999"/>
                </a:scheme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grpSp>
        <p:nvGrpSpPr>
          <p:cNvPr id="30886" name="Group 166">
            <a:extLst>
              <a:ext uri="{FF2B5EF4-FFF2-40B4-BE49-F238E27FC236}">
                <a16:creationId xmlns:a16="http://schemas.microsoft.com/office/drawing/2014/main" id="{63B194CA-F6BC-4E7F-A476-79285D269630}"/>
              </a:ext>
            </a:extLst>
          </p:cNvPr>
          <p:cNvGrpSpPr>
            <a:grpSpLocks/>
          </p:cNvGrpSpPr>
          <p:nvPr/>
        </p:nvGrpSpPr>
        <p:grpSpPr bwMode="auto">
          <a:xfrm>
            <a:off x="6405563" y="1552575"/>
            <a:ext cx="1692275" cy="1663700"/>
            <a:chOff x="408" y="935"/>
            <a:chExt cx="1066" cy="1048"/>
          </a:xfrm>
        </p:grpSpPr>
        <p:sp>
          <p:nvSpPr>
            <p:cNvPr id="30887" name="Text Box 167">
              <a:extLst>
                <a:ext uri="{FF2B5EF4-FFF2-40B4-BE49-F238E27FC236}">
                  <a16:creationId xmlns:a16="http://schemas.microsoft.com/office/drawing/2014/main" id="{22421ECF-3B1A-4A57-8009-53AD6F2A40D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1" y="935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0</a:t>
              </a:r>
            </a:p>
          </p:txBody>
        </p:sp>
        <p:sp>
          <p:nvSpPr>
            <p:cNvPr id="30888" name="Text Box 168">
              <a:extLst>
                <a:ext uri="{FF2B5EF4-FFF2-40B4-BE49-F238E27FC236}">
                  <a16:creationId xmlns:a16="http://schemas.microsoft.com/office/drawing/2014/main" id="{97F51B3F-89C7-480B-A448-3A66C89BFD7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4" y="1004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55</a:t>
              </a:r>
            </a:p>
          </p:txBody>
        </p:sp>
        <p:sp>
          <p:nvSpPr>
            <p:cNvPr id="30889" name="Text Box 169">
              <a:extLst>
                <a:ext uri="{FF2B5EF4-FFF2-40B4-BE49-F238E27FC236}">
                  <a16:creationId xmlns:a16="http://schemas.microsoft.com/office/drawing/2014/main" id="{37213521-4070-4F4B-9A8D-EA34F7359D6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99" y="1011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5</a:t>
              </a:r>
            </a:p>
          </p:txBody>
        </p:sp>
        <p:sp>
          <p:nvSpPr>
            <p:cNvPr id="30890" name="Text Box 170">
              <a:extLst>
                <a:ext uri="{FF2B5EF4-FFF2-40B4-BE49-F238E27FC236}">
                  <a16:creationId xmlns:a16="http://schemas.microsoft.com/office/drawing/2014/main" id="{E072B945-FBF2-4B11-8477-B93395A631C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58" y="1174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10</a:t>
              </a:r>
            </a:p>
          </p:txBody>
        </p:sp>
        <p:sp>
          <p:nvSpPr>
            <p:cNvPr id="30891" name="Text Box 171">
              <a:extLst>
                <a:ext uri="{FF2B5EF4-FFF2-40B4-BE49-F238E27FC236}">
                  <a16:creationId xmlns:a16="http://schemas.microsoft.com/office/drawing/2014/main" id="{65D10BD3-67A0-432B-8372-D98ABA40AF5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38" y="1412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15</a:t>
              </a:r>
            </a:p>
          </p:txBody>
        </p:sp>
        <p:sp>
          <p:nvSpPr>
            <p:cNvPr id="30892" name="Text Box 172">
              <a:extLst>
                <a:ext uri="{FF2B5EF4-FFF2-40B4-BE49-F238E27FC236}">
                  <a16:creationId xmlns:a16="http://schemas.microsoft.com/office/drawing/2014/main" id="{C3A2BF79-9452-4F45-BE5D-C9795A3C756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58" y="1646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20</a:t>
              </a:r>
            </a:p>
          </p:txBody>
        </p:sp>
        <p:sp>
          <p:nvSpPr>
            <p:cNvPr id="30893" name="Text Box 173">
              <a:extLst>
                <a:ext uri="{FF2B5EF4-FFF2-40B4-BE49-F238E27FC236}">
                  <a16:creationId xmlns:a16="http://schemas.microsoft.com/office/drawing/2014/main" id="{B4E89A73-E756-46C9-8E55-CC929B7CD4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99" y="1820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25</a:t>
              </a:r>
            </a:p>
          </p:txBody>
        </p:sp>
        <p:sp>
          <p:nvSpPr>
            <p:cNvPr id="30894" name="Text Box 174">
              <a:extLst>
                <a:ext uri="{FF2B5EF4-FFF2-40B4-BE49-F238E27FC236}">
                  <a16:creationId xmlns:a16="http://schemas.microsoft.com/office/drawing/2014/main" id="{A0456573-9FA5-409A-8BAB-A6C9DE9BAFD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1" y="1877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30</a:t>
              </a:r>
            </a:p>
          </p:txBody>
        </p:sp>
        <p:sp>
          <p:nvSpPr>
            <p:cNvPr id="30895" name="Text Box 175">
              <a:extLst>
                <a:ext uri="{FF2B5EF4-FFF2-40B4-BE49-F238E27FC236}">
                  <a16:creationId xmlns:a16="http://schemas.microsoft.com/office/drawing/2014/main" id="{FEA38796-D6DA-4C64-B530-6612ED8644D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4" y="1813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35</a:t>
              </a:r>
            </a:p>
          </p:txBody>
        </p:sp>
        <p:sp>
          <p:nvSpPr>
            <p:cNvPr id="30896" name="Text Box 176">
              <a:extLst>
                <a:ext uri="{FF2B5EF4-FFF2-40B4-BE49-F238E27FC236}">
                  <a16:creationId xmlns:a16="http://schemas.microsoft.com/office/drawing/2014/main" id="{4C30EE5B-E62F-485C-840C-D1E1C009271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6" y="1639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40</a:t>
              </a:r>
            </a:p>
          </p:txBody>
        </p:sp>
        <p:sp>
          <p:nvSpPr>
            <p:cNvPr id="30897" name="Text Box 177">
              <a:extLst>
                <a:ext uri="{FF2B5EF4-FFF2-40B4-BE49-F238E27FC236}">
                  <a16:creationId xmlns:a16="http://schemas.microsoft.com/office/drawing/2014/main" id="{D4ABF51A-26BD-4642-AD3C-E8103CF8305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8" y="1412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45</a:t>
              </a:r>
            </a:p>
          </p:txBody>
        </p:sp>
        <p:sp>
          <p:nvSpPr>
            <p:cNvPr id="30898" name="Text Box 178">
              <a:extLst>
                <a:ext uri="{FF2B5EF4-FFF2-40B4-BE49-F238E27FC236}">
                  <a16:creationId xmlns:a16="http://schemas.microsoft.com/office/drawing/2014/main" id="{B6DD5269-9E1E-471B-8AE8-FCACF875FD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6" y="1174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50</a:t>
              </a:r>
            </a:p>
          </p:txBody>
        </p:sp>
      </p:grpSp>
      <p:sp>
        <p:nvSpPr>
          <p:cNvPr id="31034" name="AutoShape 314">
            <a:hlinkClick r:id="" action="ppaction://hlinkshowjump?jump=previousslide"/>
            <a:hlinkHover r:id="" action="ppaction://noaction" highlightClick="1">
              <a:snd r:embed="rId2" name="click.wav"/>
            </a:hlinkHover>
            <a:extLst>
              <a:ext uri="{FF2B5EF4-FFF2-40B4-BE49-F238E27FC236}">
                <a16:creationId xmlns:a16="http://schemas.microsoft.com/office/drawing/2014/main" id="{78C564D1-9685-4432-952C-51C2604EFAB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092950" y="6272213"/>
            <a:ext cx="219075" cy="2159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DDDDDD"/>
              </a:gs>
              <a:gs pos="100000">
                <a:srgbClr val="DDDDDD">
                  <a:gamma/>
                  <a:shade val="69412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accent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pPr algn="ctr"/>
            <a:r>
              <a:rPr lang="hr-HR" altLang="sr-Latn-RS" sz="1000" b="1">
                <a:solidFill>
                  <a:srgbClr val="009900"/>
                </a:solidFill>
                <a:cs typeface="Arial" panose="020B0604020202020204" pitchFamily="34" charset="0"/>
                <a:sym typeface="Wingdings" panose="05000000000000000000" pitchFamily="2" charset="2"/>
              </a:rPr>
              <a:t></a:t>
            </a:r>
          </a:p>
        </p:txBody>
      </p:sp>
      <p:sp>
        <p:nvSpPr>
          <p:cNvPr id="31035" name="AutoShape 315">
            <a:hlinkClick r:id="" action="ppaction://hlinkshowjump?jump=nextslide"/>
            <a:hlinkHover r:id="" action="ppaction://noaction" highlightClick="1">
              <a:snd r:embed="rId2" name="click.wav"/>
            </a:hlinkHover>
            <a:extLst>
              <a:ext uri="{FF2B5EF4-FFF2-40B4-BE49-F238E27FC236}">
                <a16:creationId xmlns:a16="http://schemas.microsoft.com/office/drawing/2014/main" id="{9131FCDA-116A-41F4-A6D7-268E885170B0}"/>
              </a:ext>
            </a:extLst>
          </p:cNvPr>
          <p:cNvSpPr>
            <a:spLocks noChangeAspect="1" noChangeArrowheads="1"/>
          </p:cNvSpPr>
          <p:nvPr/>
        </p:nvSpPr>
        <p:spPr bwMode="auto">
          <a:xfrm rot="10800000">
            <a:off x="7380288" y="6272213"/>
            <a:ext cx="219075" cy="2159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DDDDDD"/>
              </a:gs>
              <a:gs pos="100000">
                <a:srgbClr val="DDDDDD">
                  <a:gamma/>
                  <a:shade val="69412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accent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pPr algn="ctr"/>
            <a:r>
              <a:rPr lang="hr-HR" altLang="sr-Latn-RS" sz="1000" b="1">
                <a:solidFill>
                  <a:srgbClr val="009900"/>
                </a:solidFill>
                <a:cs typeface="Arial" panose="020B0604020202020204" pitchFamily="34" charset="0"/>
                <a:sym typeface="Wingdings" panose="05000000000000000000" pitchFamily="2" charset="2"/>
              </a:rPr>
              <a:t></a:t>
            </a:r>
          </a:p>
        </p:txBody>
      </p:sp>
      <p:sp>
        <p:nvSpPr>
          <p:cNvPr id="31036" name="AutoShape 316">
            <a:hlinkClick r:id="" action="ppaction://hlinkshowjump?jump=endshow"/>
            <a:hlinkHover r:id="" action="ppaction://noaction" highlightClick="1">
              <a:snd r:embed="rId2" name="click.wav"/>
            </a:hlinkHover>
            <a:extLst>
              <a:ext uri="{FF2B5EF4-FFF2-40B4-BE49-F238E27FC236}">
                <a16:creationId xmlns:a16="http://schemas.microsoft.com/office/drawing/2014/main" id="{0FBD2EAC-FDEB-49CB-8ED0-2BDE756B67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78738" y="6272213"/>
            <a:ext cx="565150" cy="2159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19050" algn="ctr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accent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lIns="36000" tIns="36000" rIns="36000" bIns="36000" anchor="ctr"/>
          <a:lstStyle/>
          <a:p>
            <a:pPr algn="ctr"/>
            <a:r>
              <a:rPr lang="hr-HR" altLang="sr-Latn-RS" sz="800" b="1">
                <a:solidFill>
                  <a:schemeClr val="bg1"/>
                </a:solidFill>
                <a:latin typeface="Tahoma" panose="020B0604030504040204" pitchFamily="34" charset="0"/>
              </a:rPr>
              <a:t>Početak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"/>
                                        <p:tgtEl>
                                          <p:spTgt spid="30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100"/>
                                        <p:tgtEl>
                                          <p:spTgt spid="30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"/>
                            </p:stCondLst>
                            <p:childTnLst>
                              <p:par>
                                <p:cTn id="12" presetID="35" presetClass="emph" presetSubtype="0" repeatCount="300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" dur="1000" fill="hold"/>
                                        <p:tgtEl>
                                          <p:spTgt spid="309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08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18" dur="120000" fill="hold"/>
                                        <p:tgtEl>
                                          <p:spTgt spid="3087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100"/>
                                        <p:tgtEl>
                                          <p:spTgt spid="30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"/>
                                        <p:tgtEl>
                                          <p:spTgt spid="30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"/>
                                        <p:tgtEl>
                                          <p:spTgt spid="30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4" presetClass="path" presetSubtype="0" repeatCount="3000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0.00533 L 2.5E-6 -0.31481 " pathEditMode="relative" rAng="0" ptsTypes="AA">
                                      <p:cBhvr>
                                        <p:cTn id="29" dur="40000" fill="hold"/>
                                        <p:tgtEl>
                                          <p:spTgt spid="309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019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64" presetClass="path" presetSubtype="0" fill="hold" grpId="0" nodeType="withEffect">
                                  <p:stCondLst>
                                    <p:cond delay="36000"/>
                                  </p:stCondLst>
                                  <p:childTnLst>
                                    <p:animMotion origin="layout" path="M 5.55556E-7 7.40741E-7 L 5.55556E-7 -0.03148 " pathEditMode="relative" rAng="0" ptsTypes="AA">
                                      <p:cBhvr>
                                        <p:cTn id="31" dur="4000" fill="hold"/>
                                        <p:tgtEl>
                                          <p:spTgt spid="309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74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64" presetClass="path" presetSubtype="0" fill="hold" nodeType="withEffect">
                                  <p:stCondLst>
                                    <p:cond delay="36000"/>
                                  </p:stCondLst>
                                  <p:childTnLst>
                                    <p:animMotion origin="layout" path="M 5.55556E-7 -3.33333E-6 L 5.55556E-7 -0.03125 " pathEditMode="relative" rAng="0" ptsTypes="AA">
                                      <p:cBhvr>
                                        <p:cTn id="33" dur="4000" fill="hold"/>
                                        <p:tgtEl>
                                          <p:spTgt spid="309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74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64" presetClass="path" presetSubtype="0" fill="hold" nodeType="withEffect">
                                  <p:stCondLst>
                                    <p:cond delay="76000"/>
                                  </p:stCondLst>
                                  <p:childTnLst>
                                    <p:animMotion origin="layout" path="M 5.55556E-7 -0.03125 L 5.55556E-7 -0.0625 " pathEditMode="relative" rAng="0" ptsTypes="AA">
                                      <p:cBhvr>
                                        <p:cTn id="35" dur="4000" fill="hold"/>
                                        <p:tgtEl>
                                          <p:spTgt spid="309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74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64" presetClass="path" presetSubtype="0" fill="hold" nodeType="withEffect">
                                  <p:stCondLst>
                                    <p:cond delay="116000"/>
                                  </p:stCondLst>
                                  <p:childTnLst>
                                    <p:animMotion origin="layout" path="M 5.55556E-7 -0.06273 L 5.55556E-7 -0.09444 " pathEditMode="relative" rAng="0" ptsTypes="AA">
                                      <p:cBhvr>
                                        <p:cTn id="37" dur="4000" fill="hold"/>
                                        <p:tgtEl>
                                          <p:spTgt spid="309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97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64" presetClass="path" presetSubtype="0" fill="hold" nodeType="withEffect">
                                  <p:stCondLst>
                                    <p:cond delay="125000"/>
                                  </p:stCondLst>
                                  <p:childTnLst>
                                    <p:animMotion origin="layout" path="M 8.33333E-7 -0.01041 L 8.33333E-7 -0.31481 " pathEditMode="relative" rAng="0" ptsTypes="AA">
                                      <p:cBhvr>
                                        <p:cTn id="39" dur="1000" fill="hold"/>
                                        <p:tgtEl>
                                          <p:spTgt spid="309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231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8" presetClass="emph" presetSubtype="0" repeatCount="6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41" dur="2000" fill="hold"/>
                                        <p:tgtEl>
                                          <p:spTgt spid="3090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2" presetID="8" presetClass="emph" presetSubtype="0" repeatCount="3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3" dur="4000" fill="hold"/>
                                        <p:tgtEl>
                                          <p:spTgt spid="3090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4" presetID="64" presetClass="path" presetSubtype="0" repeatCount="6000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0.00533 L 2.5E-6 -0.31481 " pathEditMode="relative" rAng="0" ptsTypes="AA">
                                      <p:cBhvr>
                                        <p:cTn id="45" dur="20000" fill="hold"/>
                                        <p:tgtEl>
                                          <p:spTgt spid="309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019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64" presetClass="path" presetSubtype="0" fill="hold" grpId="0" nodeType="withEffect">
                                  <p:stCondLst>
                                    <p:cond delay="18000"/>
                                  </p:stCondLst>
                                  <p:childTnLst>
                                    <p:animMotion origin="layout" path="M 5.55556E-7 7.40741E-7 L 5.55556E-7 -0.03148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309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74"/>
                                    </p:animMotion>
                                  </p:childTnLst>
                                </p:cTn>
                              </p:par>
                              <p:par>
                                <p:cTn id="48" presetID="64" presetClass="path" presetSubtype="0" fill="hold" nodeType="withEffect">
                                  <p:stCondLst>
                                    <p:cond delay="18000"/>
                                  </p:stCondLst>
                                  <p:childTnLst>
                                    <p:animMotion origin="layout" path="M 5.55556E-7 -3.33333E-6 L 5.55556E-7 -0.03125 " pathEditMode="relative" rAng="0" ptsTypes="AA">
                                      <p:cBhvr>
                                        <p:cTn id="49" dur="2000" fill="hold"/>
                                        <p:tgtEl>
                                          <p:spTgt spid="309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74"/>
                                    </p:animMotion>
                                  </p:childTnLst>
                                </p:cTn>
                              </p:par>
                              <p:par>
                                <p:cTn id="50" presetID="64" presetClass="path" presetSubtype="0" fill="hold" nodeType="withEffect">
                                  <p:stCondLst>
                                    <p:cond delay="38000"/>
                                  </p:stCondLst>
                                  <p:childTnLst>
                                    <p:animMotion origin="layout" path="M 5.55556E-7 -0.03125 L 5.55556E-7 -0.0625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309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74"/>
                                    </p:animMotion>
                                  </p:childTnLst>
                                </p:cTn>
                              </p:par>
                              <p:par>
                                <p:cTn id="52" presetID="64" presetClass="path" presetSubtype="0" fill="hold" nodeType="withEffect">
                                  <p:stCondLst>
                                    <p:cond delay="58000"/>
                                  </p:stCondLst>
                                  <p:childTnLst>
                                    <p:animMotion origin="layout" path="M 5.55556E-7 -0.06273 L 5.55556E-7 -0.09444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309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97"/>
                                    </p:animMotion>
                                  </p:childTnLst>
                                </p:cTn>
                              </p:par>
                              <p:par>
                                <p:cTn id="54" presetID="64" presetClass="path" presetSubtype="0" fill="hold" nodeType="withEffect">
                                  <p:stCondLst>
                                    <p:cond delay="78000"/>
                                  </p:stCondLst>
                                  <p:childTnLst>
                                    <p:animMotion origin="layout" path="M 5.55556E-7 -0.09467 L 5.55556E-7 -0.12592 " pathEditMode="relative" rAng="0" ptsTypes="AA">
                                      <p:cBhvr>
                                        <p:cTn id="55" dur="2000" fill="hold"/>
                                        <p:tgtEl>
                                          <p:spTgt spid="309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74"/>
                                    </p:animMotion>
                                  </p:childTnLst>
                                </p:cTn>
                              </p:par>
                              <p:par>
                                <p:cTn id="56" presetID="64" presetClass="path" presetSubtype="0" fill="hold" nodeType="withEffect">
                                  <p:stCondLst>
                                    <p:cond delay="98000"/>
                                  </p:stCondLst>
                                  <p:childTnLst>
                                    <p:animMotion origin="layout" path="M 5.55556E-7 -0.12615 L 5.55556E-7 -0.1574 " pathEditMode="relative" rAng="0" ptsTypes="AA">
                                      <p:cBhvr>
                                        <p:cTn id="57" dur="2000" fill="hold"/>
                                        <p:tgtEl>
                                          <p:spTgt spid="309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74"/>
                                    </p:animMotion>
                                  </p:childTnLst>
                                </p:cTn>
                              </p:par>
                              <p:par>
                                <p:cTn id="58" presetID="64" presetClass="path" presetSubtype="0" fill="hold" nodeType="withEffect">
                                  <p:stCondLst>
                                    <p:cond delay="118000"/>
                                  </p:stCondLst>
                                  <p:childTnLst>
                                    <p:animMotion origin="layout" path="M 8.33333E-7 -0.15764 L 8.33333E-7 -0.18889 " pathEditMode="relative" rAng="0" ptsTypes="AA">
                                      <p:cBhvr>
                                        <p:cTn id="59" dur="2000" fill="hold"/>
                                        <p:tgtEl>
                                          <p:spTgt spid="309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74"/>
                                    </p:animMotion>
                                  </p:childTnLst>
                                </p:cTn>
                              </p:par>
                              <p:par>
                                <p:cTn id="60" presetID="64" presetClass="path" presetSubtype="0" fill="hold" nodeType="withEffect">
                                  <p:stCondLst>
                                    <p:cond delay="125000"/>
                                  </p:stCondLst>
                                  <p:childTnLst>
                                    <p:animMotion origin="layout" path="M 8.33333E-7 -0.01041 L 8.33333E-7 -0.31481 " pathEditMode="relative" rAng="0" ptsTypes="AA">
                                      <p:cBhvr>
                                        <p:cTn id="61" dur="1000" fill="hold"/>
                                        <p:tgtEl>
                                          <p:spTgt spid="309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231"/>
                                    </p:animMotion>
                                  </p:childTnLst>
                                </p:cTn>
                              </p:par>
                              <p:par>
                                <p:cTn id="6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8" presetClass="emph" presetSubtype="0" repeatCount="3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5" dur="4000" fill="hold"/>
                                        <p:tgtEl>
                                          <p:spTgt spid="308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6" presetID="8" presetClass="emph" presetSubtype="0" repeatCount="6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7" dur="2000" fill="hold"/>
                                        <p:tgtEl>
                                          <p:spTgt spid="3090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126000"/>
                            </p:stCondLst>
                            <p:childTnLst>
                              <p:par>
                                <p:cTn id="6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861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308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 nodeType="clickPar">
                      <p:stCondLst>
                        <p:cond delay="0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77" dur="120000" fill="hold"/>
                                        <p:tgtEl>
                                          <p:spTgt spid="3087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"/>
                                        <p:tgtEl>
                                          <p:spTgt spid="30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"/>
                                        <p:tgtEl>
                                          <p:spTgt spid="30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100"/>
                                        <p:tgtEl>
                                          <p:spTgt spid="30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8" presetClass="emph" presetSubtype="0" repeatCount="6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0" dur="2000" fill="hold"/>
                                        <p:tgtEl>
                                          <p:spTgt spid="3090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1" presetID="8" presetClass="emph" presetSubtype="0" repeatCount="3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92" dur="4000" fill="hold"/>
                                        <p:tgtEl>
                                          <p:spTgt spid="3090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3" presetID="8" presetClass="emph" presetSubtype="0" repeatCount="30000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-21600000">
                                      <p:cBhvr>
                                        <p:cTn id="94" dur="4000" fill="hold"/>
                                        <p:tgtEl>
                                          <p:spTgt spid="308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5" presetID="8" presetClass="emph" presetSubtype="0" repeatCount="6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6" dur="2000" fill="hold"/>
                                        <p:tgtEl>
                                          <p:spTgt spid="3090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120000"/>
                            </p:stCondLst>
                            <p:childTnLst>
                              <p:par>
                                <p:cTn id="9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862"/>
                  </p:tgtEl>
                </p:cond>
              </p:nextCondLst>
            </p:seq>
          </p:childTnLst>
        </p:cTn>
      </p:par>
    </p:tnLst>
    <p:bldLst>
      <p:bldP spid="30909" grpId="0" animBg="1"/>
      <p:bldP spid="30900" grpId="0"/>
      <p:bldP spid="30900" grpId="1"/>
      <p:bldP spid="3097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Group 2">
            <a:extLst>
              <a:ext uri="{FF2B5EF4-FFF2-40B4-BE49-F238E27FC236}">
                <a16:creationId xmlns:a16="http://schemas.microsoft.com/office/drawing/2014/main" id="{611AE45B-1FEE-46C5-B1A2-8CF0FA72582B}"/>
              </a:ext>
            </a:extLst>
          </p:cNvPr>
          <p:cNvGrpSpPr>
            <a:grpSpLocks/>
          </p:cNvGrpSpPr>
          <p:nvPr/>
        </p:nvGrpSpPr>
        <p:grpSpPr bwMode="auto">
          <a:xfrm>
            <a:off x="3852863" y="3216275"/>
            <a:ext cx="1943100" cy="1943100"/>
            <a:chOff x="2654" y="2026"/>
            <a:chExt cx="1224" cy="1224"/>
          </a:xfrm>
        </p:grpSpPr>
        <p:sp>
          <p:nvSpPr>
            <p:cNvPr id="15363" name="Freeform 3">
              <a:extLst>
                <a:ext uri="{FF2B5EF4-FFF2-40B4-BE49-F238E27FC236}">
                  <a16:creationId xmlns:a16="http://schemas.microsoft.com/office/drawing/2014/main" id="{E2518B48-3B2A-450B-A7DB-1310D2D8178F}"/>
                </a:ext>
              </a:extLst>
            </p:cNvPr>
            <p:cNvSpPr>
              <a:spLocks/>
            </p:cNvSpPr>
            <p:nvPr/>
          </p:nvSpPr>
          <p:spPr bwMode="auto">
            <a:xfrm>
              <a:off x="2654" y="2026"/>
              <a:ext cx="1224" cy="1224"/>
            </a:xfrm>
            <a:custGeom>
              <a:avLst/>
              <a:gdLst>
                <a:gd name="T0" fmla="*/ 500 w 1224"/>
                <a:gd name="T1" fmla="*/ 8 h 1224"/>
                <a:gd name="T2" fmla="*/ 572 w 1224"/>
                <a:gd name="T3" fmla="*/ 0 h 1224"/>
                <a:gd name="T4" fmla="*/ 636 w 1224"/>
                <a:gd name="T5" fmla="*/ 176 h 1224"/>
                <a:gd name="T6" fmla="*/ 764 w 1224"/>
                <a:gd name="T7" fmla="*/ 200 h 1224"/>
                <a:gd name="T8" fmla="*/ 884 w 1224"/>
                <a:gd name="T9" fmla="*/ 64 h 1224"/>
                <a:gd name="T10" fmla="*/ 972 w 1224"/>
                <a:gd name="T11" fmla="*/ 112 h 1224"/>
                <a:gd name="T12" fmla="*/ 1024 w 1224"/>
                <a:gd name="T13" fmla="*/ 152 h 1224"/>
                <a:gd name="T14" fmla="*/ 940 w 1224"/>
                <a:gd name="T15" fmla="*/ 328 h 1224"/>
                <a:gd name="T16" fmla="*/ 1004 w 1224"/>
                <a:gd name="T17" fmla="*/ 416 h 1224"/>
                <a:gd name="T18" fmla="*/ 1196 w 1224"/>
                <a:gd name="T19" fmla="*/ 420 h 1224"/>
                <a:gd name="T20" fmla="*/ 1216 w 1224"/>
                <a:gd name="T21" fmla="*/ 488 h 1224"/>
                <a:gd name="T22" fmla="*/ 1224 w 1224"/>
                <a:gd name="T23" fmla="*/ 564 h 1224"/>
                <a:gd name="T24" fmla="*/ 1048 w 1224"/>
                <a:gd name="T25" fmla="*/ 644 h 1224"/>
                <a:gd name="T26" fmla="*/ 1024 w 1224"/>
                <a:gd name="T27" fmla="*/ 748 h 1224"/>
                <a:gd name="T28" fmla="*/ 1156 w 1224"/>
                <a:gd name="T29" fmla="*/ 888 h 1224"/>
                <a:gd name="T30" fmla="*/ 1132 w 1224"/>
                <a:gd name="T31" fmla="*/ 948 h 1224"/>
                <a:gd name="T32" fmla="*/ 1080 w 1224"/>
                <a:gd name="T33" fmla="*/ 1012 h 1224"/>
                <a:gd name="T34" fmla="*/ 904 w 1224"/>
                <a:gd name="T35" fmla="*/ 940 h 1224"/>
                <a:gd name="T36" fmla="*/ 804 w 1224"/>
                <a:gd name="T37" fmla="*/ 1000 h 1224"/>
                <a:gd name="T38" fmla="*/ 812 w 1224"/>
                <a:gd name="T39" fmla="*/ 1192 h 1224"/>
                <a:gd name="T40" fmla="*/ 732 w 1224"/>
                <a:gd name="T41" fmla="*/ 1220 h 1224"/>
                <a:gd name="T42" fmla="*/ 656 w 1224"/>
                <a:gd name="T43" fmla="*/ 1224 h 1224"/>
                <a:gd name="T44" fmla="*/ 588 w 1224"/>
                <a:gd name="T45" fmla="*/ 1044 h 1224"/>
                <a:gd name="T46" fmla="*/ 472 w 1224"/>
                <a:gd name="T47" fmla="*/ 1024 h 1224"/>
                <a:gd name="T48" fmla="*/ 340 w 1224"/>
                <a:gd name="T49" fmla="*/ 1156 h 1224"/>
                <a:gd name="T50" fmla="*/ 272 w 1224"/>
                <a:gd name="T51" fmla="*/ 1120 h 1224"/>
                <a:gd name="T52" fmla="*/ 212 w 1224"/>
                <a:gd name="T53" fmla="*/ 1072 h 1224"/>
                <a:gd name="T54" fmla="*/ 288 w 1224"/>
                <a:gd name="T55" fmla="*/ 896 h 1224"/>
                <a:gd name="T56" fmla="*/ 224 w 1224"/>
                <a:gd name="T57" fmla="*/ 808 h 1224"/>
                <a:gd name="T58" fmla="*/ 32 w 1224"/>
                <a:gd name="T59" fmla="*/ 804 h 1224"/>
                <a:gd name="T60" fmla="*/ 12 w 1224"/>
                <a:gd name="T61" fmla="*/ 728 h 1224"/>
                <a:gd name="T62" fmla="*/ 0 w 1224"/>
                <a:gd name="T63" fmla="*/ 660 h 1224"/>
                <a:gd name="T64" fmla="*/ 184 w 1224"/>
                <a:gd name="T65" fmla="*/ 584 h 1224"/>
                <a:gd name="T66" fmla="*/ 200 w 1224"/>
                <a:gd name="T67" fmla="*/ 476 h 1224"/>
                <a:gd name="T68" fmla="*/ 68 w 1224"/>
                <a:gd name="T69" fmla="*/ 336 h 1224"/>
                <a:gd name="T70" fmla="*/ 108 w 1224"/>
                <a:gd name="T71" fmla="*/ 260 h 1224"/>
                <a:gd name="T72" fmla="*/ 152 w 1224"/>
                <a:gd name="T73" fmla="*/ 208 h 1224"/>
                <a:gd name="T74" fmla="*/ 332 w 1224"/>
                <a:gd name="T75" fmla="*/ 284 h 1224"/>
                <a:gd name="T76" fmla="*/ 416 w 1224"/>
                <a:gd name="T77" fmla="*/ 224 h 1224"/>
                <a:gd name="T78" fmla="*/ 424 w 1224"/>
                <a:gd name="T79" fmla="*/ 32 h 1224"/>
                <a:gd name="T80" fmla="*/ 500 w 1224"/>
                <a:gd name="T81" fmla="*/ 8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224" h="1224">
                  <a:moveTo>
                    <a:pt x="500" y="8"/>
                  </a:moveTo>
                  <a:lnTo>
                    <a:pt x="572" y="0"/>
                  </a:lnTo>
                  <a:lnTo>
                    <a:pt x="636" y="176"/>
                  </a:lnTo>
                  <a:lnTo>
                    <a:pt x="764" y="200"/>
                  </a:lnTo>
                  <a:lnTo>
                    <a:pt x="884" y="64"/>
                  </a:lnTo>
                  <a:lnTo>
                    <a:pt x="972" y="112"/>
                  </a:lnTo>
                  <a:lnTo>
                    <a:pt x="1024" y="152"/>
                  </a:lnTo>
                  <a:lnTo>
                    <a:pt x="940" y="328"/>
                  </a:lnTo>
                  <a:lnTo>
                    <a:pt x="1004" y="416"/>
                  </a:lnTo>
                  <a:lnTo>
                    <a:pt x="1196" y="420"/>
                  </a:lnTo>
                  <a:lnTo>
                    <a:pt x="1216" y="488"/>
                  </a:lnTo>
                  <a:lnTo>
                    <a:pt x="1224" y="564"/>
                  </a:lnTo>
                  <a:lnTo>
                    <a:pt x="1048" y="644"/>
                  </a:lnTo>
                  <a:lnTo>
                    <a:pt x="1024" y="748"/>
                  </a:lnTo>
                  <a:lnTo>
                    <a:pt x="1156" y="888"/>
                  </a:lnTo>
                  <a:lnTo>
                    <a:pt x="1132" y="948"/>
                  </a:lnTo>
                  <a:lnTo>
                    <a:pt x="1080" y="1012"/>
                  </a:lnTo>
                  <a:lnTo>
                    <a:pt x="904" y="940"/>
                  </a:lnTo>
                  <a:lnTo>
                    <a:pt x="804" y="1000"/>
                  </a:lnTo>
                  <a:lnTo>
                    <a:pt x="812" y="1192"/>
                  </a:lnTo>
                  <a:lnTo>
                    <a:pt x="732" y="1220"/>
                  </a:lnTo>
                  <a:lnTo>
                    <a:pt x="656" y="1224"/>
                  </a:lnTo>
                  <a:lnTo>
                    <a:pt x="588" y="1044"/>
                  </a:lnTo>
                  <a:lnTo>
                    <a:pt x="472" y="1024"/>
                  </a:lnTo>
                  <a:lnTo>
                    <a:pt x="340" y="1156"/>
                  </a:lnTo>
                  <a:lnTo>
                    <a:pt x="272" y="1120"/>
                  </a:lnTo>
                  <a:lnTo>
                    <a:pt x="212" y="1072"/>
                  </a:lnTo>
                  <a:lnTo>
                    <a:pt x="288" y="896"/>
                  </a:lnTo>
                  <a:lnTo>
                    <a:pt x="224" y="808"/>
                  </a:lnTo>
                  <a:lnTo>
                    <a:pt x="32" y="804"/>
                  </a:lnTo>
                  <a:lnTo>
                    <a:pt x="12" y="728"/>
                  </a:lnTo>
                  <a:lnTo>
                    <a:pt x="0" y="660"/>
                  </a:lnTo>
                  <a:lnTo>
                    <a:pt x="184" y="584"/>
                  </a:lnTo>
                  <a:lnTo>
                    <a:pt x="200" y="476"/>
                  </a:lnTo>
                  <a:lnTo>
                    <a:pt x="68" y="336"/>
                  </a:lnTo>
                  <a:lnTo>
                    <a:pt x="108" y="260"/>
                  </a:lnTo>
                  <a:lnTo>
                    <a:pt x="152" y="208"/>
                  </a:lnTo>
                  <a:lnTo>
                    <a:pt x="332" y="284"/>
                  </a:lnTo>
                  <a:lnTo>
                    <a:pt x="416" y="224"/>
                  </a:lnTo>
                  <a:lnTo>
                    <a:pt x="424" y="32"/>
                  </a:lnTo>
                  <a:lnTo>
                    <a:pt x="500" y="8"/>
                  </a:lnTo>
                  <a:close/>
                </a:path>
              </a:pathLst>
            </a:custGeom>
            <a:gradFill rotWithShape="1">
              <a:gsLst>
                <a:gs pos="0">
                  <a:srgbClr val="996633"/>
                </a:gs>
                <a:gs pos="100000">
                  <a:srgbClr val="996633">
                    <a:gamma/>
                    <a:shade val="61176"/>
                    <a:invGamma/>
                  </a:srgbClr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/>
            <a:lstStyle/>
            <a:p>
              <a:endParaRPr lang="hr-HR"/>
            </a:p>
          </p:txBody>
        </p:sp>
        <p:sp>
          <p:nvSpPr>
            <p:cNvPr id="15364" name="Oval 4">
              <a:extLst>
                <a:ext uri="{FF2B5EF4-FFF2-40B4-BE49-F238E27FC236}">
                  <a16:creationId xmlns:a16="http://schemas.microsoft.com/office/drawing/2014/main" id="{F7374FC5-81E4-4756-8B5D-97A76CFE1C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98" y="2568"/>
              <a:ext cx="136" cy="136"/>
            </a:xfrm>
            <a:prstGeom prst="ellipse">
              <a:avLst/>
            </a:prstGeom>
            <a:gradFill rotWithShape="1">
              <a:gsLst>
                <a:gs pos="0">
                  <a:srgbClr val="B2B2B2">
                    <a:gamma/>
                    <a:shade val="46275"/>
                    <a:invGamma/>
                  </a:srgbClr>
                </a:gs>
                <a:gs pos="100000">
                  <a:srgbClr val="B2B2B2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</p:grpSp>
      <p:grpSp>
        <p:nvGrpSpPr>
          <p:cNvPr id="15365" name="Group 5">
            <a:extLst>
              <a:ext uri="{FF2B5EF4-FFF2-40B4-BE49-F238E27FC236}">
                <a16:creationId xmlns:a16="http://schemas.microsoft.com/office/drawing/2014/main" id="{ABFD4B11-1A94-4C20-ABCA-81A183F7E189}"/>
              </a:ext>
            </a:extLst>
          </p:cNvPr>
          <p:cNvGrpSpPr>
            <a:grpSpLocks/>
          </p:cNvGrpSpPr>
          <p:nvPr/>
        </p:nvGrpSpPr>
        <p:grpSpPr bwMode="auto">
          <a:xfrm>
            <a:off x="-2916238" y="4941888"/>
            <a:ext cx="14574838" cy="647700"/>
            <a:chOff x="-1792" y="3521"/>
            <a:chExt cx="9571" cy="408"/>
          </a:xfrm>
        </p:grpSpPr>
        <p:sp>
          <p:nvSpPr>
            <p:cNvPr id="15366" name="AutoShape 6">
              <a:extLst>
                <a:ext uri="{FF2B5EF4-FFF2-40B4-BE49-F238E27FC236}">
                  <a16:creationId xmlns:a16="http://schemas.microsoft.com/office/drawing/2014/main" id="{4A65E3C5-9232-4D69-838D-77054AEB574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065" y="3521"/>
              <a:ext cx="262" cy="272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rgbClr val="996633">
                    <a:gamma/>
                    <a:shade val="46275"/>
                    <a:invGamma/>
                  </a:srgbClr>
                </a:gs>
                <a:gs pos="50000">
                  <a:srgbClr val="996633"/>
                </a:gs>
                <a:gs pos="100000">
                  <a:srgbClr val="996633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5367" name="AutoShape 7">
              <a:extLst>
                <a:ext uri="{FF2B5EF4-FFF2-40B4-BE49-F238E27FC236}">
                  <a16:creationId xmlns:a16="http://schemas.microsoft.com/office/drawing/2014/main" id="{496638B5-480B-4EAA-89AF-B6637C56564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464" y="3521"/>
              <a:ext cx="262" cy="272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rgbClr val="996633">
                    <a:gamma/>
                    <a:shade val="46275"/>
                    <a:invGamma/>
                  </a:srgbClr>
                </a:gs>
                <a:gs pos="50000">
                  <a:srgbClr val="996633"/>
                </a:gs>
                <a:gs pos="100000">
                  <a:srgbClr val="996633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5368" name="AutoShape 8">
              <a:extLst>
                <a:ext uri="{FF2B5EF4-FFF2-40B4-BE49-F238E27FC236}">
                  <a16:creationId xmlns:a16="http://schemas.microsoft.com/office/drawing/2014/main" id="{5DF92BF7-4F10-47DC-8E64-8047FB22986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863" y="3521"/>
              <a:ext cx="263" cy="272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rgbClr val="996633">
                    <a:gamma/>
                    <a:shade val="46275"/>
                    <a:invGamma/>
                  </a:srgbClr>
                </a:gs>
                <a:gs pos="50000">
                  <a:srgbClr val="996633"/>
                </a:gs>
                <a:gs pos="100000">
                  <a:srgbClr val="996633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5369" name="AutoShape 9">
              <a:extLst>
                <a:ext uri="{FF2B5EF4-FFF2-40B4-BE49-F238E27FC236}">
                  <a16:creationId xmlns:a16="http://schemas.microsoft.com/office/drawing/2014/main" id="{6F105B07-A0A3-44F0-936B-D6FB845D44C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2262" y="3521"/>
              <a:ext cx="262" cy="272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rgbClr val="996633">
                    <a:gamma/>
                    <a:shade val="46275"/>
                    <a:invGamma/>
                  </a:srgbClr>
                </a:gs>
                <a:gs pos="50000">
                  <a:srgbClr val="996633"/>
                </a:gs>
                <a:gs pos="100000">
                  <a:srgbClr val="996633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5370" name="AutoShape 10">
              <a:extLst>
                <a:ext uri="{FF2B5EF4-FFF2-40B4-BE49-F238E27FC236}">
                  <a16:creationId xmlns:a16="http://schemas.microsoft.com/office/drawing/2014/main" id="{2FA15E4E-A225-4F00-B42A-5C3A9AB994E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666" y="3521"/>
              <a:ext cx="262" cy="272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rgbClr val="996633">
                    <a:gamma/>
                    <a:shade val="46275"/>
                    <a:invGamma/>
                  </a:srgbClr>
                </a:gs>
                <a:gs pos="50000">
                  <a:srgbClr val="996633"/>
                </a:gs>
                <a:gs pos="100000">
                  <a:srgbClr val="996633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5371" name="AutoShape 11">
              <a:extLst>
                <a:ext uri="{FF2B5EF4-FFF2-40B4-BE49-F238E27FC236}">
                  <a16:creationId xmlns:a16="http://schemas.microsoft.com/office/drawing/2014/main" id="{B32600D5-9523-4644-87E8-739F852BABB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2661" y="3521"/>
              <a:ext cx="262" cy="272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rgbClr val="996633">
                    <a:gamma/>
                    <a:shade val="46275"/>
                    <a:invGamma/>
                  </a:srgbClr>
                </a:gs>
                <a:gs pos="50000">
                  <a:srgbClr val="996633"/>
                </a:gs>
                <a:gs pos="100000">
                  <a:srgbClr val="996633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5372" name="AutoShape 12">
              <a:extLst>
                <a:ext uri="{FF2B5EF4-FFF2-40B4-BE49-F238E27FC236}">
                  <a16:creationId xmlns:a16="http://schemas.microsoft.com/office/drawing/2014/main" id="{1826A346-C15E-4288-9123-F25E563989F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3459" y="3521"/>
              <a:ext cx="262" cy="272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rgbClr val="996633">
                    <a:gamma/>
                    <a:shade val="46275"/>
                    <a:invGamma/>
                  </a:srgbClr>
                </a:gs>
                <a:gs pos="50000">
                  <a:srgbClr val="996633"/>
                </a:gs>
                <a:gs pos="100000">
                  <a:srgbClr val="996633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5373" name="AutoShape 13">
              <a:extLst>
                <a:ext uri="{FF2B5EF4-FFF2-40B4-BE49-F238E27FC236}">
                  <a16:creationId xmlns:a16="http://schemas.microsoft.com/office/drawing/2014/main" id="{EA80D28B-6400-4037-A2A5-8E5428FAAC8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3858" y="3521"/>
              <a:ext cx="262" cy="272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rgbClr val="996633">
                    <a:gamma/>
                    <a:shade val="46275"/>
                    <a:invGamma/>
                  </a:srgbClr>
                </a:gs>
                <a:gs pos="50000">
                  <a:srgbClr val="996633"/>
                </a:gs>
                <a:gs pos="100000">
                  <a:srgbClr val="996633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5374" name="AutoShape 14">
              <a:extLst>
                <a:ext uri="{FF2B5EF4-FFF2-40B4-BE49-F238E27FC236}">
                  <a16:creationId xmlns:a16="http://schemas.microsoft.com/office/drawing/2014/main" id="{669D0918-5EEB-4403-AAC2-1F15C97EABA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4257" y="3521"/>
              <a:ext cx="263" cy="272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rgbClr val="996633">
                    <a:gamma/>
                    <a:shade val="46275"/>
                    <a:invGamma/>
                  </a:srgbClr>
                </a:gs>
                <a:gs pos="50000">
                  <a:srgbClr val="996633"/>
                </a:gs>
                <a:gs pos="100000">
                  <a:srgbClr val="996633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5375" name="AutoShape 15">
              <a:extLst>
                <a:ext uri="{FF2B5EF4-FFF2-40B4-BE49-F238E27FC236}">
                  <a16:creationId xmlns:a16="http://schemas.microsoft.com/office/drawing/2014/main" id="{D1B48BC3-D06A-4C3E-AFCA-325B2CC5E86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4656" y="3521"/>
              <a:ext cx="262" cy="272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rgbClr val="996633">
                    <a:gamma/>
                    <a:shade val="46275"/>
                    <a:invGamma/>
                  </a:srgbClr>
                </a:gs>
                <a:gs pos="50000">
                  <a:srgbClr val="996633"/>
                </a:gs>
                <a:gs pos="100000">
                  <a:srgbClr val="996633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5376" name="AutoShape 16">
              <a:extLst>
                <a:ext uri="{FF2B5EF4-FFF2-40B4-BE49-F238E27FC236}">
                  <a16:creationId xmlns:a16="http://schemas.microsoft.com/office/drawing/2014/main" id="{1C74FC25-7B5F-4451-A04E-0A98AE1054B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3060" y="3521"/>
              <a:ext cx="262" cy="272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rgbClr val="996633">
                    <a:gamma/>
                    <a:shade val="46275"/>
                    <a:invGamma/>
                  </a:srgbClr>
                </a:gs>
                <a:gs pos="50000">
                  <a:srgbClr val="996633"/>
                </a:gs>
                <a:gs pos="100000">
                  <a:srgbClr val="996633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5377" name="AutoShape 17">
              <a:extLst>
                <a:ext uri="{FF2B5EF4-FFF2-40B4-BE49-F238E27FC236}">
                  <a16:creationId xmlns:a16="http://schemas.microsoft.com/office/drawing/2014/main" id="{0D75826F-3E84-4EF8-8B22-F88BD13BD49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5055" y="3521"/>
              <a:ext cx="262" cy="272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rgbClr val="996633">
                    <a:gamma/>
                    <a:shade val="46275"/>
                    <a:invGamma/>
                  </a:srgbClr>
                </a:gs>
                <a:gs pos="50000">
                  <a:srgbClr val="996633"/>
                </a:gs>
                <a:gs pos="100000">
                  <a:srgbClr val="996633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5378" name="AutoShape 18">
              <a:extLst>
                <a:ext uri="{FF2B5EF4-FFF2-40B4-BE49-F238E27FC236}">
                  <a16:creationId xmlns:a16="http://schemas.microsoft.com/office/drawing/2014/main" id="{950FBAD5-96D2-4B7F-8131-165A460B859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-1329" y="3521"/>
              <a:ext cx="262" cy="272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rgbClr val="996633">
                    <a:gamma/>
                    <a:shade val="46275"/>
                    <a:invGamma/>
                  </a:srgbClr>
                </a:gs>
                <a:gs pos="50000">
                  <a:srgbClr val="996633"/>
                </a:gs>
                <a:gs pos="100000">
                  <a:srgbClr val="996633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5379" name="AutoShape 19">
              <a:extLst>
                <a:ext uri="{FF2B5EF4-FFF2-40B4-BE49-F238E27FC236}">
                  <a16:creationId xmlns:a16="http://schemas.microsoft.com/office/drawing/2014/main" id="{A3617D5B-9047-493A-85B0-13FC4D868CE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-930" y="3521"/>
              <a:ext cx="262" cy="272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rgbClr val="996633">
                    <a:gamma/>
                    <a:shade val="46275"/>
                    <a:invGamma/>
                  </a:srgbClr>
                </a:gs>
                <a:gs pos="50000">
                  <a:srgbClr val="996633"/>
                </a:gs>
                <a:gs pos="100000">
                  <a:srgbClr val="996633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5380" name="AutoShape 20">
              <a:extLst>
                <a:ext uri="{FF2B5EF4-FFF2-40B4-BE49-F238E27FC236}">
                  <a16:creationId xmlns:a16="http://schemas.microsoft.com/office/drawing/2014/main" id="{0B378455-5D8B-4C36-8EE8-1C27643435C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-532" y="3521"/>
              <a:ext cx="263" cy="272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rgbClr val="996633">
                    <a:gamma/>
                    <a:shade val="46275"/>
                    <a:invGamma/>
                  </a:srgbClr>
                </a:gs>
                <a:gs pos="50000">
                  <a:srgbClr val="996633"/>
                </a:gs>
                <a:gs pos="100000">
                  <a:srgbClr val="996633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5381" name="AutoShape 21">
              <a:extLst>
                <a:ext uri="{FF2B5EF4-FFF2-40B4-BE49-F238E27FC236}">
                  <a16:creationId xmlns:a16="http://schemas.microsoft.com/office/drawing/2014/main" id="{29340523-BB4F-4A1F-BB88-08A210A5157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-132" y="3521"/>
              <a:ext cx="262" cy="272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rgbClr val="996633">
                    <a:gamma/>
                    <a:shade val="46275"/>
                    <a:invGamma/>
                  </a:srgbClr>
                </a:gs>
                <a:gs pos="50000">
                  <a:srgbClr val="996633"/>
                </a:gs>
                <a:gs pos="100000">
                  <a:srgbClr val="996633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5382" name="AutoShape 22">
              <a:extLst>
                <a:ext uri="{FF2B5EF4-FFF2-40B4-BE49-F238E27FC236}">
                  <a16:creationId xmlns:a16="http://schemas.microsoft.com/office/drawing/2014/main" id="{03395BA9-E44B-40D9-9ED0-E47E8C77B0E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-1727" y="3521"/>
              <a:ext cx="262" cy="272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rgbClr val="996633">
                    <a:gamma/>
                    <a:shade val="46275"/>
                    <a:invGamma/>
                  </a:srgbClr>
                </a:gs>
                <a:gs pos="50000">
                  <a:srgbClr val="996633"/>
                </a:gs>
                <a:gs pos="100000">
                  <a:srgbClr val="996633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5383" name="AutoShape 23">
              <a:extLst>
                <a:ext uri="{FF2B5EF4-FFF2-40B4-BE49-F238E27FC236}">
                  <a16:creationId xmlns:a16="http://schemas.microsoft.com/office/drawing/2014/main" id="{CEC62F52-CDCB-4388-93D4-3C5DD6B0A7C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267" y="3521"/>
              <a:ext cx="262" cy="272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rgbClr val="996633">
                    <a:gamma/>
                    <a:shade val="46275"/>
                    <a:invGamma/>
                  </a:srgbClr>
                </a:gs>
                <a:gs pos="50000">
                  <a:srgbClr val="996633"/>
                </a:gs>
                <a:gs pos="100000">
                  <a:srgbClr val="996633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5384" name="AutoShape 24">
              <a:extLst>
                <a:ext uri="{FF2B5EF4-FFF2-40B4-BE49-F238E27FC236}">
                  <a16:creationId xmlns:a16="http://schemas.microsoft.com/office/drawing/2014/main" id="{82DCAA2B-F055-43C0-B984-01E8EF4721D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5853" y="3521"/>
              <a:ext cx="262" cy="272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rgbClr val="996633">
                    <a:gamma/>
                    <a:shade val="46275"/>
                    <a:invGamma/>
                  </a:srgbClr>
                </a:gs>
                <a:gs pos="50000">
                  <a:srgbClr val="996633"/>
                </a:gs>
                <a:gs pos="100000">
                  <a:srgbClr val="996633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5385" name="AutoShape 25">
              <a:extLst>
                <a:ext uri="{FF2B5EF4-FFF2-40B4-BE49-F238E27FC236}">
                  <a16:creationId xmlns:a16="http://schemas.microsoft.com/office/drawing/2014/main" id="{EB5B5F94-0ECD-43E8-9746-67666D11425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6252" y="3521"/>
              <a:ext cx="262" cy="272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rgbClr val="996633">
                    <a:gamma/>
                    <a:shade val="46275"/>
                    <a:invGamma/>
                  </a:srgbClr>
                </a:gs>
                <a:gs pos="50000">
                  <a:srgbClr val="996633"/>
                </a:gs>
                <a:gs pos="100000">
                  <a:srgbClr val="996633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5386" name="AutoShape 26">
              <a:extLst>
                <a:ext uri="{FF2B5EF4-FFF2-40B4-BE49-F238E27FC236}">
                  <a16:creationId xmlns:a16="http://schemas.microsoft.com/office/drawing/2014/main" id="{D5764ABA-03D0-4BF7-9619-7E79A57474D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6651" y="3521"/>
              <a:ext cx="263" cy="272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rgbClr val="996633">
                    <a:gamma/>
                    <a:shade val="46275"/>
                    <a:invGamma/>
                  </a:srgbClr>
                </a:gs>
                <a:gs pos="50000">
                  <a:srgbClr val="996633"/>
                </a:gs>
                <a:gs pos="100000">
                  <a:srgbClr val="996633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5387" name="AutoShape 27">
              <a:extLst>
                <a:ext uri="{FF2B5EF4-FFF2-40B4-BE49-F238E27FC236}">
                  <a16:creationId xmlns:a16="http://schemas.microsoft.com/office/drawing/2014/main" id="{DF09736C-E910-4C51-813B-C55D97C7AC8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7050" y="3521"/>
              <a:ext cx="262" cy="272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rgbClr val="996633">
                    <a:gamma/>
                    <a:shade val="46275"/>
                    <a:invGamma/>
                  </a:srgbClr>
                </a:gs>
                <a:gs pos="50000">
                  <a:srgbClr val="996633"/>
                </a:gs>
                <a:gs pos="100000">
                  <a:srgbClr val="996633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5388" name="AutoShape 28">
              <a:extLst>
                <a:ext uri="{FF2B5EF4-FFF2-40B4-BE49-F238E27FC236}">
                  <a16:creationId xmlns:a16="http://schemas.microsoft.com/office/drawing/2014/main" id="{458B1CBD-618B-4B44-9664-8F076F98F7A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5454" y="3521"/>
              <a:ext cx="262" cy="272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rgbClr val="996633">
                    <a:gamma/>
                    <a:shade val="46275"/>
                    <a:invGamma/>
                  </a:srgbClr>
                </a:gs>
                <a:gs pos="50000">
                  <a:srgbClr val="996633"/>
                </a:gs>
                <a:gs pos="100000">
                  <a:srgbClr val="996633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5389" name="AutoShape 29">
              <a:extLst>
                <a:ext uri="{FF2B5EF4-FFF2-40B4-BE49-F238E27FC236}">
                  <a16:creationId xmlns:a16="http://schemas.microsoft.com/office/drawing/2014/main" id="{BCD3C1D9-78E6-41DD-9790-F61524FCE32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7449" y="3521"/>
              <a:ext cx="262" cy="272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rgbClr val="996633">
                    <a:gamma/>
                    <a:shade val="46275"/>
                    <a:invGamma/>
                  </a:srgbClr>
                </a:gs>
                <a:gs pos="50000">
                  <a:srgbClr val="996633"/>
                </a:gs>
                <a:gs pos="100000">
                  <a:srgbClr val="996633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5390" name="Rectangle 30">
              <a:extLst>
                <a:ext uri="{FF2B5EF4-FFF2-40B4-BE49-F238E27FC236}">
                  <a16:creationId xmlns:a16="http://schemas.microsoft.com/office/drawing/2014/main" id="{40CA6E6C-CF72-41C7-BBAA-25238BB572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792" y="3702"/>
              <a:ext cx="9571" cy="227"/>
            </a:xfrm>
            <a:prstGeom prst="rect">
              <a:avLst/>
            </a:prstGeom>
            <a:gradFill rotWithShape="1">
              <a:gsLst>
                <a:gs pos="0">
                  <a:srgbClr val="996633">
                    <a:gamma/>
                    <a:shade val="46275"/>
                    <a:invGamma/>
                  </a:srgbClr>
                </a:gs>
                <a:gs pos="50000">
                  <a:srgbClr val="996633"/>
                </a:gs>
                <a:gs pos="100000">
                  <a:srgbClr val="996633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hr-HR"/>
            </a:p>
          </p:txBody>
        </p:sp>
      </p:grpSp>
      <p:sp>
        <p:nvSpPr>
          <p:cNvPr id="15391" name="AutoShape 31">
            <a:hlinkClick r:id="" action="ppaction://noaction">
              <a:snd r:embed="rId2" name="click.wav"/>
            </a:hlinkClick>
            <a:hlinkHover r:id="" action="ppaction://noaction" highlightClick="1">
              <a:snd r:embed="rId3" name="arrow.wav"/>
            </a:hlinkHover>
            <a:extLst>
              <a:ext uri="{FF2B5EF4-FFF2-40B4-BE49-F238E27FC236}">
                <a16:creationId xmlns:a16="http://schemas.microsoft.com/office/drawing/2014/main" id="{7E26764F-4CC7-4EE7-A8F0-AD995A8D98C2}"/>
              </a:ext>
            </a:extLst>
          </p:cNvPr>
          <p:cNvSpPr>
            <a:spLocks noChangeArrowheads="1"/>
          </p:cNvSpPr>
          <p:nvPr/>
        </p:nvSpPr>
        <p:spPr bwMode="auto">
          <a:xfrm rot="-12676364" flipH="1" flipV="1">
            <a:off x="5073650" y="2709863"/>
            <a:ext cx="793750" cy="1655762"/>
          </a:xfrm>
          <a:custGeom>
            <a:avLst/>
            <a:gdLst>
              <a:gd name="G0" fmla="+- -2244518 0 0"/>
              <a:gd name="G1" fmla="+- -5319912 0 0"/>
              <a:gd name="G2" fmla="+- -2244518 0 -5319912"/>
              <a:gd name="G3" fmla="+- 10800 0 0"/>
              <a:gd name="G4" fmla="+- 0 0 -2244518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7254 0 0"/>
              <a:gd name="G9" fmla="+- 0 0 -5319912"/>
              <a:gd name="G10" fmla="+- 7254 0 2700"/>
              <a:gd name="G11" fmla="cos G10 -2244518"/>
              <a:gd name="G12" fmla="sin G10 -2244518"/>
              <a:gd name="G13" fmla="cos 13500 -2244518"/>
              <a:gd name="G14" fmla="sin 13500 -2244518"/>
              <a:gd name="G15" fmla="+- G11 10800 0"/>
              <a:gd name="G16" fmla="+- G12 10800 0"/>
              <a:gd name="G17" fmla="+- G13 10800 0"/>
              <a:gd name="G18" fmla="+- G14 10800 0"/>
              <a:gd name="G19" fmla="*/ 7254 1 2"/>
              <a:gd name="G20" fmla="+- G19 5400 0"/>
              <a:gd name="G21" fmla="cos G20 -2244518"/>
              <a:gd name="G22" fmla="sin G20 -2244518"/>
              <a:gd name="G23" fmla="+- G21 10800 0"/>
              <a:gd name="G24" fmla="+- G12 G23 G22"/>
              <a:gd name="G25" fmla="+- G22 G23 G11"/>
              <a:gd name="G26" fmla="cos 10800 -2244518"/>
              <a:gd name="G27" fmla="sin 10800 -2244518"/>
              <a:gd name="G28" fmla="cos 7254 -2244518"/>
              <a:gd name="G29" fmla="sin 7254 -2244518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5319912"/>
              <a:gd name="G36" fmla="sin G34 -5319912"/>
              <a:gd name="G37" fmla="+/ -5319912 -2244518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7254 G39"/>
              <a:gd name="G43" fmla="sin 7254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6569 w 21600"/>
              <a:gd name="T5" fmla="*/ 1669 h 21600"/>
              <a:gd name="T6" fmla="*/ 12184 w 21600"/>
              <a:gd name="T7" fmla="*/ 1879 h 21600"/>
              <a:gd name="T8" fmla="*/ 14674 w 21600"/>
              <a:gd name="T9" fmla="*/ 4667 h 21600"/>
              <a:gd name="T10" fmla="*/ 21959 w 21600"/>
              <a:gd name="T11" fmla="*/ 3202 h 21600"/>
              <a:gd name="T12" fmla="*/ 20779 w 21600"/>
              <a:gd name="T13" fmla="*/ 9416 h 21600"/>
              <a:gd name="T14" fmla="*/ 14564 w 21600"/>
              <a:gd name="T15" fmla="*/ 8237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6796" y="6717"/>
                </a:moveTo>
                <a:cubicBezTo>
                  <a:pt x="15665" y="5057"/>
                  <a:pt x="13897" y="3940"/>
                  <a:pt x="11912" y="3631"/>
                </a:cubicBezTo>
                <a:lnTo>
                  <a:pt x="12456" y="127"/>
                </a:lnTo>
                <a:cubicBezTo>
                  <a:pt x="15411" y="586"/>
                  <a:pt x="18044" y="2250"/>
                  <a:pt x="19727" y="4721"/>
                </a:cubicBezTo>
                <a:lnTo>
                  <a:pt x="21959" y="3202"/>
                </a:lnTo>
                <a:lnTo>
                  <a:pt x="20779" y="9416"/>
                </a:lnTo>
                <a:lnTo>
                  <a:pt x="14564" y="8237"/>
                </a:lnTo>
                <a:lnTo>
                  <a:pt x="16796" y="6717"/>
                </a:lnTo>
                <a:close/>
              </a:path>
            </a:pathLst>
          </a:custGeom>
          <a:gradFill rotWithShape="1">
            <a:gsLst>
              <a:gs pos="0">
                <a:srgbClr val="00CC00"/>
              </a:gs>
              <a:gs pos="50000">
                <a:srgbClr val="00CC00">
                  <a:gamma/>
                  <a:shade val="46275"/>
                  <a:invGamma/>
                </a:srgbClr>
              </a:gs>
              <a:gs pos="100000">
                <a:srgbClr val="00CC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endParaRPr lang="hr-HR"/>
          </a:p>
        </p:txBody>
      </p:sp>
      <p:sp>
        <p:nvSpPr>
          <p:cNvPr id="15392" name="AutoShape 32">
            <a:hlinkClick r:id="" action="ppaction://noaction">
              <a:snd r:embed="rId2" name="click.wav"/>
            </a:hlinkClick>
            <a:hlinkHover r:id="" action="ppaction://noaction" highlightClick="1">
              <a:snd r:embed="rId3" name="arrow.wav"/>
            </a:hlinkHover>
            <a:extLst>
              <a:ext uri="{FF2B5EF4-FFF2-40B4-BE49-F238E27FC236}">
                <a16:creationId xmlns:a16="http://schemas.microsoft.com/office/drawing/2014/main" id="{455EE606-D97A-454A-8A3B-70F89728AC48}"/>
              </a:ext>
            </a:extLst>
          </p:cNvPr>
          <p:cNvSpPr>
            <a:spLocks noChangeArrowheads="1"/>
          </p:cNvSpPr>
          <p:nvPr/>
        </p:nvSpPr>
        <p:spPr bwMode="auto">
          <a:xfrm rot="12388183" flipV="1">
            <a:off x="3851275" y="2708275"/>
            <a:ext cx="793750" cy="1655763"/>
          </a:xfrm>
          <a:custGeom>
            <a:avLst/>
            <a:gdLst>
              <a:gd name="G0" fmla="+- -2244518 0 0"/>
              <a:gd name="G1" fmla="+- -5319912 0 0"/>
              <a:gd name="G2" fmla="+- -2244518 0 -5319912"/>
              <a:gd name="G3" fmla="+- 10800 0 0"/>
              <a:gd name="G4" fmla="+- 0 0 -2244518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7254 0 0"/>
              <a:gd name="G9" fmla="+- 0 0 -5319912"/>
              <a:gd name="G10" fmla="+- 7254 0 2700"/>
              <a:gd name="G11" fmla="cos G10 -2244518"/>
              <a:gd name="G12" fmla="sin G10 -2244518"/>
              <a:gd name="G13" fmla="cos 13500 -2244518"/>
              <a:gd name="G14" fmla="sin 13500 -2244518"/>
              <a:gd name="G15" fmla="+- G11 10800 0"/>
              <a:gd name="G16" fmla="+- G12 10800 0"/>
              <a:gd name="G17" fmla="+- G13 10800 0"/>
              <a:gd name="G18" fmla="+- G14 10800 0"/>
              <a:gd name="G19" fmla="*/ 7254 1 2"/>
              <a:gd name="G20" fmla="+- G19 5400 0"/>
              <a:gd name="G21" fmla="cos G20 -2244518"/>
              <a:gd name="G22" fmla="sin G20 -2244518"/>
              <a:gd name="G23" fmla="+- G21 10800 0"/>
              <a:gd name="G24" fmla="+- G12 G23 G22"/>
              <a:gd name="G25" fmla="+- G22 G23 G11"/>
              <a:gd name="G26" fmla="cos 10800 -2244518"/>
              <a:gd name="G27" fmla="sin 10800 -2244518"/>
              <a:gd name="G28" fmla="cos 7254 -2244518"/>
              <a:gd name="G29" fmla="sin 7254 -2244518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5319912"/>
              <a:gd name="G36" fmla="sin G34 -5319912"/>
              <a:gd name="G37" fmla="+/ -5319912 -2244518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7254 G39"/>
              <a:gd name="G43" fmla="sin 7254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6569 w 21600"/>
              <a:gd name="T5" fmla="*/ 1669 h 21600"/>
              <a:gd name="T6" fmla="*/ 12184 w 21600"/>
              <a:gd name="T7" fmla="*/ 1879 h 21600"/>
              <a:gd name="T8" fmla="*/ 14674 w 21600"/>
              <a:gd name="T9" fmla="*/ 4667 h 21600"/>
              <a:gd name="T10" fmla="*/ 21959 w 21600"/>
              <a:gd name="T11" fmla="*/ 3202 h 21600"/>
              <a:gd name="T12" fmla="*/ 20779 w 21600"/>
              <a:gd name="T13" fmla="*/ 9416 h 21600"/>
              <a:gd name="T14" fmla="*/ 14564 w 21600"/>
              <a:gd name="T15" fmla="*/ 8237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6796" y="6717"/>
                </a:moveTo>
                <a:cubicBezTo>
                  <a:pt x="15665" y="5057"/>
                  <a:pt x="13897" y="3940"/>
                  <a:pt x="11912" y="3631"/>
                </a:cubicBezTo>
                <a:lnTo>
                  <a:pt x="12456" y="127"/>
                </a:lnTo>
                <a:cubicBezTo>
                  <a:pt x="15411" y="586"/>
                  <a:pt x="18044" y="2250"/>
                  <a:pt x="19727" y="4721"/>
                </a:cubicBezTo>
                <a:lnTo>
                  <a:pt x="21959" y="3202"/>
                </a:lnTo>
                <a:lnTo>
                  <a:pt x="20779" y="9416"/>
                </a:lnTo>
                <a:lnTo>
                  <a:pt x="14564" y="8237"/>
                </a:lnTo>
                <a:lnTo>
                  <a:pt x="16796" y="6717"/>
                </a:lnTo>
                <a:close/>
              </a:path>
            </a:pathLst>
          </a:custGeom>
          <a:gradFill rotWithShape="1">
            <a:gsLst>
              <a:gs pos="0">
                <a:srgbClr val="00CC00"/>
              </a:gs>
              <a:gs pos="50000">
                <a:srgbClr val="00CC00">
                  <a:gamma/>
                  <a:shade val="46275"/>
                  <a:invGamma/>
                </a:srgbClr>
              </a:gs>
              <a:gs pos="100000">
                <a:srgbClr val="00CC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endParaRPr lang="hr-HR"/>
          </a:p>
        </p:txBody>
      </p:sp>
      <p:sp>
        <p:nvSpPr>
          <p:cNvPr id="15393" name="Arc 33">
            <a:extLst>
              <a:ext uri="{FF2B5EF4-FFF2-40B4-BE49-F238E27FC236}">
                <a16:creationId xmlns:a16="http://schemas.microsoft.com/office/drawing/2014/main" id="{4CA02EF2-87A2-4122-AB47-DBAE116A7D19}"/>
              </a:ext>
            </a:extLst>
          </p:cNvPr>
          <p:cNvSpPr>
            <a:spLocks/>
          </p:cNvSpPr>
          <p:nvPr/>
        </p:nvSpPr>
        <p:spPr bwMode="auto">
          <a:xfrm rot="-3271895" flipH="1" flipV="1">
            <a:off x="4645025" y="4149725"/>
            <a:ext cx="431800" cy="431800"/>
          </a:xfrm>
          <a:custGeom>
            <a:avLst/>
            <a:gdLst>
              <a:gd name="G0" fmla="+- 0 0 0"/>
              <a:gd name="G1" fmla="+- 20044 0 0"/>
              <a:gd name="G2" fmla="+- 21600 0 0"/>
              <a:gd name="T0" fmla="*/ 8050 w 21600"/>
              <a:gd name="T1" fmla="*/ 0 h 20044"/>
              <a:gd name="T2" fmla="*/ 21600 w 21600"/>
              <a:gd name="T3" fmla="*/ 20044 h 20044"/>
              <a:gd name="T4" fmla="*/ 0 w 21600"/>
              <a:gd name="T5" fmla="*/ 20044 h 200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0044" fill="none" extrusionOk="0">
                <a:moveTo>
                  <a:pt x="8049" y="0"/>
                </a:moveTo>
                <a:cubicBezTo>
                  <a:pt x="16235" y="3287"/>
                  <a:pt x="21600" y="11222"/>
                  <a:pt x="21600" y="20044"/>
                </a:cubicBezTo>
              </a:path>
              <a:path w="21600" h="20044" stroke="0" extrusionOk="0">
                <a:moveTo>
                  <a:pt x="8049" y="0"/>
                </a:moveTo>
                <a:cubicBezTo>
                  <a:pt x="16235" y="3287"/>
                  <a:pt x="21600" y="11222"/>
                  <a:pt x="21600" y="20044"/>
                </a:cubicBezTo>
                <a:lnTo>
                  <a:pt x="0" y="20044"/>
                </a:lnTo>
                <a:close/>
              </a:path>
            </a:pathLst>
          </a:custGeom>
          <a:noFill/>
          <a:ln w="38100">
            <a:solidFill>
              <a:schemeClr val="bg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15394" name="Arc 34">
            <a:extLst>
              <a:ext uri="{FF2B5EF4-FFF2-40B4-BE49-F238E27FC236}">
                <a16:creationId xmlns:a16="http://schemas.microsoft.com/office/drawing/2014/main" id="{22318BB8-88A8-4084-BC0E-642DCD17CA46}"/>
              </a:ext>
            </a:extLst>
          </p:cNvPr>
          <p:cNvSpPr>
            <a:spLocks/>
          </p:cNvSpPr>
          <p:nvPr/>
        </p:nvSpPr>
        <p:spPr bwMode="auto">
          <a:xfrm rot="3009828" flipV="1">
            <a:off x="4572000" y="4149725"/>
            <a:ext cx="431800" cy="431800"/>
          </a:xfrm>
          <a:custGeom>
            <a:avLst/>
            <a:gdLst>
              <a:gd name="G0" fmla="+- 0 0 0"/>
              <a:gd name="G1" fmla="+- 20044 0 0"/>
              <a:gd name="G2" fmla="+- 21600 0 0"/>
              <a:gd name="T0" fmla="*/ 8050 w 21600"/>
              <a:gd name="T1" fmla="*/ 0 h 20044"/>
              <a:gd name="T2" fmla="*/ 21600 w 21600"/>
              <a:gd name="T3" fmla="*/ 20044 h 20044"/>
              <a:gd name="T4" fmla="*/ 0 w 21600"/>
              <a:gd name="T5" fmla="*/ 20044 h 200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0044" fill="none" extrusionOk="0">
                <a:moveTo>
                  <a:pt x="8049" y="0"/>
                </a:moveTo>
                <a:cubicBezTo>
                  <a:pt x="16235" y="3287"/>
                  <a:pt x="21600" y="11222"/>
                  <a:pt x="21600" y="20044"/>
                </a:cubicBezTo>
              </a:path>
              <a:path w="21600" h="20044" stroke="0" extrusionOk="0">
                <a:moveTo>
                  <a:pt x="8049" y="0"/>
                </a:moveTo>
                <a:cubicBezTo>
                  <a:pt x="16235" y="3287"/>
                  <a:pt x="21600" y="11222"/>
                  <a:pt x="21600" y="20044"/>
                </a:cubicBezTo>
                <a:lnTo>
                  <a:pt x="0" y="20044"/>
                </a:lnTo>
                <a:close/>
              </a:path>
            </a:pathLst>
          </a:custGeom>
          <a:noFill/>
          <a:ln w="38100">
            <a:solidFill>
              <a:schemeClr val="bg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15395" name="Line 35">
            <a:extLst>
              <a:ext uri="{FF2B5EF4-FFF2-40B4-BE49-F238E27FC236}">
                <a16:creationId xmlns:a16="http://schemas.microsoft.com/office/drawing/2014/main" id="{87EE0162-DBE0-457F-98B4-98B68764BB3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72000" y="5373688"/>
            <a:ext cx="4318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5396" name="Line 36">
            <a:extLst>
              <a:ext uri="{FF2B5EF4-FFF2-40B4-BE49-F238E27FC236}">
                <a16:creationId xmlns:a16="http://schemas.microsoft.com/office/drawing/2014/main" id="{56BFD3C0-0A34-4EC0-A5F8-8DAA132D196F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5373688"/>
            <a:ext cx="360363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5397" name="AutoShape 37">
            <a:extLst>
              <a:ext uri="{FF2B5EF4-FFF2-40B4-BE49-F238E27FC236}">
                <a16:creationId xmlns:a16="http://schemas.microsoft.com/office/drawing/2014/main" id="{46877512-EFDA-4711-9AD6-630581DD61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4888" y="4148138"/>
            <a:ext cx="719137" cy="144462"/>
          </a:xfrm>
          <a:prstGeom prst="bracketPair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hr-HR" altLang="sr-Latn-RS" sz="1200">
                <a:latin typeface="Tahoma" panose="020B0604030504040204" pitchFamily="34" charset="0"/>
              </a:rPr>
              <a:t>9 </a:t>
            </a:r>
            <a:r>
              <a:rPr lang="hr-HR" altLang="sr-Latn-RS" sz="1200" baseline="30000">
                <a:latin typeface="Tahoma" panose="020B0604030504040204" pitchFamily="34" charset="0"/>
              </a:rPr>
              <a:t>o</a:t>
            </a:r>
            <a:r>
              <a:rPr lang="hr-HR" altLang="sr-Latn-RS" sz="1200">
                <a:latin typeface="Tahoma" panose="020B0604030504040204" pitchFamily="34" charset="0"/>
              </a:rPr>
              <a:t>/min</a:t>
            </a:r>
          </a:p>
        </p:txBody>
      </p:sp>
      <p:sp>
        <p:nvSpPr>
          <p:cNvPr id="15398" name="Rectangle 38">
            <a:extLst>
              <a:ext uri="{FF2B5EF4-FFF2-40B4-BE49-F238E27FC236}">
                <a16:creationId xmlns:a16="http://schemas.microsoft.com/office/drawing/2014/main" id="{AC8A1940-B3EA-406A-8C7A-89F1FF531C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1050" y="1773238"/>
            <a:ext cx="5905500" cy="4608512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15399" name="Text Box 39">
            <a:extLst>
              <a:ext uri="{FF2B5EF4-FFF2-40B4-BE49-F238E27FC236}">
                <a16:creationId xmlns:a16="http://schemas.microsoft.com/office/drawing/2014/main" id="{8E2E79C1-A287-484B-B610-02DE615857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1333500"/>
            <a:ext cx="5543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altLang="sr-Latn-RS" b="1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Prijenos gibanja - zupčasta letva</a:t>
            </a:r>
          </a:p>
        </p:txBody>
      </p:sp>
      <p:sp>
        <p:nvSpPr>
          <p:cNvPr id="15400" name="Oval 40">
            <a:extLst>
              <a:ext uri="{FF2B5EF4-FFF2-40B4-BE49-F238E27FC236}">
                <a16:creationId xmlns:a16="http://schemas.microsoft.com/office/drawing/2014/main" id="{4736F30D-7906-4D99-97B1-0BFCFFDEC9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5250" y="1409700"/>
            <a:ext cx="1619250" cy="1619250"/>
          </a:xfrm>
          <a:prstGeom prst="ellipse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grpSp>
        <p:nvGrpSpPr>
          <p:cNvPr id="15401" name="Group 41">
            <a:extLst>
              <a:ext uri="{FF2B5EF4-FFF2-40B4-BE49-F238E27FC236}">
                <a16:creationId xmlns:a16="http://schemas.microsoft.com/office/drawing/2014/main" id="{6D3E1C6F-3BE9-4D7A-956D-16D65F9D8168}"/>
              </a:ext>
            </a:extLst>
          </p:cNvPr>
          <p:cNvGrpSpPr>
            <a:grpSpLocks/>
          </p:cNvGrpSpPr>
          <p:nvPr/>
        </p:nvGrpSpPr>
        <p:grpSpPr bwMode="auto">
          <a:xfrm>
            <a:off x="6300788" y="1270000"/>
            <a:ext cx="1874837" cy="1871663"/>
            <a:chOff x="340" y="847"/>
            <a:chExt cx="1181" cy="1179"/>
          </a:xfrm>
        </p:grpSpPr>
        <p:sp>
          <p:nvSpPr>
            <p:cNvPr id="15402" name="Line 42">
              <a:extLst>
                <a:ext uri="{FF2B5EF4-FFF2-40B4-BE49-F238E27FC236}">
                  <a16:creationId xmlns:a16="http://schemas.microsoft.com/office/drawing/2014/main" id="{BB960612-9A0E-4070-926C-215074C0C555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363" y="1457"/>
              <a:ext cx="113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5403" name="Line 43">
              <a:extLst>
                <a:ext uri="{FF2B5EF4-FFF2-40B4-BE49-F238E27FC236}">
                  <a16:creationId xmlns:a16="http://schemas.microsoft.com/office/drawing/2014/main" id="{A89D99B3-F338-433E-844A-C6D291C7D70B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800000">
              <a:off x="342" y="1446"/>
              <a:ext cx="117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5404" name="Line 44">
              <a:extLst>
                <a:ext uri="{FF2B5EF4-FFF2-40B4-BE49-F238E27FC236}">
                  <a16:creationId xmlns:a16="http://schemas.microsoft.com/office/drawing/2014/main" id="{A1551650-B129-49CB-A5FC-88DDB71D8ED7}"/>
                </a:ext>
              </a:extLst>
            </p:cNvPr>
            <p:cNvSpPr>
              <a:spLocks noChangeShapeType="1"/>
            </p:cNvSpPr>
            <p:nvPr/>
          </p:nvSpPr>
          <p:spPr bwMode="auto">
            <a:xfrm rot="3600000">
              <a:off x="339" y="1437"/>
              <a:ext cx="117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5405" name="Line 45">
              <a:extLst>
                <a:ext uri="{FF2B5EF4-FFF2-40B4-BE49-F238E27FC236}">
                  <a16:creationId xmlns:a16="http://schemas.microsoft.com/office/drawing/2014/main" id="{F577493F-E35F-4CF9-A506-AFEF825A72AE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9800000">
              <a:off x="340" y="1445"/>
              <a:ext cx="117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5406" name="Line 46">
              <a:extLst>
                <a:ext uri="{FF2B5EF4-FFF2-40B4-BE49-F238E27FC236}">
                  <a16:creationId xmlns:a16="http://schemas.microsoft.com/office/drawing/2014/main" id="{E780EB52-46B1-4BB8-A4B3-9B323B77BF49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8000000">
              <a:off x="351" y="1437"/>
              <a:ext cx="117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5407" name="Line 47">
              <a:extLst>
                <a:ext uri="{FF2B5EF4-FFF2-40B4-BE49-F238E27FC236}">
                  <a16:creationId xmlns:a16="http://schemas.microsoft.com/office/drawing/2014/main" id="{003DCDDA-D023-4C52-BE15-C3A22EF9D7B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4" y="1444"/>
              <a:ext cx="113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</p:grpSp>
      <p:pic>
        <p:nvPicPr>
          <p:cNvPr id="15408" name="Picture 48">
            <a:extLst>
              <a:ext uri="{FF2B5EF4-FFF2-40B4-BE49-F238E27FC236}">
                <a16:creationId xmlns:a16="http://schemas.microsoft.com/office/drawing/2014/main" id="{605AB5E9-F083-4B6D-A15E-6D36708D2F3B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7050" y="1554163"/>
            <a:ext cx="719138" cy="373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5409" name="Group 49">
            <a:extLst>
              <a:ext uri="{FF2B5EF4-FFF2-40B4-BE49-F238E27FC236}">
                <a16:creationId xmlns:a16="http://schemas.microsoft.com/office/drawing/2014/main" id="{834A92C8-1D0B-4667-97EF-B6BA00259075}"/>
              </a:ext>
            </a:extLst>
          </p:cNvPr>
          <p:cNvGrpSpPr>
            <a:grpSpLocks/>
          </p:cNvGrpSpPr>
          <p:nvPr/>
        </p:nvGrpSpPr>
        <p:grpSpPr bwMode="auto">
          <a:xfrm>
            <a:off x="7199313" y="1482725"/>
            <a:ext cx="71437" cy="1468438"/>
            <a:chOff x="736" y="2342"/>
            <a:chExt cx="45" cy="925"/>
          </a:xfrm>
        </p:grpSpPr>
        <p:grpSp>
          <p:nvGrpSpPr>
            <p:cNvPr id="15410" name="Group 50">
              <a:extLst>
                <a:ext uri="{FF2B5EF4-FFF2-40B4-BE49-F238E27FC236}">
                  <a16:creationId xmlns:a16="http://schemas.microsoft.com/office/drawing/2014/main" id="{E5F4D0C8-7F86-44D1-A2B0-FF42870626A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48" y="2342"/>
              <a:ext cx="25" cy="450"/>
              <a:chOff x="1442" y="1980"/>
              <a:chExt cx="25" cy="450"/>
            </a:xfrm>
          </p:grpSpPr>
          <p:sp>
            <p:nvSpPr>
              <p:cNvPr id="15411" name="Rectangle 51">
                <a:extLst>
                  <a:ext uri="{FF2B5EF4-FFF2-40B4-BE49-F238E27FC236}">
                    <a16:creationId xmlns:a16="http://schemas.microsoft.com/office/drawing/2014/main" id="{84CF640C-DE47-4F66-AFC8-8D7D3A5C923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23291">
                <a:off x="1262" y="2227"/>
                <a:ext cx="383" cy="23"/>
              </a:xfrm>
              <a:prstGeom prst="rect">
                <a:avLst/>
              </a:prstGeom>
              <a:solidFill>
                <a:srgbClr val="CC3300"/>
              </a:solidFill>
              <a:ln w="9525">
                <a:solidFill>
                  <a:srgbClr val="CC33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15412" name="AutoShape 52">
                <a:extLst>
                  <a:ext uri="{FF2B5EF4-FFF2-40B4-BE49-F238E27FC236}">
                    <a16:creationId xmlns:a16="http://schemas.microsoft.com/office/drawing/2014/main" id="{5047001B-911F-45B2-B457-D356ED0351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623291">
                <a:off x="1444" y="1980"/>
                <a:ext cx="23" cy="68"/>
              </a:xfrm>
              <a:prstGeom prst="triangle">
                <a:avLst>
                  <a:gd name="adj" fmla="val 50000"/>
                </a:avLst>
              </a:prstGeom>
              <a:solidFill>
                <a:srgbClr val="CC3300"/>
              </a:solidFill>
              <a:ln w="9525">
                <a:solidFill>
                  <a:srgbClr val="CC33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15413" name="Line 53">
                <a:extLst>
                  <a:ext uri="{FF2B5EF4-FFF2-40B4-BE49-F238E27FC236}">
                    <a16:creationId xmlns:a16="http://schemas.microsoft.com/office/drawing/2014/main" id="{4849F013-8C2B-4CA6-A770-89B2CA60981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6223291">
                <a:off x="1330" y="2194"/>
                <a:ext cx="249" cy="0"/>
              </a:xfrm>
              <a:prstGeom prst="line">
                <a:avLst/>
              </a:prstGeom>
              <a:noFill/>
              <a:ln w="28575">
                <a:solidFill>
                  <a:srgbClr val="FF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</p:grpSp>
        <p:grpSp>
          <p:nvGrpSpPr>
            <p:cNvPr id="15414" name="Group 54">
              <a:extLst>
                <a:ext uri="{FF2B5EF4-FFF2-40B4-BE49-F238E27FC236}">
                  <a16:creationId xmlns:a16="http://schemas.microsoft.com/office/drawing/2014/main" id="{40949D80-3085-4ECF-8CB5-22D66D21008B}"/>
                </a:ext>
              </a:extLst>
            </p:cNvPr>
            <p:cNvGrpSpPr>
              <a:grpSpLocks/>
            </p:cNvGrpSpPr>
            <p:nvPr/>
          </p:nvGrpSpPr>
          <p:grpSpPr bwMode="auto">
            <a:xfrm rot="10800000">
              <a:off x="743" y="2817"/>
              <a:ext cx="25" cy="450"/>
              <a:chOff x="1442" y="1980"/>
              <a:chExt cx="25" cy="450"/>
            </a:xfrm>
          </p:grpSpPr>
          <p:sp>
            <p:nvSpPr>
              <p:cNvPr id="15415" name="Rectangle 55">
                <a:extLst>
                  <a:ext uri="{FF2B5EF4-FFF2-40B4-BE49-F238E27FC236}">
                    <a16:creationId xmlns:a16="http://schemas.microsoft.com/office/drawing/2014/main" id="{6A7C1212-6EAF-4E02-BD97-2F3A0D6E8D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23291">
                <a:off x="1262" y="2227"/>
                <a:ext cx="383" cy="2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C3300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CC33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15416" name="AutoShape 56">
                <a:extLst>
                  <a:ext uri="{FF2B5EF4-FFF2-40B4-BE49-F238E27FC236}">
                    <a16:creationId xmlns:a16="http://schemas.microsoft.com/office/drawing/2014/main" id="{F5D86A93-C918-4226-8C09-91CDA74775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623291">
                <a:off x="1444" y="1980"/>
                <a:ext cx="23" cy="68"/>
              </a:xfrm>
              <a:prstGeom prst="triangle">
                <a:avLst>
                  <a:gd name="adj" fmla="val 50000"/>
                </a:avLst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C3300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CC33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15417" name="Line 57">
                <a:extLst>
                  <a:ext uri="{FF2B5EF4-FFF2-40B4-BE49-F238E27FC236}">
                    <a16:creationId xmlns:a16="http://schemas.microsoft.com/office/drawing/2014/main" id="{3FC5C370-654D-4E93-8105-EE7665B88C2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6223291">
                <a:off x="1330" y="2194"/>
                <a:ext cx="249" cy="0"/>
              </a:xfrm>
              <a:prstGeom prst="line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rgbClr val="FFFF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</p:grpSp>
        <p:grpSp>
          <p:nvGrpSpPr>
            <p:cNvPr id="15418" name="Group 58">
              <a:extLst>
                <a:ext uri="{FF2B5EF4-FFF2-40B4-BE49-F238E27FC236}">
                  <a16:creationId xmlns:a16="http://schemas.microsoft.com/office/drawing/2014/main" id="{EC5509E7-F494-4A49-B298-BE6A32419FE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36" y="2783"/>
              <a:ext cx="45" cy="45"/>
              <a:chOff x="1156" y="2704"/>
              <a:chExt cx="45" cy="45"/>
            </a:xfrm>
          </p:grpSpPr>
          <p:sp>
            <p:nvSpPr>
              <p:cNvPr id="15419" name="Oval 59">
                <a:extLst>
                  <a:ext uri="{FF2B5EF4-FFF2-40B4-BE49-F238E27FC236}">
                    <a16:creationId xmlns:a16="http://schemas.microsoft.com/office/drawing/2014/main" id="{F306C176-9DF0-4044-9983-E35E4EB6126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23291">
                <a:off x="1156" y="2704"/>
                <a:ext cx="45" cy="4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15420" name="Oval 60">
                <a:extLst>
                  <a:ext uri="{FF2B5EF4-FFF2-40B4-BE49-F238E27FC236}">
                    <a16:creationId xmlns:a16="http://schemas.microsoft.com/office/drawing/2014/main" id="{03B64264-7177-4D43-8DD0-708E5803703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23291">
                <a:off x="1167" y="2715"/>
                <a:ext cx="23" cy="23"/>
              </a:xfrm>
              <a:prstGeom prst="ellipse">
                <a:avLst/>
              </a:prstGeom>
              <a:solidFill>
                <a:srgbClr val="B2B2B2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</p:grpSp>
      </p:grpSp>
      <p:sp>
        <p:nvSpPr>
          <p:cNvPr id="15421" name="Oval 61">
            <a:extLst>
              <a:ext uri="{FF2B5EF4-FFF2-40B4-BE49-F238E27FC236}">
                <a16:creationId xmlns:a16="http://schemas.microsoft.com/office/drawing/2014/main" id="{7A956DF3-D467-4EC8-A562-585169C8E1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5250" y="1409700"/>
            <a:ext cx="1619250" cy="1619250"/>
          </a:xfrm>
          <a:prstGeom prst="ellipse">
            <a:avLst/>
          </a:prstGeom>
          <a:gradFill rotWithShape="1">
            <a:gsLst>
              <a:gs pos="0">
                <a:srgbClr val="BDA4FA">
                  <a:alpha val="50999"/>
                </a:srgbClr>
              </a:gs>
              <a:gs pos="100000">
                <a:schemeClr val="bg1">
                  <a:alpha val="50999"/>
                </a:scheme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grpSp>
        <p:nvGrpSpPr>
          <p:cNvPr id="15422" name="Group 62">
            <a:extLst>
              <a:ext uri="{FF2B5EF4-FFF2-40B4-BE49-F238E27FC236}">
                <a16:creationId xmlns:a16="http://schemas.microsoft.com/office/drawing/2014/main" id="{AB0AFDB6-444D-469A-B7FB-87F82D52EA82}"/>
              </a:ext>
            </a:extLst>
          </p:cNvPr>
          <p:cNvGrpSpPr>
            <a:grpSpLocks/>
          </p:cNvGrpSpPr>
          <p:nvPr/>
        </p:nvGrpSpPr>
        <p:grpSpPr bwMode="auto">
          <a:xfrm>
            <a:off x="6408738" y="1409700"/>
            <a:ext cx="1692275" cy="1663700"/>
            <a:chOff x="408" y="935"/>
            <a:chExt cx="1066" cy="1048"/>
          </a:xfrm>
        </p:grpSpPr>
        <p:sp>
          <p:nvSpPr>
            <p:cNvPr id="15423" name="Text Box 63">
              <a:extLst>
                <a:ext uri="{FF2B5EF4-FFF2-40B4-BE49-F238E27FC236}">
                  <a16:creationId xmlns:a16="http://schemas.microsoft.com/office/drawing/2014/main" id="{339AAD7D-1B87-4680-8971-2C84FDA642A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1" y="935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0</a:t>
              </a:r>
            </a:p>
          </p:txBody>
        </p:sp>
        <p:sp>
          <p:nvSpPr>
            <p:cNvPr id="15424" name="Text Box 64">
              <a:extLst>
                <a:ext uri="{FF2B5EF4-FFF2-40B4-BE49-F238E27FC236}">
                  <a16:creationId xmlns:a16="http://schemas.microsoft.com/office/drawing/2014/main" id="{6CFCF894-D009-44F6-B37C-EE352C798A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4" y="1004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55</a:t>
              </a:r>
            </a:p>
          </p:txBody>
        </p:sp>
        <p:sp>
          <p:nvSpPr>
            <p:cNvPr id="15425" name="Text Box 65">
              <a:extLst>
                <a:ext uri="{FF2B5EF4-FFF2-40B4-BE49-F238E27FC236}">
                  <a16:creationId xmlns:a16="http://schemas.microsoft.com/office/drawing/2014/main" id="{0C2BA4A8-D90D-47C3-AD07-C64317D40A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99" y="1011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5</a:t>
              </a:r>
            </a:p>
          </p:txBody>
        </p:sp>
        <p:sp>
          <p:nvSpPr>
            <p:cNvPr id="15426" name="Text Box 66">
              <a:extLst>
                <a:ext uri="{FF2B5EF4-FFF2-40B4-BE49-F238E27FC236}">
                  <a16:creationId xmlns:a16="http://schemas.microsoft.com/office/drawing/2014/main" id="{D43C6D22-2057-4389-975B-E7E902F72CC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58" y="1174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10</a:t>
              </a:r>
            </a:p>
          </p:txBody>
        </p:sp>
        <p:sp>
          <p:nvSpPr>
            <p:cNvPr id="15427" name="Text Box 67">
              <a:extLst>
                <a:ext uri="{FF2B5EF4-FFF2-40B4-BE49-F238E27FC236}">
                  <a16:creationId xmlns:a16="http://schemas.microsoft.com/office/drawing/2014/main" id="{F30D0B41-6719-486C-9CF0-0F03390A273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38" y="1412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15</a:t>
              </a:r>
            </a:p>
          </p:txBody>
        </p:sp>
        <p:sp>
          <p:nvSpPr>
            <p:cNvPr id="15428" name="Text Box 68">
              <a:extLst>
                <a:ext uri="{FF2B5EF4-FFF2-40B4-BE49-F238E27FC236}">
                  <a16:creationId xmlns:a16="http://schemas.microsoft.com/office/drawing/2014/main" id="{7621591C-B396-434D-8545-43C6327ABE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58" y="1646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20</a:t>
              </a:r>
            </a:p>
          </p:txBody>
        </p:sp>
        <p:sp>
          <p:nvSpPr>
            <p:cNvPr id="15429" name="Text Box 69">
              <a:extLst>
                <a:ext uri="{FF2B5EF4-FFF2-40B4-BE49-F238E27FC236}">
                  <a16:creationId xmlns:a16="http://schemas.microsoft.com/office/drawing/2014/main" id="{B2E228FF-7D96-44F7-891F-7147ACD19F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99" y="1820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25</a:t>
              </a:r>
            </a:p>
          </p:txBody>
        </p:sp>
        <p:sp>
          <p:nvSpPr>
            <p:cNvPr id="15430" name="Text Box 70">
              <a:extLst>
                <a:ext uri="{FF2B5EF4-FFF2-40B4-BE49-F238E27FC236}">
                  <a16:creationId xmlns:a16="http://schemas.microsoft.com/office/drawing/2014/main" id="{DF31C5AA-B161-4DC5-B7BC-08619F2200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1" y="1877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30</a:t>
              </a:r>
            </a:p>
          </p:txBody>
        </p:sp>
        <p:sp>
          <p:nvSpPr>
            <p:cNvPr id="15431" name="Text Box 71">
              <a:extLst>
                <a:ext uri="{FF2B5EF4-FFF2-40B4-BE49-F238E27FC236}">
                  <a16:creationId xmlns:a16="http://schemas.microsoft.com/office/drawing/2014/main" id="{89991276-A02D-4CA1-8CDF-FCDC2ABDC8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4" y="1813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35</a:t>
              </a:r>
            </a:p>
          </p:txBody>
        </p:sp>
        <p:sp>
          <p:nvSpPr>
            <p:cNvPr id="15432" name="Text Box 72">
              <a:extLst>
                <a:ext uri="{FF2B5EF4-FFF2-40B4-BE49-F238E27FC236}">
                  <a16:creationId xmlns:a16="http://schemas.microsoft.com/office/drawing/2014/main" id="{C6E79E70-BA75-41D4-8200-DF51070F471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6" y="1639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40</a:t>
              </a:r>
            </a:p>
          </p:txBody>
        </p:sp>
        <p:sp>
          <p:nvSpPr>
            <p:cNvPr id="15433" name="Text Box 73">
              <a:extLst>
                <a:ext uri="{FF2B5EF4-FFF2-40B4-BE49-F238E27FC236}">
                  <a16:creationId xmlns:a16="http://schemas.microsoft.com/office/drawing/2014/main" id="{A904C90C-7FFA-4D0F-A65C-AA834A7042F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8" y="1412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45</a:t>
              </a:r>
            </a:p>
          </p:txBody>
        </p:sp>
        <p:sp>
          <p:nvSpPr>
            <p:cNvPr id="15434" name="Text Box 74">
              <a:extLst>
                <a:ext uri="{FF2B5EF4-FFF2-40B4-BE49-F238E27FC236}">
                  <a16:creationId xmlns:a16="http://schemas.microsoft.com/office/drawing/2014/main" id="{F0F36D2A-30F8-475D-9824-3918BCA6056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6" y="1174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50</a:t>
              </a:r>
            </a:p>
          </p:txBody>
        </p:sp>
      </p:grpSp>
      <p:sp>
        <p:nvSpPr>
          <p:cNvPr id="15435" name="Text Box 75">
            <a:extLst>
              <a:ext uri="{FF2B5EF4-FFF2-40B4-BE49-F238E27FC236}">
                <a16:creationId xmlns:a16="http://schemas.microsoft.com/office/drawing/2014/main" id="{51F797C2-3630-471E-80D1-E7B1D145C1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4075" y="2084388"/>
            <a:ext cx="31670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altLang="sr-Latn-RS" sz="1000" b="1">
                <a:latin typeface="Tahoma" panose="020B0604030504040204" pitchFamily="34" charset="0"/>
              </a:rPr>
              <a:t>Prije promjene smjera zaustavi okretanje klikom na prethodno određeni smjer-strelicu.</a:t>
            </a:r>
          </a:p>
        </p:txBody>
      </p:sp>
      <p:sp>
        <p:nvSpPr>
          <p:cNvPr id="15437" name="Text Box 77">
            <a:extLst>
              <a:ext uri="{FF2B5EF4-FFF2-40B4-BE49-F238E27FC236}">
                <a16:creationId xmlns:a16="http://schemas.microsoft.com/office/drawing/2014/main" id="{738AD16A-83CC-40DA-85F8-09774B0594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4075" y="1844675"/>
            <a:ext cx="35274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altLang="sr-Latn-RS" sz="1000" b="1">
                <a:latin typeface="Tahoma" panose="020B0604030504040204" pitchFamily="34" charset="0"/>
              </a:rPr>
              <a:t>Klikni na strelicu za određivanje smjera okretanja.</a:t>
            </a:r>
          </a:p>
        </p:txBody>
      </p:sp>
      <p:sp>
        <p:nvSpPr>
          <p:cNvPr id="15445" name="AutoShape 85">
            <a:hlinkClick r:id="" action="ppaction://hlinkshowjump?jump=previousslide"/>
            <a:hlinkHover r:id="" action="ppaction://noaction" highlightClick="1">
              <a:snd r:embed="rId2" name="click.wav"/>
            </a:hlinkHover>
            <a:extLst>
              <a:ext uri="{FF2B5EF4-FFF2-40B4-BE49-F238E27FC236}">
                <a16:creationId xmlns:a16="http://schemas.microsoft.com/office/drawing/2014/main" id="{82C0240E-B31E-4EF8-8BAA-9DD464EE041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092950" y="6272213"/>
            <a:ext cx="219075" cy="2159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DDDDDD"/>
              </a:gs>
              <a:gs pos="100000">
                <a:srgbClr val="DDDDDD">
                  <a:gamma/>
                  <a:shade val="69412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accent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pPr algn="ctr"/>
            <a:r>
              <a:rPr lang="hr-HR" altLang="sr-Latn-RS" sz="1000" b="1">
                <a:solidFill>
                  <a:srgbClr val="009900"/>
                </a:solidFill>
                <a:cs typeface="Arial" panose="020B0604020202020204" pitchFamily="34" charset="0"/>
                <a:sym typeface="Wingdings" panose="05000000000000000000" pitchFamily="2" charset="2"/>
              </a:rPr>
              <a:t></a:t>
            </a:r>
          </a:p>
        </p:txBody>
      </p:sp>
      <p:sp>
        <p:nvSpPr>
          <p:cNvPr id="15446" name="AutoShape 86">
            <a:hlinkClick r:id="" action="ppaction://hlinkshowjump?jump=nextslide"/>
            <a:hlinkHover r:id="" action="ppaction://noaction" highlightClick="1">
              <a:snd r:embed="rId2" name="click.wav"/>
            </a:hlinkHover>
            <a:extLst>
              <a:ext uri="{FF2B5EF4-FFF2-40B4-BE49-F238E27FC236}">
                <a16:creationId xmlns:a16="http://schemas.microsoft.com/office/drawing/2014/main" id="{16CBF514-48A7-4C9E-8829-32121D2FF880}"/>
              </a:ext>
            </a:extLst>
          </p:cNvPr>
          <p:cNvSpPr>
            <a:spLocks noChangeAspect="1" noChangeArrowheads="1"/>
          </p:cNvSpPr>
          <p:nvPr/>
        </p:nvSpPr>
        <p:spPr bwMode="auto">
          <a:xfrm rot="10800000">
            <a:off x="7380288" y="6272213"/>
            <a:ext cx="219075" cy="2159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DDDDDD"/>
              </a:gs>
              <a:gs pos="100000">
                <a:srgbClr val="DDDDDD">
                  <a:gamma/>
                  <a:shade val="69412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accent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pPr algn="ctr"/>
            <a:r>
              <a:rPr lang="hr-HR" altLang="sr-Latn-RS" sz="1000" b="1">
                <a:solidFill>
                  <a:srgbClr val="009900"/>
                </a:solidFill>
                <a:cs typeface="Arial" panose="020B0604020202020204" pitchFamily="34" charset="0"/>
                <a:sym typeface="Wingdings" panose="05000000000000000000" pitchFamily="2" charset="2"/>
              </a:rPr>
              <a:t></a:t>
            </a:r>
          </a:p>
        </p:txBody>
      </p:sp>
      <p:sp>
        <p:nvSpPr>
          <p:cNvPr id="15447" name="AutoShape 87">
            <a:hlinkClick r:id="" action="ppaction://hlinkshowjump?jump=endshow"/>
            <a:hlinkHover r:id="" action="ppaction://noaction" highlightClick="1">
              <a:snd r:embed="rId2" name="click.wav"/>
            </a:hlinkHover>
            <a:extLst>
              <a:ext uri="{FF2B5EF4-FFF2-40B4-BE49-F238E27FC236}">
                <a16:creationId xmlns:a16="http://schemas.microsoft.com/office/drawing/2014/main" id="{8DF8C5FF-8939-43A5-BADA-887F0B2A67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78738" y="6272213"/>
            <a:ext cx="565150" cy="2159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19050" algn="ctr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accent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lIns="36000" tIns="36000" rIns="36000" bIns="36000" anchor="ctr"/>
          <a:lstStyle/>
          <a:p>
            <a:pPr algn="ctr"/>
            <a:r>
              <a:rPr lang="hr-HR" altLang="sr-Latn-RS" sz="800" b="1">
                <a:solidFill>
                  <a:schemeClr val="bg1"/>
                </a:solidFill>
                <a:latin typeface="Tahoma" panose="020B0604030504040204" pitchFamily="34" charset="0"/>
              </a:rPr>
              <a:t>Početak</a:t>
            </a:r>
          </a:p>
        </p:txBody>
      </p:sp>
      <p:sp>
        <p:nvSpPr>
          <p:cNvPr id="15448" name="Rectangle 88">
            <a:extLst>
              <a:ext uri="{FF2B5EF4-FFF2-40B4-BE49-F238E27FC236}">
                <a16:creationId xmlns:a16="http://schemas.microsoft.com/office/drawing/2014/main" id="{1849FF97-CED4-489A-8D2F-B9C2EDE269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868863"/>
            <a:ext cx="2044700" cy="7921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15449" name="Rectangle 89">
            <a:extLst>
              <a:ext uri="{FF2B5EF4-FFF2-40B4-BE49-F238E27FC236}">
                <a16:creationId xmlns:a16="http://schemas.microsoft.com/office/drawing/2014/main" id="{0B428EEC-FA35-4DD0-9603-EA9107BA3B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62900" y="4868863"/>
            <a:ext cx="1187450" cy="7921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"/>
                                        <p:tgtEl>
                                          <p:spTgt spid="15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100"/>
                                        <p:tgtEl>
                                          <p:spTgt spid="15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53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 nodeType="clickPar">
                      <p:stCondLst>
                        <p:cond delay="0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100"/>
                                        <p:tgtEl>
                                          <p:spTgt spid="15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mph" presetSubtype="0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Rot by="1800000">
                                      <p:cBhvr>
                                        <p:cTn id="20" dur="5000" fill="hold"/>
                                        <p:tgtEl>
                                          <p:spTgt spid="154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"/>
                                        <p:tgtEl>
                                          <p:spTgt spid="15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100"/>
                                        <p:tgtEl>
                                          <p:spTgt spid="15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6200000">
                                      <p:cBhvr>
                                        <p:cTn id="28" dur="5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9" presetID="35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4.07407E-6 L -0.39531 -4.07407E-6 " pathEditMode="relative" rAng="0" ptsTypes="AA">
                                      <p:cBhvr>
                                        <p:cTn id="30" dur="50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774" y="0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35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4.81481E-6 L -0.40156 -4.81481E-6 " pathEditMode="relative" rAng="0" ptsTypes="AA">
                                      <p:cBhvr>
                                        <p:cTn id="32" dur="5000" fill="hold"/>
                                        <p:tgtEl>
                                          <p:spTgt spid="153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08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100"/>
                                        <p:tgtEl>
                                          <p:spTgt spid="15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91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153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 nodeType="clickPar">
                      <p:stCondLst>
                        <p:cond delay="0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100"/>
                                        <p:tgtEl>
                                          <p:spTgt spid="15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8" presetClass="emph" presetSubtype="0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Rot by="1800000">
                                      <p:cBhvr>
                                        <p:cTn id="50" dur="5000" fill="hold"/>
                                        <p:tgtEl>
                                          <p:spTgt spid="154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100"/>
                                        <p:tgtEl>
                                          <p:spTgt spid="15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100"/>
                                        <p:tgtEl>
                                          <p:spTgt spid="15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16200000">
                                      <p:cBhvr>
                                        <p:cTn id="58" dur="5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9" presetID="63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56 -4.07407E-6 L 0.39844 -4.07407E-6 " pathEditMode="relative" rAng="0" ptsTypes="AA">
                                      <p:cBhvr>
                                        <p:cTn id="60" dur="50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000" y="0"/>
                                    </p:animMotion>
                                  </p:childTnLst>
                                </p:cTn>
                              </p:par>
                              <p:par>
                                <p:cTn id="61" presetID="63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9774 1.85185E-6 L 0.00399 1.85185E-6 " pathEditMode="relative" rAng="0" ptsTypes="AA">
                                      <p:cBhvr>
                                        <p:cTn id="62" dur="5000" spd="-100000" fill="hold"/>
                                        <p:tgtEl>
                                          <p:spTgt spid="153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68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6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100"/>
                                        <p:tgtEl>
                                          <p:spTgt spid="15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92"/>
                  </p:tgtEl>
                </p:cond>
              </p:nextCondLst>
            </p:seq>
          </p:childTnLst>
        </p:cTn>
      </p:par>
    </p:tnLst>
    <p:bldLst>
      <p:bldP spid="15435" grpId="0"/>
      <p:bldP spid="15435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82" name="Text Box 190">
            <a:extLst>
              <a:ext uri="{FF2B5EF4-FFF2-40B4-BE49-F238E27FC236}">
                <a16:creationId xmlns:a16="http://schemas.microsoft.com/office/drawing/2014/main" id="{19B4E79D-1936-4690-B9AC-5144A909D2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3933825"/>
            <a:ext cx="179388" cy="215900"/>
          </a:xfrm>
          <a:prstGeom prst="rect">
            <a:avLst/>
          </a:prstGeom>
          <a:gradFill rotWithShape="1">
            <a:gsLst>
              <a:gs pos="0">
                <a:srgbClr val="B2B2B2">
                  <a:gamma/>
                  <a:shade val="76078"/>
                  <a:invGamma/>
                </a:srgbClr>
              </a:gs>
              <a:gs pos="50000">
                <a:srgbClr val="B2B2B2"/>
              </a:gs>
              <a:gs pos="100000">
                <a:srgbClr val="B2B2B2">
                  <a:gamma/>
                  <a:shade val="76078"/>
                  <a:invGamma/>
                </a:srgbClr>
              </a:gs>
            </a:gsLst>
            <a:lin ang="5400000" scaled="1"/>
          </a:gra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 anchorCtr="1"/>
          <a:lstStyle/>
          <a:p>
            <a:pPr algn="ctr">
              <a:spcBef>
                <a:spcPct val="50000"/>
              </a:spcBef>
            </a:pPr>
            <a:r>
              <a:rPr lang="hr-HR" altLang="sr-Latn-RS" sz="1400" b="1">
                <a:solidFill>
                  <a:srgbClr val="3333CC"/>
                </a:solidFill>
                <a:latin typeface="Tahoma" panose="020B0604030504040204" pitchFamily="34" charset="0"/>
              </a:rPr>
              <a:t>0</a:t>
            </a:r>
          </a:p>
        </p:txBody>
      </p:sp>
      <p:grpSp>
        <p:nvGrpSpPr>
          <p:cNvPr id="33983" name="Group 191">
            <a:extLst>
              <a:ext uri="{FF2B5EF4-FFF2-40B4-BE49-F238E27FC236}">
                <a16:creationId xmlns:a16="http://schemas.microsoft.com/office/drawing/2014/main" id="{85037A92-7B9E-4BD8-8C53-5FC590FD6B2B}"/>
              </a:ext>
            </a:extLst>
          </p:cNvPr>
          <p:cNvGrpSpPr>
            <a:grpSpLocks/>
          </p:cNvGrpSpPr>
          <p:nvPr/>
        </p:nvGrpSpPr>
        <p:grpSpPr bwMode="auto">
          <a:xfrm>
            <a:off x="1979613" y="4149725"/>
            <a:ext cx="180975" cy="2159000"/>
            <a:chOff x="793" y="2704"/>
            <a:chExt cx="114" cy="1360"/>
          </a:xfrm>
        </p:grpSpPr>
        <p:sp>
          <p:nvSpPr>
            <p:cNvPr id="33984" name="Text Box 192">
              <a:extLst>
                <a:ext uri="{FF2B5EF4-FFF2-40B4-BE49-F238E27FC236}">
                  <a16:creationId xmlns:a16="http://schemas.microsoft.com/office/drawing/2014/main" id="{086898CA-E093-451A-AFA4-905F4166F5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2704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solidFill>
                    <a:srgbClr val="3333CC"/>
                  </a:solidFill>
                  <a:latin typeface="Tahoma" panose="020B0604030504040204" pitchFamily="34" charset="0"/>
                </a:rPr>
                <a:t>1</a:t>
              </a:r>
            </a:p>
          </p:txBody>
        </p:sp>
        <p:sp>
          <p:nvSpPr>
            <p:cNvPr id="33985" name="Text Box 193">
              <a:extLst>
                <a:ext uri="{FF2B5EF4-FFF2-40B4-BE49-F238E27FC236}">
                  <a16:creationId xmlns:a16="http://schemas.microsoft.com/office/drawing/2014/main" id="{1CE469F4-CF81-4E71-B41C-2CDB1EFE376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3384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solidFill>
                    <a:srgbClr val="3333CC"/>
                  </a:solidFill>
                  <a:latin typeface="Tahoma" panose="020B0604030504040204" pitchFamily="34" charset="0"/>
                </a:rPr>
                <a:t>6</a:t>
              </a:r>
            </a:p>
          </p:txBody>
        </p:sp>
        <p:sp>
          <p:nvSpPr>
            <p:cNvPr id="33986" name="Text Box 194">
              <a:extLst>
                <a:ext uri="{FF2B5EF4-FFF2-40B4-BE49-F238E27FC236}">
                  <a16:creationId xmlns:a16="http://schemas.microsoft.com/office/drawing/2014/main" id="{2120017D-2129-43E1-BF02-04C2A36F33B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2976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solidFill>
                    <a:srgbClr val="3333CC"/>
                  </a:solidFill>
                  <a:latin typeface="Tahoma" panose="020B0604030504040204" pitchFamily="34" charset="0"/>
                </a:rPr>
                <a:t>3</a:t>
              </a:r>
            </a:p>
          </p:txBody>
        </p:sp>
        <p:sp>
          <p:nvSpPr>
            <p:cNvPr id="33987" name="Text Box 195">
              <a:extLst>
                <a:ext uri="{FF2B5EF4-FFF2-40B4-BE49-F238E27FC236}">
                  <a16:creationId xmlns:a16="http://schemas.microsoft.com/office/drawing/2014/main" id="{433CA072-0EB3-47D8-872E-1E3719D2C61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3112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solidFill>
                    <a:srgbClr val="3333CC"/>
                  </a:solidFill>
                  <a:latin typeface="Tahoma" panose="020B0604030504040204" pitchFamily="34" charset="0"/>
                </a:rPr>
                <a:t>4</a:t>
              </a:r>
            </a:p>
          </p:txBody>
        </p:sp>
        <p:sp>
          <p:nvSpPr>
            <p:cNvPr id="33988" name="Text Box 196">
              <a:extLst>
                <a:ext uri="{FF2B5EF4-FFF2-40B4-BE49-F238E27FC236}">
                  <a16:creationId xmlns:a16="http://schemas.microsoft.com/office/drawing/2014/main" id="{33C4D07B-94B6-41BD-8B8E-E8EF4D691E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3248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solidFill>
                    <a:srgbClr val="3333CC"/>
                  </a:solidFill>
                  <a:latin typeface="Tahoma" panose="020B0604030504040204" pitchFamily="34" charset="0"/>
                </a:rPr>
                <a:t>5</a:t>
              </a:r>
            </a:p>
          </p:txBody>
        </p:sp>
        <p:sp>
          <p:nvSpPr>
            <p:cNvPr id="33989" name="Text Box 197">
              <a:extLst>
                <a:ext uri="{FF2B5EF4-FFF2-40B4-BE49-F238E27FC236}">
                  <a16:creationId xmlns:a16="http://schemas.microsoft.com/office/drawing/2014/main" id="{315B584C-8F56-47F7-84BD-5FAF3CC2BBC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2840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solidFill>
                    <a:srgbClr val="3333CC"/>
                  </a:solidFill>
                  <a:latin typeface="Tahoma" panose="020B0604030504040204" pitchFamily="34" charset="0"/>
                </a:rPr>
                <a:t>2</a:t>
              </a:r>
            </a:p>
          </p:txBody>
        </p:sp>
        <p:sp>
          <p:nvSpPr>
            <p:cNvPr id="33990" name="Text Box 198">
              <a:extLst>
                <a:ext uri="{FF2B5EF4-FFF2-40B4-BE49-F238E27FC236}">
                  <a16:creationId xmlns:a16="http://schemas.microsoft.com/office/drawing/2014/main" id="{B03A3482-B7FC-45D3-A409-71B1A277C8A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3520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solidFill>
                    <a:srgbClr val="3333CC"/>
                  </a:solidFill>
                  <a:latin typeface="Tahoma" panose="020B0604030504040204" pitchFamily="34" charset="0"/>
                </a:rPr>
                <a:t>7</a:t>
              </a:r>
            </a:p>
          </p:txBody>
        </p:sp>
        <p:sp>
          <p:nvSpPr>
            <p:cNvPr id="33991" name="Text Box 199">
              <a:extLst>
                <a:ext uri="{FF2B5EF4-FFF2-40B4-BE49-F238E27FC236}">
                  <a16:creationId xmlns:a16="http://schemas.microsoft.com/office/drawing/2014/main" id="{2089E91F-0349-4E86-A789-D982EA78ED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3656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solidFill>
                    <a:srgbClr val="3333CC"/>
                  </a:solidFill>
                  <a:latin typeface="Tahoma" panose="020B0604030504040204" pitchFamily="34" charset="0"/>
                </a:rPr>
                <a:t>8</a:t>
              </a:r>
            </a:p>
          </p:txBody>
        </p:sp>
        <p:sp>
          <p:nvSpPr>
            <p:cNvPr id="33992" name="Text Box 200">
              <a:extLst>
                <a:ext uri="{FF2B5EF4-FFF2-40B4-BE49-F238E27FC236}">
                  <a16:creationId xmlns:a16="http://schemas.microsoft.com/office/drawing/2014/main" id="{48430903-0AEF-45EB-B0E1-2551623FA7F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3" y="3792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solidFill>
                    <a:srgbClr val="3333CC"/>
                  </a:solidFill>
                  <a:latin typeface="Tahoma" panose="020B0604030504040204" pitchFamily="34" charset="0"/>
                </a:rPr>
                <a:t>9</a:t>
              </a:r>
            </a:p>
          </p:txBody>
        </p:sp>
        <p:sp>
          <p:nvSpPr>
            <p:cNvPr id="33993" name="Text Box 201">
              <a:extLst>
                <a:ext uri="{FF2B5EF4-FFF2-40B4-BE49-F238E27FC236}">
                  <a16:creationId xmlns:a16="http://schemas.microsoft.com/office/drawing/2014/main" id="{97C5BAAF-8560-4EE0-A75C-22EDAD5170F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3928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solidFill>
                    <a:srgbClr val="3333CC"/>
                  </a:solidFill>
                  <a:latin typeface="Tahoma" panose="020B0604030504040204" pitchFamily="34" charset="0"/>
                </a:rPr>
                <a:t>0</a:t>
              </a:r>
            </a:p>
          </p:txBody>
        </p:sp>
      </p:grpSp>
      <p:grpSp>
        <p:nvGrpSpPr>
          <p:cNvPr id="33994" name="Group 202">
            <a:extLst>
              <a:ext uri="{FF2B5EF4-FFF2-40B4-BE49-F238E27FC236}">
                <a16:creationId xmlns:a16="http://schemas.microsoft.com/office/drawing/2014/main" id="{693165A7-0E1C-4C54-98F4-4F23063C2900}"/>
              </a:ext>
            </a:extLst>
          </p:cNvPr>
          <p:cNvGrpSpPr>
            <a:grpSpLocks/>
          </p:cNvGrpSpPr>
          <p:nvPr/>
        </p:nvGrpSpPr>
        <p:grpSpPr bwMode="auto">
          <a:xfrm>
            <a:off x="2159000" y="3941763"/>
            <a:ext cx="180975" cy="2374900"/>
            <a:chOff x="906" y="2614"/>
            <a:chExt cx="114" cy="1496"/>
          </a:xfrm>
        </p:grpSpPr>
        <p:sp>
          <p:nvSpPr>
            <p:cNvPr id="33995" name="Text Box 203">
              <a:extLst>
                <a:ext uri="{FF2B5EF4-FFF2-40B4-BE49-F238E27FC236}">
                  <a16:creationId xmlns:a16="http://schemas.microsoft.com/office/drawing/2014/main" id="{168F34A6-99F6-4B61-9F76-C81BD0E976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2614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solidFill>
                    <a:srgbClr val="3333CC"/>
                  </a:solidFill>
                  <a:latin typeface="Tahoma" panose="020B0604030504040204" pitchFamily="34" charset="0"/>
                </a:rPr>
                <a:t>0</a:t>
              </a:r>
            </a:p>
          </p:txBody>
        </p:sp>
        <p:sp>
          <p:nvSpPr>
            <p:cNvPr id="33996" name="Text Box 204">
              <a:extLst>
                <a:ext uri="{FF2B5EF4-FFF2-40B4-BE49-F238E27FC236}">
                  <a16:creationId xmlns:a16="http://schemas.microsoft.com/office/drawing/2014/main" id="{05ED7414-1817-4413-B560-B1FD0B6C95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2750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solidFill>
                    <a:srgbClr val="3333CC"/>
                  </a:solidFill>
                  <a:latin typeface="Tahoma" panose="020B0604030504040204" pitchFamily="34" charset="0"/>
                </a:rPr>
                <a:t>1</a:t>
              </a:r>
            </a:p>
          </p:txBody>
        </p:sp>
        <p:sp>
          <p:nvSpPr>
            <p:cNvPr id="33997" name="Text Box 205">
              <a:extLst>
                <a:ext uri="{FF2B5EF4-FFF2-40B4-BE49-F238E27FC236}">
                  <a16:creationId xmlns:a16="http://schemas.microsoft.com/office/drawing/2014/main" id="{9FFA98AD-B43D-4D58-9BD6-02DA34EF5A0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430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solidFill>
                    <a:srgbClr val="3333CC"/>
                  </a:solidFill>
                  <a:latin typeface="Tahoma" panose="020B0604030504040204" pitchFamily="34" charset="0"/>
                </a:rPr>
                <a:t>6</a:t>
              </a:r>
            </a:p>
          </p:txBody>
        </p:sp>
        <p:sp>
          <p:nvSpPr>
            <p:cNvPr id="33998" name="Text Box 206">
              <a:extLst>
                <a:ext uri="{FF2B5EF4-FFF2-40B4-BE49-F238E27FC236}">
                  <a16:creationId xmlns:a16="http://schemas.microsoft.com/office/drawing/2014/main" id="{4AE95C08-2CCC-4B9A-BB36-9FB9ED39AF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022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solidFill>
                    <a:srgbClr val="3333CC"/>
                  </a:solidFill>
                  <a:latin typeface="Tahoma" panose="020B0604030504040204" pitchFamily="34" charset="0"/>
                </a:rPr>
                <a:t>3</a:t>
              </a:r>
            </a:p>
          </p:txBody>
        </p:sp>
        <p:sp>
          <p:nvSpPr>
            <p:cNvPr id="33999" name="Text Box 207">
              <a:extLst>
                <a:ext uri="{FF2B5EF4-FFF2-40B4-BE49-F238E27FC236}">
                  <a16:creationId xmlns:a16="http://schemas.microsoft.com/office/drawing/2014/main" id="{E52DBB35-C547-46B1-BE35-0881588EFAC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158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solidFill>
                    <a:srgbClr val="3333CC"/>
                  </a:solidFill>
                  <a:latin typeface="Tahoma" panose="020B0604030504040204" pitchFamily="34" charset="0"/>
                </a:rPr>
                <a:t>4</a:t>
              </a:r>
            </a:p>
          </p:txBody>
        </p:sp>
        <p:sp>
          <p:nvSpPr>
            <p:cNvPr id="34000" name="Text Box 208">
              <a:extLst>
                <a:ext uri="{FF2B5EF4-FFF2-40B4-BE49-F238E27FC236}">
                  <a16:creationId xmlns:a16="http://schemas.microsoft.com/office/drawing/2014/main" id="{89A0A531-3474-4475-99FE-E6E58F8220D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294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solidFill>
                    <a:srgbClr val="3333CC"/>
                  </a:solidFill>
                  <a:latin typeface="Tahoma" panose="020B0604030504040204" pitchFamily="34" charset="0"/>
                </a:rPr>
                <a:t>5</a:t>
              </a:r>
            </a:p>
          </p:txBody>
        </p:sp>
        <p:sp>
          <p:nvSpPr>
            <p:cNvPr id="34001" name="Text Box 209">
              <a:extLst>
                <a:ext uri="{FF2B5EF4-FFF2-40B4-BE49-F238E27FC236}">
                  <a16:creationId xmlns:a16="http://schemas.microsoft.com/office/drawing/2014/main" id="{C2ED6A9F-CF80-4CE2-B672-F5F7312682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2886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solidFill>
                    <a:srgbClr val="3333CC"/>
                  </a:solidFill>
                  <a:latin typeface="Tahoma" panose="020B0604030504040204" pitchFamily="34" charset="0"/>
                </a:rPr>
                <a:t>2</a:t>
              </a:r>
            </a:p>
          </p:txBody>
        </p:sp>
        <p:sp>
          <p:nvSpPr>
            <p:cNvPr id="34002" name="Text Box 210">
              <a:extLst>
                <a:ext uri="{FF2B5EF4-FFF2-40B4-BE49-F238E27FC236}">
                  <a16:creationId xmlns:a16="http://schemas.microsoft.com/office/drawing/2014/main" id="{8275F8FE-8529-4C3F-AC0F-BFA44D1340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566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solidFill>
                    <a:srgbClr val="3333CC"/>
                  </a:solidFill>
                  <a:latin typeface="Tahoma" panose="020B0604030504040204" pitchFamily="34" charset="0"/>
                </a:rPr>
                <a:t>7</a:t>
              </a:r>
            </a:p>
          </p:txBody>
        </p:sp>
        <p:sp>
          <p:nvSpPr>
            <p:cNvPr id="34003" name="Text Box 211">
              <a:extLst>
                <a:ext uri="{FF2B5EF4-FFF2-40B4-BE49-F238E27FC236}">
                  <a16:creationId xmlns:a16="http://schemas.microsoft.com/office/drawing/2014/main" id="{372E5332-B5EA-4050-9CD8-FB5BFD6B8DF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702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solidFill>
                    <a:srgbClr val="3333CC"/>
                  </a:solidFill>
                  <a:latin typeface="Tahoma" panose="020B0604030504040204" pitchFamily="34" charset="0"/>
                </a:rPr>
                <a:t>8</a:t>
              </a:r>
            </a:p>
          </p:txBody>
        </p:sp>
        <p:sp>
          <p:nvSpPr>
            <p:cNvPr id="34004" name="Text Box 212">
              <a:extLst>
                <a:ext uri="{FF2B5EF4-FFF2-40B4-BE49-F238E27FC236}">
                  <a16:creationId xmlns:a16="http://schemas.microsoft.com/office/drawing/2014/main" id="{C94868D7-D32A-4D77-928B-A3115B4D350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6" y="3838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solidFill>
                    <a:srgbClr val="3333CC"/>
                  </a:solidFill>
                  <a:latin typeface="Tahoma" panose="020B0604030504040204" pitchFamily="34" charset="0"/>
                </a:rPr>
                <a:t>9</a:t>
              </a:r>
            </a:p>
          </p:txBody>
        </p:sp>
        <p:sp>
          <p:nvSpPr>
            <p:cNvPr id="34005" name="Text Box 213">
              <a:extLst>
                <a:ext uri="{FF2B5EF4-FFF2-40B4-BE49-F238E27FC236}">
                  <a16:creationId xmlns:a16="http://schemas.microsoft.com/office/drawing/2014/main" id="{B881B52E-73F0-429D-A051-9C7EF3CA251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974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solidFill>
                    <a:srgbClr val="3333CC"/>
                  </a:solidFill>
                  <a:latin typeface="Tahoma" panose="020B0604030504040204" pitchFamily="34" charset="0"/>
                </a:rPr>
                <a:t>0</a:t>
              </a:r>
            </a:p>
          </p:txBody>
        </p:sp>
      </p:grpSp>
      <p:grpSp>
        <p:nvGrpSpPr>
          <p:cNvPr id="34006" name="Group 214">
            <a:extLst>
              <a:ext uri="{FF2B5EF4-FFF2-40B4-BE49-F238E27FC236}">
                <a16:creationId xmlns:a16="http://schemas.microsoft.com/office/drawing/2014/main" id="{0789BF9D-16ED-48E2-A81C-D653BC40C290}"/>
              </a:ext>
            </a:extLst>
          </p:cNvPr>
          <p:cNvGrpSpPr>
            <a:grpSpLocks/>
          </p:cNvGrpSpPr>
          <p:nvPr/>
        </p:nvGrpSpPr>
        <p:grpSpPr bwMode="auto">
          <a:xfrm>
            <a:off x="1835150" y="1644650"/>
            <a:ext cx="579438" cy="4679950"/>
            <a:chOff x="655" y="1117"/>
            <a:chExt cx="365" cy="2948"/>
          </a:xfrm>
        </p:grpSpPr>
        <p:sp>
          <p:nvSpPr>
            <p:cNvPr id="34007" name="Rectangle 215">
              <a:extLst>
                <a:ext uri="{FF2B5EF4-FFF2-40B4-BE49-F238E27FC236}">
                  <a16:creationId xmlns:a16="http://schemas.microsoft.com/office/drawing/2014/main" id="{800E970C-7ACC-4BA3-AC74-4A683D44E3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5" y="2704"/>
              <a:ext cx="365" cy="136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399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sr-Latn-RS" altLang="sr-Latn-RS"/>
            </a:p>
          </p:txBody>
        </p:sp>
        <p:sp>
          <p:nvSpPr>
            <p:cNvPr id="34008" name="Rectangle 216">
              <a:extLst>
                <a:ext uri="{FF2B5EF4-FFF2-40B4-BE49-F238E27FC236}">
                  <a16:creationId xmlns:a16="http://schemas.microsoft.com/office/drawing/2014/main" id="{3727E435-4706-4E46-80E8-3042AA3DAB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7" y="1117"/>
              <a:ext cx="363" cy="145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399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</p:grpSp>
      <p:sp>
        <p:nvSpPr>
          <p:cNvPr id="34009" name="Rectangle 217">
            <a:extLst>
              <a:ext uri="{FF2B5EF4-FFF2-40B4-BE49-F238E27FC236}">
                <a16:creationId xmlns:a16="http://schemas.microsoft.com/office/drawing/2014/main" id="{BD4E806D-31B6-434B-9FB3-4FD4DD7B63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9613" y="3933825"/>
            <a:ext cx="360362" cy="215900"/>
          </a:xfrm>
          <a:prstGeom prst="rect">
            <a:avLst/>
          </a:prstGeom>
          <a:solidFill>
            <a:srgbClr val="B2B2B2">
              <a:alpha val="17000"/>
            </a:srgbClr>
          </a:solidFill>
          <a:ln w="28575">
            <a:pattFill prst="narVert">
              <a:fgClr>
                <a:schemeClr val="tx1"/>
              </a:fgClr>
              <a:bgClr>
                <a:srgbClr val="FFFFFF"/>
              </a:bgClr>
            </a:patt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34010" name="Oval 218">
            <a:extLst>
              <a:ext uri="{FF2B5EF4-FFF2-40B4-BE49-F238E27FC236}">
                <a16:creationId xmlns:a16="http://schemas.microsoft.com/office/drawing/2014/main" id="{426C16FC-4823-4F4D-9C51-6FACEB0655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54263" y="4911725"/>
            <a:ext cx="65087" cy="65088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33953" name="Text Box 161">
            <a:extLst>
              <a:ext uri="{FF2B5EF4-FFF2-40B4-BE49-F238E27FC236}">
                <a16:creationId xmlns:a16="http://schemas.microsoft.com/office/drawing/2014/main" id="{FEB501D2-6072-44CC-B3BF-66574D35C9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78638" y="4699000"/>
            <a:ext cx="179387" cy="215900"/>
          </a:xfrm>
          <a:prstGeom prst="rect">
            <a:avLst/>
          </a:prstGeom>
          <a:gradFill rotWithShape="1">
            <a:gsLst>
              <a:gs pos="0">
                <a:srgbClr val="B2B2B2">
                  <a:gamma/>
                  <a:shade val="76078"/>
                  <a:invGamma/>
                </a:srgbClr>
              </a:gs>
              <a:gs pos="50000">
                <a:srgbClr val="B2B2B2"/>
              </a:gs>
              <a:gs pos="100000">
                <a:srgbClr val="B2B2B2">
                  <a:gamma/>
                  <a:shade val="76078"/>
                  <a:invGamma/>
                </a:srgbClr>
              </a:gs>
            </a:gsLst>
            <a:lin ang="5400000" scaled="1"/>
          </a:gra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 anchorCtr="1"/>
          <a:lstStyle/>
          <a:p>
            <a:pPr algn="ctr">
              <a:spcBef>
                <a:spcPct val="50000"/>
              </a:spcBef>
            </a:pPr>
            <a:r>
              <a:rPr lang="hr-HR" altLang="sr-Latn-RS" sz="1400" b="1">
                <a:latin typeface="Tahoma" panose="020B0604030504040204" pitchFamily="34" charset="0"/>
              </a:rPr>
              <a:t>0</a:t>
            </a:r>
          </a:p>
        </p:txBody>
      </p:sp>
      <p:grpSp>
        <p:nvGrpSpPr>
          <p:cNvPr id="33954" name="Group 162">
            <a:extLst>
              <a:ext uri="{FF2B5EF4-FFF2-40B4-BE49-F238E27FC236}">
                <a16:creationId xmlns:a16="http://schemas.microsoft.com/office/drawing/2014/main" id="{C0D24EA1-C915-4A33-845B-80607DFBBC0C}"/>
              </a:ext>
            </a:extLst>
          </p:cNvPr>
          <p:cNvGrpSpPr>
            <a:grpSpLocks/>
          </p:cNvGrpSpPr>
          <p:nvPr/>
        </p:nvGrpSpPr>
        <p:grpSpPr bwMode="auto">
          <a:xfrm>
            <a:off x="6877050" y="4914900"/>
            <a:ext cx="180975" cy="2159000"/>
            <a:chOff x="793" y="2704"/>
            <a:chExt cx="114" cy="1360"/>
          </a:xfrm>
        </p:grpSpPr>
        <p:sp>
          <p:nvSpPr>
            <p:cNvPr id="33955" name="Text Box 163">
              <a:extLst>
                <a:ext uri="{FF2B5EF4-FFF2-40B4-BE49-F238E27FC236}">
                  <a16:creationId xmlns:a16="http://schemas.microsoft.com/office/drawing/2014/main" id="{9EA86447-BED3-4B2E-9D21-E7B6D2DA749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2704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1</a:t>
              </a:r>
            </a:p>
          </p:txBody>
        </p:sp>
        <p:sp>
          <p:nvSpPr>
            <p:cNvPr id="33956" name="Text Box 164">
              <a:extLst>
                <a:ext uri="{FF2B5EF4-FFF2-40B4-BE49-F238E27FC236}">
                  <a16:creationId xmlns:a16="http://schemas.microsoft.com/office/drawing/2014/main" id="{94DDCC6A-6730-4D8F-9747-C897B16BC6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3384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6</a:t>
              </a:r>
            </a:p>
          </p:txBody>
        </p:sp>
        <p:sp>
          <p:nvSpPr>
            <p:cNvPr id="33957" name="Text Box 165">
              <a:extLst>
                <a:ext uri="{FF2B5EF4-FFF2-40B4-BE49-F238E27FC236}">
                  <a16:creationId xmlns:a16="http://schemas.microsoft.com/office/drawing/2014/main" id="{311A2D2C-F793-489B-A52E-23D3BE377DA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2976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3</a:t>
              </a:r>
            </a:p>
          </p:txBody>
        </p:sp>
        <p:sp>
          <p:nvSpPr>
            <p:cNvPr id="33958" name="Text Box 166">
              <a:extLst>
                <a:ext uri="{FF2B5EF4-FFF2-40B4-BE49-F238E27FC236}">
                  <a16:creationId xmlns:a16="http://schemas.microsoft.com/office/drawing/2014/main" id="{AD756015-5FA0-4188-A795-07AFD846720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3112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4</a:t>
              </a:r>
            </a:p>
          </p:txBody>
        </p:sp>
        <p:sp>
          <p:nvSpPr>
            <p:cNvPr id="33959" name="Text Box 167">
              <a:extLst>
                <a:ext uri="{FF2B5EF4-FFF2-40B4-BE49-F238E27FC236}">
                  <a16:creationId xmlns:a16="http://schemas.microsoft.com/office/drawing/2014/main" id="{954C77E1-12A3-418E-B3E4-1F54D89ACC2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3248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5</a:t>
              </a:r>
            </a:p>
          </p:txBody>
        </p:sp>
        <p:sp>
          <p:nvSpPr>
            <p:cNvPr id="33960" name="Text Box 168">
              <a:extLst>
                <a:ext uri="{FF2B5EF4-FFF2-40B4-BE49-F238E27FC236}">
                  <a16:creationId xmlns:a16="http://schemas.microsoft.com/office/drawing/2014/main" id="{103EC81A-5344-4F88-9653-55C2A225D53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2840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2</a:t>
              </a:r>
            </a:p>
          </p:txBody>
        </p:sp>
        <p:sp>
          <p:nvSpPr>
            <p:cNvPr id="33961" name="Text Box 169">
              <a:extLst>
                <a:ext uri="{FF2B5EF4-FFF2-40B4-BE49-F238E27FC236}">
                  <a16:creationId xmlns:a16="http://schemas.microsoft.com/office/drawing/2014/main" id="{F64FA6EB-E46C-4E39-96FD-24D7A89B2A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3520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7</a:t>
              </a:r>
            </a:p>
          </p:txBody>
        </p:sp>
        <p:sp>
          <p:nvSpPr>
            <p:cNvPr id="33962" name="Text Box 170">
              <a:extLst>
                <a:ext uri="{FF2B5EF4-FFF2-40B4-BE49-F238E27FC236}">
                  <a16:creationId xmlns:a16="http://schemas.microsoft.com/office/drawing/2014/main" id="{359D8371-FF23-4631-A6C7-A26B1E9DC8D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3656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8</a:t>
              </a:r>
            </a:p>
          </p:txBody>
        </p:sp>
        <p:sp>
          <p:nvSpPr>
            <p:cNvPr id="33963" name="Text Box 171">
              <a:extLst>
                <a:ext uri="{FF2B5EF4-FFF2-40B4-BE49-F238E27FC236}">
                  <a16:creationId xmlns:a16="http://schemas.microsoft.com/office/drawing/2014/main" id="{BB3FB539-A976-43A2-A77E-60820B5D8E2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3" y="3792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9</a:t>
              </a:r>
            </a:p>
          </p:txBody>
        </p:sp>
        <p:sp>
          <p:nvSpPr>
            <p:cNvPr id="33964" name="Text Box 172">
              <a:extLst>
                <a:ext uri="{FF2B5EF4-FFF2-40B4-BE49-F238E27FC236}">
                  <a16:creationId xmlns:a16="http://schemas.microsoft.com/office/drawing/2014/main" id="{3370E3C7-AD10-496B-B014-2E9B76882D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3928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0</a:t>
              </a:r>
            </a:p>
          </p:txBody>
        </p:sp>
      </p:grpSp>
      <p:grpSp>
        <p:nvGrpSpPr>
          <p:cNvPr id="33965" name="Group 173">
            <a:extLst>
              <a:ext uri="{FF2B5EF4-FFF2-40B4-BE49-F238E27FC236}">
                <a16:creationId xmlns:a16="http://schemas.microsoft.com/office/drawing/2014/main" id="{FF93E310-428E-47AB-93B8-5D973F3D82E5}"/>
              </a:ext>
            </a:extLst>
          </p:cNvPr>
          <p:cNvGrpSpPr>
            <a:grpSpLocks/>
          </p:cNvGrpSpPr>
          <p:nvPr/>
        </p:nvGrpSpPr>
        <p:grpSpPr bwMode="auto">
          <a:xfrm>
            <a:off x="7056438" y="4699000"/>
            <a:ext cx="180975" cy="2374900"/>
            <a:chOff x="906" y="2614"/>
            <a:chExt cx="114" cy="1496"/>
          </a:xfrm>
        </p:grpSpPr>
        <p:sp>
          <p:nvSpPr>
            <p:cNvPr id="33966" name="Text Box 174">
              <a:extLst>
                <a:ext uri="{FF2B5EF4-FFF2-40B4-BE49-F238E27FC236}">
                  <a16:creationId xmlns:a16="http://schemas.microsoft.com/office/drawing/2014/main" id="{4B61F304-2603-4A29-8A59-0546C644BE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2614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0</a:t>
              </a:r>
            </a:p>
          </p:txBody>
        </p:sp>
        <p:sp>
          <p:nvSpPr>
            <p:cNvPr id="33967" name="Text Box 175">
              <a:extLst>
                <a:ext uri="{FF2B5EF4-FFF2-40B4-BE49-F238E27FC236}">
                  <a16:creationId xmlns:a16="http://schemas.microsoft.com/office/drawing/2014/main" id="{283DDF0A-5879-43DF-B737-B094661D9B3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2750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1</a:t>
              </a:r>
            </a:p>
          </p:txBody>
        </p:sp>
        <p:sp>
          <p:nvSpPr>
            <p:cNvPr id="33968" name="Text Box 176">
              <a:extLst>
                <a:ext uri="{FF2B5EF4-FFF2-40B4-BE49-F238E27FC236}">
                  <a16:creationId xmlns:a16="http://schemas.microsoft.com/office/drawing/2014/main" id="{AC1BF328-012B-4EE5-A79F-E0EA90BD03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430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6</a:t>
              </a:r>
            </a:p>
          </p:txBody>
        </p:sp>
        <p:sp>
          <p:nvSpPr>
            <p:cNvPr id="33969" name="Text Box 177">
              <a:extLst>
                <a:ext uri="{FF2B5EF4-FFF2-40B4-BE49-F238E27FC236}">
                  <a16:creationId xmlns:a16="http://schemas.microsoft.com/office/drawing/2014/main" id="{D8B53AB8-1E1D-49F2-9709-7E14DD22B35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022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3</a:t>
              </a:r>
            </a:p>
          </p:txBody>
        </p:sp>
        <p:sp>
          <p:nvSpPr>
            <p:cNvPr id="33970" name="Text Box 178">
              <a:extLst>
                <a:ext uri="{FF2B5EF4-FFF2-40B4-BE49-F238E27FC236}">
                  <a16:creationId xmlns:a16="http://schemas.microsoft.com/office/drawing/2014/main" id="{6370C031-A675-4DFB-A355-82F95B70EBC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158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4</a:t>
              </a:r>
            </a:p>
          </p:txBody>
        </p:sp>
        <p:sp>
          <p:nvSpPr>
            <p:cNvPr id="33971" name="Text Box 179">
              <a:extLst>
                <a:ext uri="{FF2B5EF4-FFF2-40B4-BE49-F238E27FC236}">
                  <a16:creationId xmlns:a16="http://schemas.microsoft.com/office/drawing/2014/main" id="{18399F82-DCA3-40EB-9C59-471262593AE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294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5</a:t>
              </a:r>
            </a:p>
          </p:txBody>
        </p:sp>
        <p:sp>
          <p:nvSpPr>
            <p:cNvPr id="33972" name="Text Box 180">
              <a:extLst>
                <a:ext uri="{FF2B5EF4-FFF2-40B4-BE49-F238E27FC236}">
                  <a16:creationId xmlns:a16="http://schemas.microsoft.com/office/drawing/2014/main" id="{8BF9B0AA-453E-4E14-8A2C-737054435D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2886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2</a:t>
              </a:r>
            </a:p>
          </p:txBody>
        </p:sp>
        <p:sp>
          <p:nvSpPr>
            <p:cNvPr id="33973" name="Text Box 181">
              <a:extLst>
                <a:ext uri="{FF2B5EF4-FFF2-40B4-BE49-F238E27FC236}">
                  <a16:creationId xmlns:a16="http://schemas.microsoft.com/office/drawing/2014/main" id="{472BBC4F-3F27-4DAA-9ABF-347FAAABCE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566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7</a:t>
              </a:r>
            </a:p>
          </p:txBody>
        </p:sp>
        <p:sp>
          <p:nvSpPr>
            <p:cNvPr id="33974" name="Text Box 182">
              <a:extLst>
                <a:ext uri="{FF2B5EF4-FFF2-40B4-BE49-F238E27FC236}">
                  <a16:creationId xmlns:a16="http://schemas.microsoft.com/office/drawing/2014/main" id="{931AA76B-3DB8-4ADC-A1C4-45D4F94968A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702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8</a:t>
              </a:r>
            </a:p>
          </p:txBody>
        </p:sp>
        <p:sp>
          <p:nvSpPr>
            <p:cNvPr id="33975" name="Text Box 183">
              <a:extLst>
                <a:ext uri="{FF2B5EF4-FFF2-40B4-BE49-F238E27FC236}">
                  <a16:creationId xmlns:a16="http://schemas.microsoft.com/office/drawing/2014/main" id="{5545DD6B-6368-4948-8523-974B0806C51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6" y="3838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9</a:t>
              </a:r>
            </a:p>
          </p:txBody>
        </p:sp>
        <p:sp>
          <p:nvSpPr>
            <p:cNvPr id="33976" name="Text Box 184">
              <a:extLst>
                <a:ext uri="{FF2B5EF4-FFF2-40B4-BE49-F238E27FC236}">
                  <a16:creationId xmlns:a16="http://schemas.microsoft.com/office/drawing/2014/main" id="{86A04B0B-410A-4819-AD88-8837FDAA9F3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974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0</a:t>
              </a:r>
            </a:p>
          </p:txBody>
        </p:sp>
      </p:grpSp>
      <p:grpSp>
        <p:nvGrpSpPr>
          <p:cNvPr id="33977" name="Group 185">
            <a:extLst>
              <a:ext uri="{FF2B5EF4-FFF2-40B4-BE49-F238E27FC236}">
                <a16:creationId xmlns:a16="http://schemas.microsoft.com/office/drawing/2014/main" id="{F69412A1-3550-4468-959A-2540D5A7F297}"/>
              </a:ext>
            </a:extLst>
          </p:cNvPr>
          <p:cNvGrpSpPr>
            <a:grpSpLocks/>
          </p:cNvGrpSpPr>
          <p:nvPr/>
        </p:nvGrpSpPr>
        <p:grpSpPr bwMode="auto">
          <a:xfrm>
            <a:off x="6732588" y="2420938"/>
            <a:ext cx="579437" cy="4679950"/>
            <a:chOff x="655" y="1117"/>
            <a:chExt cx="365" cy="2948"/>
          </a:xfrm>
        </p:grpSpPr>
        <p:sp>
          <p:nvSpPr>
            <p:cNvPr id="33978" name="Rectangle 186">
              <a:extLst>
                <a:ext uri="{FF2B5EF4-FFF2-40B4-BE49-F238E27FC236}">
                  <a16:creationId xmlns:a16="http://schemas.microsoft.com/office/drawing/2014/main" id="{4E6FD8C5-A676-429D-8774-53DF8B13A5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5" y="2704"/>
              <a:ext cx="365" cy="136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399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sr-Latn-RS" altLang="sr-Latn-RS"/>
            </a:p>
          </p:txBody>
        </p:sp>
        <p:sp>
          <p:nvSpPr>
            <p:cNvPr id="33979" name="Rectangle 187">
              <a:extLst>
                <a:ext uri="{FF2B5EF4-FFF2-40B4-BE49-F238E27FC236}">
                  <a16:creationId xmlns:a16="http://schemas.microsoft.com/office/drawing/2014/main" id="{C72D9921-75CF-4A96-9267-60A7F519EE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7" y="1117"/>
              <a:ext cx="363" cy="145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399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</p:grpSp>
      <p:sp>
        <p:nvSpPr>
          <p:cNvPr id="33980" name="Rectangle 188">
            <a:extLst>
              <a:ext uri="{FF2B5EF4-FFF2-40B4-BE49-F238E27FC236}">
                <a16:creationId xmlns:a16="http://schemas.microsoft.com/office/drawing/2014/main" id="{3A4BBC6E-D618-4BB7-8C27-9DC65F817A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77050" y="4706938"/>
            <a:ext cx="360363" cy="215900"/>
          </a:xfrm>
          <a:prstGeom prst="rect">
            <a:avLst/>
          </a:prstGeom>
          <a:noFill/>
          <a:ln w="28575">
            <a:pattFill prst="narVert">
              <a:fgClr>
                <a:schemeClr val="tx1"/>
              </a:fgClr>
              <a:bgClr>
                <a:srgbClr val="FFFFFF"/>
              </a:bgClr>
            </a:patt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bg1">
                        <a:gamma/>
                        <a:shade val="83529"/>
                        <a:invGamma/>
                      </a:schemeClr>
                    </a:gs>
                    <a:gs pos="50000">
                      <a:schemeClr val="bg1">
                        <a:alpha val="11000"/>
                      </a:schemeClr>
                    </a:gs>
                    <a:gs pos="100000">
                      <a:schemeClr val="bg1">
                        <a:gamma/>
                        <a:shade val="83529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33897" name="Text Box 105">
            <a:extLst>
              <a:ext uri="{FF2B5EF4-FFF2-40B4-BE49-F238E27FC236}">
                <a16:creationId xmlns:a16="http://schemas.microsoft.com/office/drawing/2014/main" id="{DBC38044-482F-4FA6-8785-8F8A60C4A5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1925" y="3932238"/>
            <a:ext cx="179388" cy="215900"/>
          </a:xfrm>
          <a:prstGeom prst="rect">
            <a:avLst/>
          </a:prstGeom>
          <a:gradFill rotWithShape="1">
            <a:gsLst>
              <a:gs pos="0">
                <a:srgbClr val="B2B2B2">
                  <a:gamma/>
                  <a:shade val="76078"/>
                  <a:invGamma/>
                </a:srgbClr>
              </a:gs>
              <a:gs pos="50000">
                <a:srgbClr val="B2B2B2"/>
              </a:gs>
              <a:gs pos="100000">
                <a:srgbClr val="B2B2B2">
                  <a:gamma/>
                  <a:shade val="76078"/>
                  <a:invGamma/>
                </a:srgbClr>
              </a:gs>
            </a:gsLst>
            <a:lin ang="5400000" scaled="1"/>
          </a:gra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 anchorCtr="1"/>
          <a:lstStyle/>
          <a:p>
            <a:pPr algn="ctr">
              <a:spcBef>
                <a:spcPct val="50000"/>
              </a:spcBef>
            </a:pPr>
            <a:r>
              <a:rPr lang="hr-HR" altLang="sr-Latn-RS" sz="1400" b="1">
                <a:latin typeface="Tahoma" panose="020B0604030504040204" pitchFamily="34" charset="0"/>
              </a:rPr>
              <a:t>0</a:t>
            </a:r>
          </a:p>
        </p:txBody>
      </p:sp>
      <p:grpSp>
        <p:nvGrpSpPr>
          <p:cNvPr id="33898" name="Group 106">
            <a:extLst>
              <a:ext uri="{FF2B5EF4-FFF2-40B4-BE49-F238E27FC236}">
                <a16:creationId xmlns:a16="http://schemas.microsoft.com/office/drawing/2014/main" id="{5ACFEC00-9478-431B-B45E-1B713F7EB715}"/>
              </a:ext>
            </a:extLst>
          </p:cNvPr>
          <p:cNvGrpSpPr>
            <a:grpSpLocks/>
          </p:cNvGrpSpPr>
          <p:nvPr/>
        </p:nvGrpSpPr>
        <p:grpSpPr bwMode="auto">
          <a:xfrm>
            <a:off x="2700338" y="4148138"/>
            <a:ext cx="180975" cy="2159000"/>
            <a:chOff x="793" y="2704"/>
            <a:chExt cx="114" cy="1360"/>
          </a:xfrm>
        </p:grpSpPr>
        <p:sp>
          <p:nvSpPr>
            <p:cNvPr id="33899" name="Text Box 107">
              <a:extLst>
                <a:ext uri="{FF2B5EF4-FFF2-40B4-BE49-F238E27FC236}">
                  <a16:creationId xmlns:a16="http://schemas.microsoft.com/office/drawing/2014/main" id="{1E35DAD4-8BFF-4C35-9623-B05ECE9EB5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2704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1</a:t>
              </a:r>
            </a:p>
          </p:txBody>
        </p:sp>
        <p:sp>
          <p:nvSpPr>
            <p:cNvPr id="33900" name="Text Box 108">
              <a:extLst>
                <a:ext uri="{FF2B5EF4-FFF2-40B4-BE49-F238E27FC236}">
                  <a16:creationId xmlns:a16="http://schemas.microsoft.com/office/drawing/2014/main" id="{B03B4CAF-6687-42F0-9927-342EA0593D3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3384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6</a:t>
              </a:r>
            </a:p>
          </p:txBody>
        </p:sp>
        <p:sp>
          <p:nvSpPr>
            <p:cNvPr id="33901" name="Text Box 109">
              <a:extLst>
                <a:ext uri="{FF2B5EF4-FFF2-40B4-BE49-F238E27FC236}">
                  <a16:creationId xmlns:a16="http://schemas.microsoft.com/office/drawing/2014/main" id="{7182EDFD-FBB7-4F41-9827-5076CEE8B9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2976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3</a:t>
              </a:r>
            </a:p>
          </p:txBody>
        </p:sp>
        <p:sp>
          <p:nvSpPr>
            <p:cNvPr id="33902" name="Text Box 110">
              <a:extLst>
                <a:ext uri="{FF2B5EF4-FFF2-40B4-BE49-F238E27FC236}">
                  <a16:creationId xmlns:a16="http://schemas.microsoft.com/office/drawing/2014/main" id="{467BAD3F-6ACF-49B3-BAF5-CF167C1BA2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3112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4</a:t>
              </a:r>
            </a:p>
          </p:txBody>
        </p:sp>
        <p:sp>
          <p:nvSpPr>
            <p:cNvPr id="33903" name="Text Box 111">
              <a:extLst>
                <a:ext uri="{FF2B5EF4-FFF2-40B4-BE49-F238E27FC236}">
                  <a16:creationId xmlns:a16="http://schemas.microsoft.com/office/drawing/2014/main" id="{42A3CF49-D508-4E31-9776-F67E7DC01F3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3248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5</a:t>
              </a:r>
            </a:p>
          </p:txBody>
        </p:sp>
        <p:sp>
          <p:nvSpPr>
            <p:cNvPr id="33904" name="Text Box 112">
              <a:extLst>
                <a:ext uri="{FF2B5EF4-FFF2-40B4-BE49-F238E27FC236}">
                  <a16:creationId xmlns:a16="http://schemas.microsoft.com/office/drawing/2014/main" id="{089B732E-16A0-49CF-A288-11DF6D6E45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2840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2</a:t>
              </a:r>
            </a:p>
          </p:txBody>
        </p:sp>
        <p:sp>
          <p:nvSpPr>
            <p:cNvPr id="33905" name="Text Box 113">
              <a:extLst>
                <a:ext uri="{FF2B5EF4-FFF2-40B4-BE49-F238E27FC236}">
                  <a16:creationId xmlns:a16="http://schemas.microsoft.com/office/drawing/2014/main" id="{BACD6B9E-D3C7-4C56-91FB-640119EE629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3520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7</a:t>
              </a:r>
            </a:p>
          </p:txBody>
        </p:sp>
        <p:sp>
          <p:nvSpPr>
            <p:cNvPr id="33906" name="Text Box 114">
              <a:extLst>
                <a:ext uri="{FF2B5EF4-FFF2-40B4-BE49-F238E27FC236}">
                  <a16:creationId xmlns:a16="http://schemas.microsoft.com/office/drawing/2014/main" id="{15E131E1-9403-4A40-9E24-ABFBC7150D4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3656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8</a:t>
              </a:r>
            </a:p>
          </p:txBody>
        </p:sp>
        <p:sp>
          <p:nvSpPr>
            <p:cNvPr id="33907" name="Text Box 115">
              <a:extLst>
                <a:ext uri="{FF2B5EF4-FFF2-40B4-BE49-F238E27FC236}">
                  <a16:creationId xmlns:a16="http://schemas.microsoft.com/office/drawing/2014/main" id="{109EE213-C30C-4483-AEF7-8D1A94E3AA4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3" y="3792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9</a:t>
              </a:r>
            </a:p>
          </p:txBody>
        </p:sp>
        <p:sp>
          <p:nvSpPr>
            <p:cNvPr id="33908" name="Text Box 116">
              <a:extLst>
                <a:ext uri="{FF2B5EF4-FFF2-40B4-BE49-F238E27FC236}">
                  <a16:creationId xmlns:a16="http://schemas.microsoft.com/office/drawing/2014/main" id="{2752FAC3-E3A5-4787-A3CF-94F8A1E2296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3928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0</a:t>
              </a:r>
            </a:p>
          </p:txBody>
        </p:sp>
      </p:grpSp>
      <p:grpSp>
        <p:nvGrpSpPr>
          <p:cNvPr id="33909" name="Group 117">
            <a:extLst>
              <a:ext uri="{FF2B5EF4-FFF2-40B4-BE49-F238E27FC236}">
                <a16:creationId xmlns:a16="http://schemas.microsoft.com/office/drawing/2014/main" id="{A2FC4598-37D4-4E6A-8CB3-E2A3AB4129B7}"/>
              </a:ext>
            </a:extLst>
          </p:cNvPr>
          <p:cNvGrpSpPr>
            <a:grpSpLocks/>
          </p:cNvGrpSpPr>
          <p:nvPr/>
        </p:nvGrpSpPr>
        <p:grpSpPr bwMode="auto">
          <a:xfrm>
            <a:off x="2879725" y="3932238"/>
            <a:ext cx="180975" cy="2374900"/>
            <a:chOff x="906" y="2614"/>
            <a:chExt cx="114" cy="1496"/>
          </a:xfrm>
        </p:grpSpPr>
        <p:sp>
          <p:nvSpPr>
            <p:cNvPr id="33910" name="Text Box 118">
              <a:extLst>
                <a:ext uri="{FF2B5EF4-FFF2-40B4-BE49-F238E27FC236}">
                  <a16:creationId xmlns:a16="http://schemas.microsoft.com/office/drawing/2014/main" id="{031E8960-9E3E-42E5-A42E-94EC4B27AE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2614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0</a:t>
              </a:r>
            </a:p>
          </p:txBody>
        </p:sp>
        <p:sp>
          <p:nvSpPr>
            <p:cNvPr id="33911" name="Text Box 119">
              <a:extLst>
                <a:ext uri="{FF2B5EF4-FFF2-40B4-BE49-F238E27FC236}">
                  <a16:creationId xmlns:a16="http://schemas.microsoft.com/office/drawing/2014/main" id="{4D982996-AD32-4045-9CD6-0410EA6C4E2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2750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1</a:t>
              </a:r>
            </a:p>
          </p:txBody>
        </p:sp>
        <p:sp>
          <p:nvSpPr>
            <p:cNvPr id="33912" name="Text Box 120">
              <a:extLst>
                <a:ext uri="{FF2B5EF4-FFF2-40B4-BE49-F238E27FC236}">
                  <a16:creationId xmlns:a16="http://schemas.microsoft.com/office/drawing/2014/main" id="{7AF7C85D-4965-43A1-B1E3-8EF21D9589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430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6</a:t>
              </a:r>
            </a:p>
          </p:txBody>
        </p:sp>
        <p:sp>
          <p:nvSpPr>
            <p:cNvPr id="33913" name="Text Box 121">
              <a:extLst>
                <a:ext uri="{FF2B5EF4-FFF2-40B4-BE49-F238E27FC236}">
                  <a16:creationId xmlns:a16="http://schemas.microsoft.com/office/drawing/2014/main" id="{5F17878F-738B-4398-9DDA-14BC6672CEE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022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3</a:t>
              </a:r>
            </a:p>
          </p:txBody>
        </p:sp>
        <p:sp>
          <p:nvSpPr>
            <p:cNvPr id="33914" name="Text Box 122">
              <a:extLst>
                <a:ext uri="{FF2B5EF4-FFF2-40B4-BE49-F238E27FC236}">
                  <a16:creationId xmlns:a16="http://schemas.microsoft.com/office/drawing/2014/main" id="{72E86101-F0C1-4A07-8712-5F87F8CA8AE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158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4</a:t>
              </a:r>
            </a:p>
          </p:txBody>
        </p:sp>
        <p:sp>
          <p:nvSpPr>
            <p:cNvPr id="33915" name="Text Box 123">
              <a:extLst>
                <a:ext uri="{FF2B5EF4-FFF2-40B4-BE49-F238E27FC236}">
                  <a16:creationId xmlns:a16="http://schemas.microsoft.com/office/drawing/2014/main" id="{42866D47-4A07-40FA-8D0D-F4F858B1D06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294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5</a:t>
              </a:r>
            </a:p>
          </p:txBody>
        </p:sp>
        <p:sp>
          <p:nvSpPr>
            <p:cNvPr id="33916" name="Text Box 124">
              <a:extLst>
                <a:ext uri="{FF2B5EF4-FFF2-40B4-BE49-F238E27FC236}">
                  <a16:creationId xmlns:a16="http://schemas.microsoft.com/office/drawing/2014/main" id="{F0C1994D-BD9D-4D9B-BA67-939193741B5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2886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2</a:t>
              </a:r>
            </a:p>
          </p:txBody>
        </p:sp>
        <p:sp>
          <p:nvSpPr>
            <p:cNvPr id="33917" name="Text Box 125">
              <a:extLst>
                <a:ext uri="{FF2B5EF4-FFF2-40B4-BE49-F238E27FC236}">
                  <a16:creationId xmlns:a16="http://schemas.microsoft.com/office/drawing/2014/main" id="{5AF7D343-C2E3-4AA7-A8D1-D84697BBA9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566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7</a:t>
              </a:r>
            </a:p>
          </p:txBody>
        </p:sp>
        <p:sp>
          <p:nvSpPr>
            <p:cNvPr id="33918" name="Text Box 126">
              <a:extLst>
                <a:ext uri="{FF2B5EF4-FFF2-40B4-BE49-F238E27FC236}">
                  <a16:creationId xmlns:a16="http://schemas.microsoft.com/office/drawing/2014/main" id="{0FD12AC4-1AF0-4FFB-BD72-AF856DABEB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702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8</a:t>
              </a:r>
            </a:p>
          </p:txBody>
        </p:sp>
        <p:sp>
          <p:nvSpPr>
            <p:cNvPr id="33919" name="Text Box 127">
              <a:extLst>
                <a:ext uri="{FF2B5EF4-FFF2-40B4-BE49-F238E27FC236}">
                  <a16:creationId xmlns:a16="http://schemas.microsoft.com/office/drawing/2014/main" id="{1B847151-6882-4386-ADFD-C5F9A55221C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6" y="3838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9</a:t>
              </a:r>
            </a:p>
          </p:txBody>
        </p:sp>
        <p:sp>
          <p:nvSpPr>
            <p:cNvPr id="33920" name="Text Box 128">
              <a:extLst>
                <a:ext uri="{FF2B5EF4-FFF2-40B4-BE49-F238E27FC236}">
                  <a16:creationId xmlns:a16="http://schemas.microsoft.com/office/drawing/2014/main" id="{9FD45A2B-046C-4326-B6BC-71DFA8234A4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974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0</a:t>
              </a:r>
            </a:p>
          </p:txBody>
        </p:sp>
      </p:grpSp>
      <p:grpSp>
        <p:nvGrpSpPr>
          <p:cNvPr id="33921" name="Group 129">
            <a:extLst>
              <a:ext uri="{FF2B5EF4-FFF2-40B4-BE49-F238E27FC236}">
                <a16:creationId xmlns:a16="http://schemas.microsoft.com/office/drawing/2014/main" id="{843B8E9B-5ECC-4874-83B0-443C1D8B9D6E}"/>
              </a:ext>
            </a:extLst>
          </p:cNvPr>
          <p:cNvGrpSpPr>
            <a:grpSpLocks/>
          </p:cNvGrpSpPr>
          <p:nvPr/>
        </p:nvGrpSpPr>
        <p:grpSpPr bwMode="auto">
          <a:xfrm>
            <a:off x="2555875" y="1628775"/>
            <a:ext cx="579438" cy="4714875"/>
            <a:chOff x="703" y="1117"/>
            <a:chExt cx="365" cy="2970"/>
          </a:xfrm>
        </p:grpSpPr>
        <p:sp>
          <p:nvSpPr>
            <p:cNvPr id="33922" name="Rectangle 130">
              <a:extLst>
                <a:ext uri="{FF2B5EF4-FFF2-40B4-BE49-F238E27FC236}">
                  <a16:creationId xmlns:a16="http://schemas.microsoft.com/office/drawing/2014/main" id="{C9951E3F-B5B2-4B1B-8301-83C42AF944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3" y="2704"/>
              <a:ext cx="365" cy="138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399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sr-Latn-RS" altLang="sr-Latn-RS"/>
            </a:p>
          </p:txBody>
        </p:sp>
        <p:sp>
          <p:nvSpPr>
            <p:cNvPr id="33923" name="Rectangle 131">
              <a:extLst>
                <a:ext uri="{FF2B5EF4-FFF2-40B4-BE49-F238E27FC236}">
                  <a16:creationId xmlns:a16="http://schemas.microsoft.com/office/drawing/2014/main" id="{CBC4E50B-37A0-4ED6-BFBE-1C69CF795B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5" y="1117"/>
              <a:ext cx="363" cy="145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399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33924" name="Rectangle 132">
              <a:extLst>
                <a:ext uri="{FF2B5EF4-FFF2-40B4-BE49-F238E27FC236}">
                  <a16:creationId xmlns:a16="http://schemas.microsoft.com/office/drawing/2014/main" id="{B77CA714-066F-47A8-88F7-F39AE1B57E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4" y="2568"/>
              <a:ext cx="227" cy="136"/>
            </a:xfrm>
            <a:prstGeom prst="rect">
              <a:avLst/>
            </a:prstGeom>
            <a:noFill/>
            <a:ln w="28575">
              <a:pattFill prst="narVert">
                <a:fgClr>
                  <a:schemeClr val="tx1"/>
                </a:fgClr>
                <a:bgClr>
                  <a:srgbClr val="FFFFFF"/>
                </a:bgClr>
              </a:patt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bg1">
                          <a:gamma/>
                          <a:shade val="83529"/>
                          <a:invGamma/>
                        </a:schemeClr>
                      </a:gs>
                      <a:gs pos="50000">
                        <a:schemeClr val="bg1">
                          <a:alpha val="11000"/>
                        </a:schemeClr>
                      </a:gs>
                      <a:gs pos="100000">
                        <a:schemeClr val="bg1">
                          <a:gamma/>
                          <a:shade val="83529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</p:grpSp>
      <p:grpSp>
        <p:nvGrpSpPr>
          <p:cNvPr id="33798" name="Group 6">
            <a:extLst>
              <a:ext uri="{FF2B5EF4-FFF2-40B4-BE49-F238E27FC236}">
                <a16:creationId xmlns:a16="http://schemas.microsoft.com/office/drawing/2014/main" id="{A7912352-FF02-4CCA-8121-B95EC6560FCA}"/>
              </a:ext>
            </a:extLst>
          </p:cNvPr>
          <p:cNvGrpSpPr>
            <a:grpSpLocks/>
          </p:cNvGrpSpPr>
          <p:nvPr/>
        </p:nvGrpSpPr>
        <p:grpSpPr bwMode="auto">
          <a:xfrm>
            <a:off x="3203575" y="2582863"/>
            <a:ext cx="2808288" cy="2808287"/>
            <a:chOff x="703" y="1525"/>
            <a:chExt cx="1769" cy="1769"/>
          </a:xfrm>
        </p:grpSpPr>
        <p:grpSp>
          <p:nvGrpSpPr>
            <p:cNvPr id="33799" name="Group 7">
              <a:extLst>
                <a:ext uri="{FF2B5EF4-FFF2-40B4-BE49-F238E27FC236}">
                  <a16:creationId xmlns:a16="http://schemas.microsoft.com/office/drawing/2014/main" id="{51EB76F3-8708-4FCC-9759-1F2EDDC4704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03" y="1525"/>
              <a:ext cx="1769" cy="1769"/>
              <a:chOff x="703" y="1525"/>
              <a:chExt cx="1769" cy="1769"/>
            </a:xfrm>
          </p:grpSpPr>
          <p:grpSp>
            <p:nvGrpSpPr>
              <p:cNvPr id="33800" name="Group 8">
                <a:extLst>
                  <a:ext uri="{FF2B5EF4-FFF2-40B4-BE49-F238E27FC236}">
                    <a16:creationId xmlns:a16="http://schemas.microsoft.com/office/drawing/2014/main" id="{21836B67-2BEE-41FA-81BE-77706650E57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03" y="1525"/>
                <a:ext cx="1769" cy="1769"/>
                <a:chOff x="703" y="1525"/>
                <a:chExt cx="1769" cy="1769"/>
              </a:xfrm>
            </p:grpSpPr>
            <p:sp>
              <p:nvSpPr>
                <p:cNvPr id="33801" name="AutoShape 9">
                  <a:extLst>
                    <a:ext uri="{FF2B5EF4-FFF2-40B4-BE49-F238E27FC236}">
                      <a16:creationId xmlns:a16="http://schemas.microsoft.com/office/drawing/2014/main" id="{8D4EE353-3690-45AE-94D6-7DF43E59C92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03" y="1525"/>
                  <a:ext cx="1769" cy="1769"/>
                </a:xfrm>
                <a:prstGeom prst="star24">
                  <a:avLst>
                    <a:gd name="adj" fmla="val 37500"/>
                  </a:avLst>
                </a:prstGeom>
                <a:solidFill>
                  <a:srgbClr val="5F3F1F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33802" name="Oval 10">
                  <a:extLst>
                    <a:ext uri="{FF2B5EF4-FFF2-40B4-BE49-F238E27FC236}">
                      <a16:creationId xmlns:a16="http://schemas.microsoft.com/office/drawing/2014/main" id="{86102633-423C-459A-BD25-488DEB90611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48" y="1570"/>
                  <a:ext cx="1678" cy="1678"/>
                </a:xfrm>
                <a:prstGeom prst="ellipse">
                  <a:avLst/>
                </a:prstGeom>
                <a:noFill/>
                <a:ln w="11430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</p:grpSp>
          <p:sp>
            <p:nvSpPr>
              <p:cNvPr id="33803" name="Oval 11">
                <a:extLst>
                  <a:ext uri="{FF2B5EF4-FFF2-40B4-BE49-F238E27FC236}">
                    <a16:creationId xmlns:a16="http://schemas.microsoft.com/office/drawing/2014/main" id="{0E24DC74-179B-444D-80C2-AAA232630BC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84" y="1706"/>
                <a:ext cx="1406" cy="1407"/>
              </a:xfrm>
              <a:prstGeom prst="ellipse">
                <a:avLst/>
              </a:prstGeom>
              <a:gradFill rotWithShape="1">
                <a:gsLst>
                  <a:gs pos="0">
                    <a:srgbClr val="996633"/>
                  </a:gs>
                  <a:gs pos="100000">
                    <a:srgbClr val="996633">
                      <a:gamma/>
                      <a:shade val="60784"/>
                      <a:invGamma/>
                    </a:srgbClr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5F3F1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</p:grpSp>
        <p:sp>
          <p:nvSpPr>
            <p:cNvPr id="33804" name="Oval 12">
              <a:extLst>
                <a:ext uri="{FF2B5EF4-FFF2-40B4-BE49-F238E27FC236}">
                  <a16:creationId xmlns:a16="http://schemas.microsoft.com/office/drawing/2014/main" id="{AA03718D-2398-4076-8A67-4080D6C133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4" y="2296"/>
              <a:ext cx="226" cy="226"/>
            </a:xfrm>
            <a:prstGeom prst="ellipse">
              <a:avLst/>
            </a:prstGeom>
            <a:gradFill rotWithShape="1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</p:grpSp>
      <p:grpSp>
        <p:nvGrpSpPr>
          <p:cNvPr id="33794" name="Group 2">
            <a:extLst>
              <a:ext uri="{FF2B5EF4-FFF2-40B4-BE49-F238E27FC236}">
                <a16:creationId xmlns:a16="http://schemas.microsoft.com/office/drawing/2014/main" id="{2C331EDE-495E-4745-B7E0-F627C69CBA89}"/>
              </a:ext>
            </a:extLst>
          </p:cNvPr>
          <p:cNvGrpSpPr>
            <a:grpSpLocks/>
          </p:cNvGrpSpPr>
          <p:nvPr/>
        </p:nvGrpSpPr>
        <p:grpSpPr bwMode="auto">
          <a:xfrm>
            <a:off x="1908175" y="5326063"/>
            <a:ext cx="5473700" cy="433387"/>
            <a:chOff x="522" y="2901"/>
            <a:chExt cx="2721" cy="273"/>
          </a:xfrm>
        </p:grpSpPr>
        <p:sp>
          <p:nvSpPr>
            <p:cNvPr id="33795" name="Rectangle 3">
              <a:extLst>
                <a:ext uri="{FF2B5EF4-FFF2-40B4-BE49-F238E27FC236}">
                  <a16:creationId xmlns:a16="http://schemas.microsoft.com/office/drawing/2014/main" id="{FD5E8E45-EA6C-498D-9BC0-F63401C223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" y="2901"/>
              <a:ext cx="2630" cy="273"/>
            </a:xfrm>
            <a:prstGeom prst="rect">
              <a:avLst/>
            </a:prstGeom>
            <a:gradFill rotWithShape="1">
              <a:gsLst>
                <a:gs pos="0">
                  <a:srgbClr val="996633">
                    <a:gamma/>
                    <a:shade val="56078"/>
                    <a:invGamma/>
                  </a:srgbClr>
                </a:gs>
                <a:gs pos="50000">
                  <a:srgbClr val="996633"/>
                </a:gs>
                <a:gs pos="100000">
                  <a:srgbClr val="996633">
                    <a:gamma/>
                    <a:shade val="56078"/>
                    <a:invGamma/>
                  </a:srgb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33796" name="Oval 4">
              <a:extLst>
                <a:ext uri="{FF2B5EF4-FFF2-40B4-BE49-F238E27FC236}">
                  <a16:creationId xmlns:a16="http://schemas.microsoft.com/office/drawing/2014/main" id="{43F330BB-5C99-4469-BE0C-4FACFEF655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52" y="2901"/>
              <a:ext cx="91" cy="272"/>
            </a:xfrm>
            <a:prstGeom prst="ellipse">
              <a:avLst/>
            </a:prstGeom>
            <a:gradFill rotWithShape="1">
              <a:gsLst>
                <a:gs pos="0">
                  <a:srgbClr val="996633"/>
                </a:gs>
                <a:gs pos="100000">
                  <a:srgbClr val="996633">
                    <a:gamma/>
                    <a:shade val="6627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33797" name="Arc 5">
              <a:extLst>
                <a:ext uri="{FF2B5EF4-FFF2-40B4-BE49-F238E27FC236}">
                  <a16:creationId xmlns:a16="http://schemas.microsoft.com/office/drawing/2014/main" id="{1709273F-AC95-4EF8-9B0F-30031C3DE7D3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522" y="2901"/>
              <a:ext cx="90" cy="272"/>
            </a:xfrm>
            <a:custGeom>
              <a:avLst/>
              <a:gdLst>
                <a:gd name="G0" fmla="+- 20778 0 0"/>
                <a:gd name="G1" fmla="+- 21600 0 0"/>
                <a:gd name="G2" fmla="+- 21600 0 0"/>
                <a:gd name="T0" fmla="*/ 12907 w 42378"/>
                <a:gd name="T1" fmla="*/ 1485 h 43200"/>
                <a:gd name="T2" fmla="*/ 0 w 42378"/>
                <a:gd name="T3" fmla="*/ 27501 h 43200"/>
                <a:gd name="T4" fmla="*/ 20778 w 42378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378" h="43200" fill="none" extrusionOk="0">
                  <a:moveTo>
                    <a:pt x="12907" y="1485"/>
                  </a:moveTo>
                  <a:cubicBezTo>
                    <a:pt x="15415" y="503"/>
                    <a:pt x="18084" y="0"/>
                    <a:pt x="20778" y="0"/>
                  </a:cubicBezTo>
                  <a:cubicBezTo>
                    <a:pt x="32707" y="0"/>
                    <a:pt x="42378" y="9670"/>
                    <a:pt x="42378" y="21600"/>
                  </a:cubicBezTo>
                  <a:cubicBezTo>
                    <a:pt x="42378" y="33529"/>
                    <a:pt x="32707" y="43200"/>
                    <a:pt x="20778" y="43200"/>
                  </a:cubicBezTo>
                  <a:cubicBezTo>
                    <a:pt x="11121" y="43199"/>
                    <a:pt x="2637" y="36790"/>
                    <a:pt x="-1" y="27501"/>
                  </a:cubicBezTo>
                </a:path>
                <a:path w="42378" h="43200" stroke="0" extrusionOk="0">
                  <a:moveTo>
                    <a:pt x="12907" y="1485"/>
                  </a:moveTo>
                  <a:cubicBezTo>
                    <a:pt x="15415" y="503"/>
                    <a:pt x="18084" y="0"/>
                    <a:pt x="20778" y="0"/>
                  </a:cubicBezTo>
                  <a:cubicBezTo>
                    <a:pt x="32707" y="0"/>
                    <a:pt x="42378" y="9670"/>
                    <a:pt x="42378" y="21600"/>
                  </a:cubicBezTo>
                  <a:cubicBezTo>
                    <a:pt x="42378" y="33529"/>
                    <a:pt x="32707" y="43200"/>
                    <a:pt x="20778" y="43200"/>
                  </a:cubicBezTo>
                  <a:cubicBezTo>
                    <a:pt x="11121" y="43199"/>
                    <a:pt x="2637" y="36790"/>
                    <a:pt x="-1" y="27501"/>
                  </a:cubicBezTo>
                  <a:lnTo>
                    <a:pt x="20778" y="21600"/>
                  </a:lnTo>
                  <a:close/>
                </a:path>
              </a:pathLst>
            </a:custGeom>
            <a:gradFill rotWithShape="1">
              <a:gsLst>
                <a:gs pos="0">
                  <a:srgbClr val="996633">
                    <a:gamma/>
                    <a:shade val="46275"/>
                    <a:invGamma/>
                  </a:srgbClr>
                </a:gs>
                <a:gs pos="50000">
                  <a:srgbClr val="996633"/>
                </a:gs>
                <a:gs pos="100000">
                  <a:srgbClr val="996633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</p:grpSp>
      <p:grpSp>
        <p:nvGrpSpPr>
          <p:cNvPr id="33805" name="Group 13">
            <a:extLst>
              <a:ext uri="{FF2B5EF4-FFF2-40B4-BE49-F238E27FC236}">
                <a16:creationId xmlns:a16="http://schemas.microsoft.com/office/drawing/2014/main" id="{BDD08F71-EA16-4887-89A2-D6A4447D0C6B}"/>
              </a:ext>
            </a:extLst>
          </p:cNvPr>
          <p:cNvGrpSpPr>
            <a:grpSpLocks/>
          </p:cNvGrpSpPr>
          <p:nvPr/>
        </p:nvGrpSpPr>
        <p:grpSpPr bwMode="auto">
          <a:xfrm>
            <a:off x="3382963" y="5157788"/>
            <a:ext cx="2303462" cy="749300"/>
            <a:chOff x="1314" y="2795"/>
            <a:chExt cx="1451" cy="472"/>
          </a:xfrm>
        </p:grpSpPr>
        <p:grpSp>
          <p:nvGrpSpPr>
            <p:cNvPr id="33806" name="Group 14">
              <a:extLst>
                <a:ext uri="{FF2B5EF4-FFF2-40B4-BE49-F238E27FC236}">
                  <a16:creationId xmlns:a16="http://schemas.microsoft.com/office/drawing/2014/main" id="{6F7994CC-BD09-4256-9555-CB44DA545CC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314" y="2795"/>
              <a:ext cx="1451" cy="471"/>
              <a:chOff x="1338" y="2786"/>
              <a:chExt cx="1451" cy="471"/>
            </a:xfrm>
          </p:grpSpPr>
          <p:grpSp>
            <p:nvGrpSpPr>
              <p:cNvPr id="33807" name="Group 15">
                <a:extLst>
                  <a:ext uri="{FF2B5EF4-FFF2-40B4-BE49-F238E27FC236}">
                    <a16:creationId xmlns:a16="http://schemas.microsoft.com/office/drawing/2014/main" id="{B670DE8A-5F06-40F6-8104-9A9E361FEC4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338" y="2795"/>
                <a:ext cx="1451" cy="454"/>
                <a:chOff x="1247" y="3249"/>
                <a:chExt cx="1451" cy="454"/>
              </a:xfrm>
            </p:grpSpPr>
            <p:sp>
              <p:nvSpPr>
                <p:cNvPr id="33808" name="AutoShape 16">
                  <a:extLst>
                    <a:ext uri="{FF2B5EF4-FFF2-40B4-BE49-F238E27FC236}">
                      <a16:creationId xmlns:a16="http://schemas.microsoft.com/office/drawing/2014/main" id="{22D9611D-9D9C-4D6D-AC19-6A3B820AD67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7" y="3249"/>
                  <a:ext cx="181" cy="454"/>
                </a:xfrm>
                <a:prstGeom prst="parallelogram">
                  <a:avLst>
                    <a:gd name="adj" fmla="val 54694"/>
                  </a:avLst>
                </a:prstGeom>
                <a:gradFill rotWithShape="1">
                  <a:gsLst>
                    <a:gs pos="0">
                      <a:srgbClr val="996633">
                        <a:gamma/>
                        <a:shade val="66275"/>
                        <a:invGamma/>
                      </a:srgbClr>
                    </a:gs>
                    <a:gs pos="50000">
                      <a:srgbClr val="996633"/>
                    </a:gs>
                    <a:gs pos="100000">
                      <a:srgbClr val="996633">
                        <a:gamma/>
                        <a:shade val="66275"/>
                        <a:invGamma/>
                      </a:srgbClr>
                    </a:gs>
                  </a:gsLst>
                  <a:lin ang="5400000" scaled="1"/>
                </a:gra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33809" name="AutoShape 17">
                  <a:extLst>
                    <a:ext uri="{FF2B5EF4-FFF2-40B4-BE49-F238E27FC236}">
                      <a16:creationId xmlns:a16="http://schemas.microsoft.com/office/drawing/2014/main" id="{B46F26E4-CCDD-4B4E-BEE3-DAEC4282D59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28" y="3249"/>
                  <a:ext cx="181" cy="454"/>
                </a:xfrm>
                <a:prstGeom prst="parallelogram">
                  <a:avLst>
                    <a:gd name="adj" fmla="val 54694"/>
                  </a:avLst>
                </a:prstGeom>
                <a:gradFill rotWithShape="1">
                  <a:gsLst>
                    <a:gs pos="0">
                      <a:srgbClr val="996633">
                        <a:gamma/>
                        <a:shade val="66275"/>
                        <a:invGamma/>
                      </a:srgbClr>
                    </a:gs>
                    <a:gs pos="50000">
                      <a:srgbClr val="996633"/>
                    </a:gs>
                    <a:gs pos="100000">
                      <a:srgbClr val="996633">
                        <a:gamma/>
                        <a:shade val="66275"/>
                        <a:invGamma/>
                      </a:srgbClr>
                    </a:gs>
                  </a:gsLst>
                  <a:lin ang="5400000" scaled="1"/>
                </a:gra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33810" name="AutoShape 18">
                  <a:extLst>
                    <a:ext uri="{FF2B5EF4-FFF2-40B4-BE49-F238E27FC236}">
                      <a16:creationId xmlns:a16="http://schemas.microsoft.com/office/drawing/2014/main" id="{30B18E27-6434-4165-A06F-4DA4FBA9916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610" y="3249"/>
                  <a:ext cx="181" cy="454"/>
                </a:xfrm>
                <a:prstGeom prst="parallelogram">
                  <a:avLst>
                    <a:gd name="adj" fmla="val 54694"/>
                  </a:avLst>
                </a:prstGeom>
                <a:gradFill rotWithShape="1">
                  <a:gsLst>
                    <a:gs pos="0">
                      <a:srgbClr val="996633">
                        <a:gamma/>
                        <a:shade val="66275"/>
                        <a:invGamma/>
                      </a:srgbClr>
                    </a:gs>
                    <a:gs pos="50000">
                      <a:srgbClr val="996633"/>
                    </a:gs>
                    <a:gs pos="100000">
                      <a:srgbClr val="996633">
                        <a:gamma/>
                        <a:shade val="66275"/>
                        <a:invGamma/>
                      </a:srgbClr>
                    </a:gs>
                  </a:gsLst>
                  <a:lin ang="5400000" scaled="1"/>
                </a:gra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33811" name="AutoShape 19">
                  <a:extLst>
                    <a:ext uri="{FF2B5EF4-FFF2-40B4-BE49-F238E27FC236}">
                      <a16:creationId xmlns:a16="http://schemas.microsoft.com/office/drawing/2014/main" id="{08370AB3-B0CF-4A21-AD70-71E5EC423C9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91" y="3249"/>
                  <a:ext cx="181" cy="454"/>
                </a:xfrm>
                <a:prstGeom prst="parallelogram">
                  <a:avLst>
                    <a:gd name="adj" fmla="val 54694"/>
                  </a:avLst>
                </a:prstGeom>
                <a:gradFill rotWithShape="1">
                  <a:gsLst>
                    <a:gs pos="0">
                      <a:srgbClr val="996633">
                        <a:gamma/>
                        <a:shade val="66275"/>
                        <a:invGamma/>
                      </a:srgbClr>
                    </a:gs>
                    <a:gs pos="50000">
                      <a:srgbClr val="996633"/>
                    </a:gs>
                    <a:gs pos="100000">
                      <a:srgbClr val="996633">
                        <a:gamma/>
                        <a:shade val="66275"/>
                        <a:invGamma/>
                      </a:srgbClr>
                    </a:gs>
                  </a:gsLst>
                  <a:lin ang="5400000" scaled="1"/>
                </a:gra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33812" name="AutoShape 20">
                  <a:extLst>
                    <a:ext uri="{FF2B5EF4-FFF2-40B4-BE49-F238E27FC236}">
                      <a16:creationId xmlns:a16="http://schemas.microsoft.com/office/drawing/2014/main" id="{73782129-2210-479D-AC2D-61CD1BEED7B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973" y="3249"/>
                  <a:ext cx="181" cy="454"/>
                </a:xfrm>
                <a:prstGeom prst="parallelogram">
                  <a:avLst>
                    <a:gd name="adj" fmla="val 54694"/>
                  </a:avLst>
                </a:prstGeom>
                <a:gradFill rotWithShape="1">
                  <a:gsLst>
                    <a:gs pos="0">
                      <a:srgbClr val="996633">
                        <a:gamma/>
                        <a:shade val="66275"/>
                        <a:invGamma/>
                      </a:srgbClr>
                    </a:gs>
                    <a:gs pos="50000">
                      <a:srgbClr val="996633"/>
                    </a:gs>
                    <a:gs pos="100000">
                      <a:srgbClr val="996633">
                        <a:gamma/>
                        <a:shade val="66275"/>
                        <a:invGamma/>
                      </a:srgbClr>
                    </a:gs>
                  </a:gsLst>
                  <a:lin ang="5400000" scaled="1"/>
                </a:gra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33813" name="AutoShape 21">
                  <a:extLst>
                    <a:ext uri="{FF2B5EF4-FFF2-40B4-BE49-F238E27FC236}">
                      <a16:creationId xmlns:a16="http://schemas.microsoft.com/office/drawing/2014/main" id="{B3FA702C-2511-4FE0-8B2E-4CD184C291A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54" y="3249"/>
                  <a:ext cx="181" cy="454"/>
                </a:xfrm>
                <a:prstGeom prst="parallelogram">
                  <a:avLst>
                    <a:gd name="adj" fmla="val 54694"/>
                  </a:avLst>
                </a:prstGeom>
                <a:gradFill rotWithShape="1">
                  <a:gsLst>
                    <a:gs pos="0">
                      <a:srgbClr val="996633">
                        <a:gamma/>
                        <a:shade val="66275"/>
                        <a:invGamma/>
                      </a:srgbClr>
                    </a:gs>
                    <a:gs pos="50000">
                      <a:srgbClr val="996633"/>
                    </a:gs>
                    <a:gs pos="100000">
                      <a:srgbClr val="996633">
                        <a:gamma/>
                        <a:shade val="66275"/>
                        <a:invGamma/>
                      </a:srgbClr>
                    </a:gs>
                  </a:gsLst>
                  <a:lin ang="5400000" scaled="1"/>
                </a:gra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33814" name="AutoShape 22">
                  <a:extLst>
                    <a:ext uri="{FF2B5EF4-FFF2-40B4-BE49-F238E27FC236}">
                      <a16:creationId xmlns:a16="http://schemas.microsoft.com/office/drawing/2014/main" id="{DAE36557-A4B1-4274-B873-837C3C937D5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36" y="3249"/>
                  <a:ext cx="181" cy="454"/>
                </a:xfrm>
                <a:prstGeom prst="parallelogram">
                  <a:avLst>
                    <a:gd name="adj" fmla="val 54694"/>
                  </a:avLst>
                </a:prstGeom>
                <a:gradFill rotWithShape="1">
                  <a:gsLst>
                    <a:gs pos="0">
                      <a:srgbClr val="996633">
                        <a:gamma/>
                        <a:shade val="66275"/>
                        <a:invGamma/>
                      </a:srgbClr>
                    </a:gs>
                    <a:gs pos="50000">
                      <a:srgbClr val="996633"/>
                    </a:gs>
                    <a:gs pos="100000">
                      <a:srgbClr val="996633">
                        <a:gamma/>
                        <a:shade val="66275"/>
                        <a:invGamma/>
                      </a:srgbClr>
                    </a:gs>
                  </a:gsLst>
                  <a:lin ang="5400000" scaled="1"/>
                </a:gra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33815" name="AutoShape 23">
                  <a:extLst>
                    <a:ext uri="{FF2B5EF4-FFF2-40B4-BE49-F238E27FC236}">
                      <a16:creationId xmlns:a16="http://schemas.microsoft.com/office/drawing/2014/main" id="{EA31C637-A616-4A45-9BE8-EFFE727DBCD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17" y="3249"/>
                  <a:ext cx="181" cy="454"/>
                </a:xfrm>
                <a:prstGeom prst="parallelogram">
                  <a:avLst>
                    <a:gd name="adj" fmla="val 54694"/>
                  </a:avLst>
                </a:prstGeom>
                <a:gradFill rotWithShape="1">
                  <a:gsLst>
                    <a:gs pos="0">
                      <a:srgbClr val="996633">
                        <a:gamma/>
                        <a:shade val="66275"/>
                        <a:invGamma/>
                      </a:srgbClr>
                    </a:gs>
                    <a:gs pos="50000">
                      <a:srgbClr val="996633"/>
                    </a:gs>
                    <a:gs pos="100000">
                      <a:srgbClr val="996633">
                        <a:gamma/>
                        <a:shade val="66275"/>
                        <a:invGamma/>
                      </a:srgbClr>
                    </a:gs>
                  </a:gsLst>
                  <a:lin ang="5400000" scaled="1"/>
                </a:gra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</p:grpSp>
          <p:grpSp>
            <p:nvGrpSpPr>
              <p:cNvPr id="33816" name="Group 24">
                <a:extLst>
                  <a:ext uri="{FF2B5EF4-FFF2-40B4-BE49-F238E27FC236}">
                    <a16:creationId xmlns:a16="http://schemas.microsoft.com/office/drawing/2014/main" id="{0EC955E8-08EC-4706-AFCF-F22B70393CE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654" y="2786"/>
                <a:ext cx="104" cy="469"/>
                <a:chOff x="1650" y="2786"/>
                <a:chExt cx="94" cy="476"/>
              </a:xfrm>
            </p:grpSpPr>
            <p:sp>
              <p:nvSpPr>
                <p:cNvPr id="33817" name="AutoShape 25">
                  <a:extLst>
                    <a:ext uri="{FF2B5EF4-FFF2-40B4-BE49-F238E27FC236}">
                      <a16:creationId xmlns:a16="http://schemas.microsoft.com/office/drawing/2014/main" id="{E9C3590F-E7DD-47E3-8D35-F7E68E48AC6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6163951">
                  <a:off x="1496" y="3007"/>
                  <a:ext cx="470" cy="27"/>
                </a:xfrm>
                <a:custGeom>
                  <a:avLst/>
                  <a:gdLst>
                    <a:gd name="G0" fmla="+- 4397 0 0"/>
                    <a:gd name="G1" fmla="+- 21600 0 4397"/>
                    <a:gd name="G2" fmla="*/ 4397 1 2"/>
                    <a:gd name="G3" fmla="+- 21600 0 G2"/>
                    <a:gd name="G4" fmla="+/ 4397 21600 2"/>
                    <a:gd name="G5" fmla="+/ G1 0 2"/>
                    <a:gd name="G6" fmla="*/ 21600 21600 4397"/>
                    <a:gd name="G7" fmla="*/ G6 1 2"/>
                    <a:gd name="G8" fmla="+- 21600 0 G7"/>
                    <a:gd name="G9" fmla="*/ 21600 1 2"/>
                    <a:gd name="G10" fmla="+- 4397 0 G9"/>
                    <a:gd name="G11" fmla="?: G10 G8 0"/>
                    <a:gd name="G12" fmla="?: G10 G7 21600"/>
                    <a:gd name="T0" fmla="*/ 19401 w 21600"/>
                    <a:gd name="T1" fmla="*/ 10800 h 21600"/>
                    <a:gd name="T2" fmla="*/ 10800 w 21600"/>
                    <a:gd name="T3" fmla="*/ 21600 h 21600"/>
                    <a:gd name="T4" fmla="*/ 2199 w 21600"/>
                    <a:gd name="T5" fmla="*/ 10800 h 21600"/>
                    <a:gd name="T6" fmla="*/ 10800 w 21600"/>
                    <a:gd name="T7" fmla="*/ 0 h 21600"/>
                    <a:gd name="T8" fmla="*/ 3999 w 21600"/>
                    <a:gd name="T9" fmla="*/ 3999 h 21600"/>
                    <a:gd name="T10" fmla="*/ 17601 w 21600"/>
                    <a:gd name="T11" fmla="*/ 17601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4397" y="21600"/>
                      </a:lnTo>
                      <a:lnTo>
                        <a:pt x="17203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996633">
                        <a:gamma/>
                        <a:shade val="66275"/>
                        <a:invGamma/>
                      </a:srgbClr>
                    </a:gs>
                    <a:gs pos="50000">
                      <a:srgbClr val="996633"/>
                    </a:gs>
                    <a:gs pos="100000">
                      <a:srgbClr val="996633">
                        <a:gamma/>
                        <a:shade val="66275"/>
                        <a:invGamma/>
                      </a:srgbClr>
                    </a:gs>
                  </a:gsLst>
                  <a:lin ang="5400000" scaled="1"/>
                </a:gra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33818" name="AutoShape 26">
                  <a:extLst>
                    <a:ext uri="{FF2B5EF4-FFF2-40B4-BE49-F238E27FC236}">
                      <a16:creationId xmlns:a16="http://schemas.microsoft.com/office/drawing/2014/main" id="{585B85D3-94CC-41F3-AF0C-303673481DA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16963951">
                  <a:off x="1429" y="3013"/>
                  <a:ext cx="470" cy="27"/>
                </a:xfrm>
                <a:custGeom>
                  <a:avLst/>
                  <a:gdLst>
                    <a:gd name="G0" fmla="+- 4397 0 0"/>
                    <a:gd name="G1" fmla="+- 21600 0 4397"/>
                    <a:gd name="G2" fmla="*/ 4397 1 2"/>
                    <a:gd name="G3" fmla="+- 21600 0 G2"/>
                    <a:gd name="G4" fmla="+/ 4397 21600 2"/>
                    <a:gd name="G5" fmla="+/ G1 0 2"/>
                    <a:gd name="G6" fmla="*/ 21600 21600 4397"/>
                    <a:gd name="G7" fmla="*/ G6 1 2"/>
                    <a:gd name="G8" fmla="+- 21600 0 G7"/>
                    <a:gd name="G9" fmla="*/ 21600 1 2"/>
                    <a:gd name="G10" fmla="+- 4397 0 G9"/>
                    <a:gd name="G11" fmla="?: G10 G8 0"/>
                    <a:gd name="G12" fmla="?: G10 G7 21600"/>
                    <a:gd name="T0" fmla="*/ 19401 w 21600"/>
                    <a:gd name="T1" fmla="*/ 10800 h 21600"/>
                    <a:gd name="T2" fmla="*/ 10800 w 21600"/>
                    <a:gd name="T3" fmla="*/ 21600 h 21600"/>
                    <a:gd name="T4" fmla="*/ 2199 w 21600"/>
                    <a:gd name="T5" fmla="*/ 10800 h 21600"/>
                    <a:gd name="T6" fmla="*/ 10800 w 21600"/>
                    <a:gd name="T7" fmla="*/ 0 h 21600"/>
                    <a:gd name="T8" fmla="*/ 3999 w 21600"/>
                    <a:gd name="T9" fmla="*/ 3999 h 21600"/>
                    <a:gd name="T10" fmla="*/ 17601 w 21600"/>
                    <a:gd name="T11" fmla="*/ 17601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4397" y="21600"/>
                      </a:lnTo>
                      <a:lnTo>
                        <a:pt x="17203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996633">
                        <a:gamma/>
                        <a:shade val="66275"/>
                        <a:invGamma/>
                      </a:srgbClr>
                    </a:gs>
                    <a:gs pos="50000">
                      <a:srgbClr val="996633"/>
                    </a:gs>
                    <a:gs pos="100000">
                      <a:srgbClr val="996633">
                        <a:gamma/>
                        <a:shade val="66275"/>
                        <a:invGamma/>
                      </a:srgbClr>
                    </a:gs>
                  </a:gsLst>
                  <a:lin ang="5400000" scaled="1"/>
                </a:gra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</p:grpSp>
          <p:grpSp>
            <p:nvGrpSpPr>
              <p:cNvPr id="33819" name="Group 27">
                <a:extLst>
                  <a:ext uri="{FF2B5EF4-FFF2-40B4-BE49-F238E27FC236}">
                    <a16:creationId xmlns:a16="http://schemas.microsoft.com/office/drawing/2014/main" id="{C131066F-4E31-4CB8-A4E4-742EE8D229F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831" y="2786"/>
                <a:ext cx="104" cy="469"/>
                <a:chOff x="1650" y="2786"/>
                <a:chExt cx="94" cy="476"/>
              </a:xfrm>
            </p:grpSpPr>
            <p:sp>
              <p:nvSpPr>
                <p:cNvPr id="33820" name="AutoShape 28">
                  <a:extLst>
                    <a:ext uri="{FF2B5EF4-FFF2-40B4-BE49-F238E27FC236}">
                      <a16:creationId xmlns:a16="http://schemas.microsoft.com/office/drawing/2014/main" id="{33EDCEF8-B6BA-4855-A8CC-33A21C1542B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6163951">
                  <a:off x="1496" y="3007"/>
                  <a:ext cx="470" cy="27"/>
                </a:xfrm>
                <a:custGeom>
                  <a:avLst/>
                  <a:gdLst>
                    <a:gd name="G0" fmla="+- 4397 0 0"/>
                    <a:gd name="G1" fmla="+- 21600 0 4397"/>
                    <a:gd name="G2" fmla="*/ 4397 1 2"/>
                    <a:gd name="G3" fmla="+- 21600 0 G2"/>
                    <a:gd name="G4" fmla="+/ 4397 21600 2"/>
                    <a:gd name="G5" fmla="+/ G1 0 2"/>
                    <a:gd name="G6" fmla="*/ 21600 21600 4397"/>
                    <a:gd name="G7" fmla="*/ G6 1 2"/>
                    <a:gd name="G8" fmla="+- 21600 0 G7"/>
                    <a:gd name="G9" fmla="*/ 21600 1 2"/>
                    <a:gd name="G10" fmla="+- 4397 0 G9"/>
                    <a:gd name="G11" fmla="?: G10 G8 0"/>
                    <a:gd name="G12" fmla="?: G10 G7 21600"/>
                    <a:gd name="T0" fmla="*/ 19401 w 21600"/>
                    <a:gd name="T1" fmla="*/ 10800 h 21600"/>
                    <a:gd name="T2" fmla="*/ 10800 w 21600"/>
                    <a:gd name="T3" fmla="*/ 21600 h 21600"/>
                    <a:gd name="T4" fmla="*/ 2199 w 21600"/>
                    <a:gd name="T5" fmla="*/ 10800 h 21600"/>
                    <a:gd name="T6" fmla="*/ 10800 w 21600"/>
                    <a:gd name="T7" fmla="*/ 0 h 21600"/>
                    <a:gd name="T8" fmla="*/ 3999 w 21600"/>
                    <a:gd name="T9" fmla="*/ 3999 h 21600"/>
                    <a:gd name="T10" fmla="*/ 17601 w 21600"/>
                    <a:gd name="T11" fmla="*/ 17601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4397" y="21600"/>
                      </a:lnTo>
                      <a:lnTo>
                        <a:pt x="17203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996633">
                        <a:gamma/>
                        <a:shade val="66275"/>
                        <a:invGamma/>
                      </a:srgbClr>
                    </a:gs>
                    <a:gs pos="50000">
                      <a:srgbClr val="996633"/>
                    </a:gs>
                    <a:gs pos="100000">
                      <a:srgbClr val="996633">
                        <a:gamma/>
                        <a:shade val="66275"/>
                        <a:invGamma/>
                      </a:srgbClr>
                    </a:gs>
                  </a:gsLst>
                  <a:lin ang="5400000" scaled="1"/>
                </a:gra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33821" name="AutoShape 29">
                  <a:extLst>
                    <a:ext uri="{FF2B5EF4-FFF2-40B4-BE49-F238E27FC236}">
                      <a16:creationId xmlns:a16="http://schemas.microsoft.com/office/drawing/2014/main" id="{3D678CC4-3ABB-476D-91E5-A56087B30ED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16963951">
                  <a:off x="1429" y="3013"/>
                  <a:ext cx="470" cy="27"/>
                </a:xfrm>
                <a:custGeom>
                  <a:avLst/>
                  <a:gdLst>
                    <a:gd name="G0" fmla="+- 4397 0 0"/>
                    <a:gd name="G1" fmla="+- 21600 0 4397"/>
                    <a:gd name="G2" fmla="*/ 4397 1 2"/>
                    <a:gd name="G3" fmla="+- 21600 0 G2"/>
                    <a:gd name="G4" fmla="+/ 4397 21600 2"/>
                    <a:gd name="G5" fmla="+/ G1 0 2"/>
                    <a:gd name="G6" fmla="*/ 21600 21600 4397"/>
                    <a:gd name="G7" fmla="*/ G6 1 2"/>
                    <a:gd name="G8" fmla="+- 21600 0 G7"/>
                    <a:gd name="G9" fmla="*/ 21600 1 2"/>
                    <a:gd name="G10" fmla="+- 4397 0 G9"/>
                    <a:gd name="G11" fmla="?: G10 G8 0"/>
                    <a:gd name="G12" fmla="?: G10 G7 21600"/>
                    <a:gd name="T0" fmla="*/ 19401 w 21600"/>
                    <a:gd name="T1" fmla="*/ 10800 h 21600"/>
                    <a:gd name="T2" fmla="*/ 10800 w 21600"/>
                    <a:gd name="T3" fmla="*/ 21600 h 21600"/>
                    <a:gd name="T4" fmla="*/ 2199 w 21600"/>
                    <a:gd name="T5" fmla="*/ 10800 h 21600"/>
                    <a:gd name="T6" fmla="*/ 10800 w 21600"/>
                    <a:gd name="T7" fmla="*/ 0 h 21600"/>
                    <a:gd name="T8" fmla="*/ 3999 w 21600"/>
                    <a:gd name="T9" fmla="*/ 3999 h 21600"/>
                    <a:gd name="T10" fmla="*/ 17601 w 21600"/>
                    <a:gd name="T11" fmla="*/ 17601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4397" y="21600"/>
                      </a:lnTo>
                      <a:lnTo>
                        <a:pt x="17203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996633">
                        <a:gamma/>
                        <a:shade val="66275"/>
                        <a:invGamma/>
                      </a:srgbClr>
                    </a:gs>
                    <a:gs pos="50000">
                      <a:srgbClr val="996633"/>
                    </a:gs>
                    <a:gs pos="100000">
                      <a:srgbClr val="996633">
                        <a:gamma/>
                        <a:shade val="66275"/>
                        <a:invGamma/>
                      </a:srgbClr>
                    </a:gs>
                  </a:gsLst>
                  <a:lin ang="5400000" scaled="1"/>
                </a:gra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</p:grpSp>
          <p:grpSp>
            <p:nvGrpSpPr>
              <p:cNvPr id="33822" name="Group 30">
                <a:extLst>
                  <a:ext uri="{FF2B5EF4-FFF2-40B4-BE49-F238E27FC236}">
                    <a16:creationId xmlns:a16="http://schemas.microsoft.com/office/drawing/2014/main" id="{0572770D-9386-4D45-B863-3521B4260B8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008" y="2788"/>
                <a:ext cx="104" cy="469"/>
                <a:chOff x="1650" y="2786"/>
                <a:chExt cx="94" cy="476"/>
              </a:xfrm>
            </p:grpSpPr>
            <p:sp>
              <p:nvSpPr>
                <p:cNvPr id="33823" name="AutoShape 31">
                  <a:extLst>
                    <a:ext uri="{FF2B5EF4-FFF2-40B4-BE49-F238E27FC236}">
                      <a16:creationId xmlns:a16="http://schemas.microsoft.com/office/drawing/2014/main" id="{A97911D5-029C-498D-964A-50CCF90CCA3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6163951">
                  <a:off x="1496" y="3007"/>
                  <a:ext cx="470" cy="27"/>
                </a:xfrm>
                <a:custGeom>
                  <a:avLst/>
                  <a:gdLst>
                    <a:gd name="G0" fmla="+- 4397 0 0"/>
                    <a:gd name="G1" fmla="+- 21600 0 4397"/>
                    <a:gd name="G2" fmla="*/ 4397 1 2"/>
                    <a:gd name="G3" fmla="+- 21600 0 G2"/>
                    <a:gd name="G4" fmla="+/ 4397 21600 2"/>
                    <a:gd name="G5" fmla="+/ G1 0 2"/>
                    <a:gd name="G6" fmla="*/ 21600 21600 4397"/>
                    <a:gd name="G7" fmla="*/ G6 1 2"/>
                    <a:gd name="G8" fmla="+- 21600 0 G7"/>
                    <a:gd name="G9" fmla="*/ 21600 1 2"/>
                    <a:gd name="G10" fmla="+- 4397 0 G9"/>
                    <a:gd name="G11" fmla="?: G10 G8 0"/>
                    <a:gd name="G12" fmla="?: G10 G7 21600"/>
                    <a:gd name="T0" fmla="*/ 19401 w 21600"/>
                    <a:gd name="T1" fmla="*/ 10800 h 21600"/>
                    <a:gd name="T2" fmla="*/ 10800 w 21600"/>
                    <a:gd name="T3" fmla="*/ 21600 h 21600"/>
                    <a:gd name="T4" fmla="*/ 2199 w 21600"/>
                    <a:gd name="T5" fmla="*/ 10800 h 21600"/>
                    <a:gd name="T6" fmla="*/ 10800 w 21600"/>
                    <a:gd name="T7" fmla="*/ 0 h 21600"/>
                    <a:gd name="T8" fmla="*/ 3999 w 21600"/>
                    <a:gd name="T9" fmla="*/ 3999 h 21600"/>
                    <a:gd name="T10" fmla="*/ 17601 w 21600"/>
                    <a:gd name="T11" fmla="*/ 17601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4397" y="21600"/>
                      </a:lnTo>
                      <a:lnTo>
                        <a:pt x="17203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996633">
                        <a:gamma/>
                        <a:shade val="66275"/>
                        <a:invGamma/>
                      </a:srgbClr>
                    </a:gs>
                    <a:gs pos="50000">
                      <a:srgbClr val="996633"/>
                    </a:gs>
                    <a:gs pos="100000">
                      <a:srgbClr val="996633">
                        <a:gamma/>
                        <a:shade val="66275"/>
                        <a:invGamma/>
                      </a:srgbClr>
                    </a:gs>
                  </a:gsLst>
                  <a:lin ang="5400000" scaled="1"/>
                </a:gra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33824" name="AutoShape 32">
                  <a:extLst>
                    <a:ext uri="{FF2B5EF4-FFF2-40B4-BE49-F238E27FC236}">
                      <a16:creationId xmlns:a16="http://schemas.microsoft.com/office/drawing/2014/main" id="{138C0485-8E71-40B9-89F6-971011C34BA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16963951">
                  <a:off x="1429" y="3013"/>
                  <a:ext cx="470" cy="27"/>
                </a:xfrm>
                <a:custGeom>
                  <a:avLst/>
                  <a:gdLst>
                    <a:gd name="G0" fmla="+- 4397 0 0"/>
                    <a:gd name="G1" fmla="+- 21600 0 4397"/>
                    <a:gd name="G2" fmla="*/ 4397 1 2"/>
                    <a:gd name="G3" fmla="+- 21600 0 G2"/>
                    <a:gd name="G4" fmla="+/ 4397 21600 2"/>
                    <a:gd name="G5" fmla="+/ G1 0 2"/>
                    <a:gd name="G6" fmla="*/ 21600 21600 4397"/>
                    <a:gd name="G7" fmla="*/ G6 1 2"/>
                    <a:gd name="G8" fmla="+- 21600 0 G7"/>
                    <a:gd name="G9" fmla="*/ 21600 1 2"/>
                    <a:gd name="G10" fmla="+- 4397 0 G9"/>
                    <a:gd name="G11" fmla="?: G10 G8 0"/>
                    <a:gd name="G12" fmla="?: G10 G7 21600"/>
                    <a:gd name="T0" fmla="*/ 19401 w 21600"/>
                    <a:gd name="T1" fmla="*/ 10800 h 21600"/>
                    <a:gd name="T2" fmla="*/ 10800 w 21600"/>
                    <a:gd name="T3" fmla="*/ 21600 h 21600"/>
                    <a:gd name="T4" fmla="*/ 2199 w 21600"/>
                    <a:gd name="T5" fmla="*/ 10800 h 21600"/>
                    <a:gd name="T6" fmla="*/ 10800 w 21600"/>
                    <a:gd name="T7" fmla="*/ 0 h 21600"/>
                    <a:gd name="T8" fmla="*/ 3999 w 21600"/>
                    <a:gd name="T9" fmla="*/ 3999 h 21600"/>
                    <a:gd name="T10" fmla="*/ 17601 w 21600"/>
                    <a:gd name="T11" fmla="*/ 17601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4397" y="21600"/>
                      </a:lnTo>
                      <a:lnTo>
                        <a:pt x="17203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996633">
                        <a:gamma/>
                        <a:shade val="66275"/>
                        <a:invGamma/>
                      </a:srgbClr>
                    </a:gs>
                    <a:gs pos="50000">
                      <a:srgbClr val="996633"/>
                    </a:gs>
                    <a:gs pos="100000">
                      <a:srgbClr val="996633">
                        <a:gamma/>
                        <a:shade val="66275"/>
                        <a:invGamma/>
                      </a:srgbClr>
                    </a:gs>
                  </a:gsLst>
                  <a:lin ang="5400000" scaled="1"/>
                </a:gra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</p:grpSp>
          <p:grpSp>
            <p:nvGrpSpPr>
              <p:cNvPr id="33825" name="Group 33">
                <a:extLst>
                  <a:ext uri="{FF2B5EF4-FFF2-40B4-BE49-F238E27FC236}">
                    <a16:creationId xmlns:a16="http://schemas.microsoft.com/office/drawing/2014/main" id="{1C53AC54-B493-4C29-A33F-ACC96C93F38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95" y="2788"/>
                <a:ext cx="104" cy="469"/>
                <a:chOff x="1650" y="2786"/>
                <a:chExt cx="94" cy="476"/>
              </a:xfrm>
            </p:grpSpPr>
            <p:sp>
              <p:nvSpPr>
                <p:cNvPr id="33826" name="AutoShape 34">
                  <a:extLst>
                    <a:ext uri="{FF2B5EF4-FFF2-40B4-BE49-F238E27FC236}">
                      <a16:creationId xmlns:a16="http://schemas.microsoft.com/office/drawing/2014/main" id="{A406E061-80C2-46C4-BB1D-4FFB64269B4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6163951">
                  <a:off x="1496" y="3007"/>
                  <a:ext cx="470" cy="27"/>
                </a:xfrm>
                <a:custGeom>
                  <a:avLst/>
                  <a:gdLst>
                    <a:gd name="G0" fmla="+- 4397 0 0"/>
                    <a:gd name="G1" fmla="+- 21600 0 4397"/>
                    <a:gd name="G2" fmla="*/ 4397 1 2"/>
                    <a:gd name="G3" fmla="+- 21600 0 G2"/>
                    <a:gd name="G4" fmla="+/ 4397 21600 2"/>
                    <a:gd name="G5" fmla="+/ G1 0 2"/>
                    <a:gd name="G6" fmla="*/ 21600 21600 4397"/>
                    <a:gd name="G7" fmla="*/ G6 1 2"/>
                    <a:gd name="G8" fmla="+- 21600 0 G7"/>
                    <a:gd name="G9" fmla="*/ 21600 1 2"/>
                    <a:gd name="G10" fmla="+- 4397 0 G9"/>
                    <a:gd name="G11" fmla="?: G10 G8 0"/>
                    <a:gd name="G12" fmla="?: G10 G7 21600"/>
                    <a:gd name="T0" fmla="*/ 19401 w 21600"/>
                    <a:gd name="T1" fmla="*/ 10800 h 21600"/>
                    <a:gd name="T2" fmla="*/ 10800 w 21600"/>
                    <a:gd name="T3" fmla="*/ 21600 h 21600"/>
                    <a:gd name="T4" fmla="*/ 2199 w 21600"/>
                    <a:gd name="T5" fmla="*/ 10800 h 21600"/>
                    <a:gd name="T6" fmla="*/ 10800 w 21600"/>
                    <a:gd name="T7" fmla="*/ 0 h 21600"/>
                    <a:gd name="T8" fmla="*/ 3999 w 21600"/>
                    <a:gd name="T9" fmla="*/ 3999 h 21600"/>
                    <a:gd name="T10" fmla="*/ 17601 w 21600"/>
                    <a:gd name="T11" fmla="*/ 17601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4397" y="21600"/>
                      </a:lnTo>
                      <a:lnTo>
                        <a:pt x="17203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996633">
                        <a:gamma/>
                        <a:shade val="66275"/>
                        <a:invGamma/>
                      </a:srgbClr>
                    </a:gs>
                    <a:gs pos="50000">
                      <a:srgbClr val="996633"/>
                    </a:gs>
                    <a:gs pos="100000">
                      <a:srgbClr val="996633">
                        <a:gamma/>
                        <a:shade val="66275"/>
                        <a:invGamma/>
                      </a:srgbClr>
                    </a:gs>
                  </a:gsLst>
                  <a:lin ang="5400000" scaled="1"/>
                </a:gra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33827" name="AutoShape 35">
                  <a:extLst>
                    <a:ext uri="{FF2B5EF4-FFF2-40B4-BE49-F238E27FC236}">
                      <a16:creationId xmlns:a16="http://schemas.microsoft.com/office/drawing/2014/main" id="{6E78821C-3B1B-4B78-8D01-86B9ABF0B94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16963951">
                  <a:off x="1429" y="3013"/>
                  <a:ext cx="470" cy="27"/>
                </a:xfrm>
                <a:custGeom>
                  <a:avLst/>
                  <a:gdLst>
                    <a:gd name="G0" fmla="+- 4397 0 0"/>
                    <a:gd name="G1" fmla="+- 21600 0 4397"/>
                    <a:gd name="G2" fmla="*/ 4397 1 2"/>
                    <a:gd name="G3" fmla="+- 21600 0 G2"/>
                    <a:gd name="G4" fmla="+/ 4397 21600 2"/>
                    <a:gd name="G5" fmla="+/ G1 0 2"/>
                    <a:gd name="G6" fmla="*/ 21600 21600 4397"/>
                    <a:gd name="G7" fmla="*/ G6 1 2"/>
                    <a:gd name="G8" fmla="+- 21600 0 G7"/>
                    <a:gd name="G9" fmla="*/ 21600 1 2"/>
                    <a:gd name="G10" fmla="+- 4397 0 G9"/>
                    <a:gd name="G11" fmla="?: G10 G8 0"/>
                    <a:gd name="G12" fmla="?: G10 G7 21600"/>
                    <a:gd name="T0" fmla="*/ 19401 w 21600"/>
                    <a:gd name="T1" fmla="*/ 10800 h 21600"/>
                    <a:gd name="T2" fmla="*/ 10800 w 21600"/>
                    <a:gd name="T3" fmla="*/ 21600 h 21600"/>
                    <a:gd name="T4" fmla="*/ 2199 w 21600"/>
                    <a:gd name="T5" fmla="*/ 10800 h 21600"/>
                    <a:gd name="T6" fmla="*/ 10800 w 21600"/>
                    <a:gd name="T7" fmla="*/ 0 h 21600"/>
                    <a:gd name="T8" fmla="*/ 3999 w 21600"/>
                    <a:gd name="T9" fmla="*/ 3999 h 21600"/>
                    <a:gd name="T10" fmla="*/ 17601 w 21600"/>
                    <a:gd name="T11" fmla="*/ 17601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4397" y="21600"/>
                      </a:lnTo>
                      <a:lnTo>
                        <a:pt x="17203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996633">
                        <a:gamma/>
                        <a:shade val="66275"/>
                        <a:invGamma/>
                      </a:srgbClr>
                    </a:gs>
                    <a:gs pos="50000">
                      <a:srgbClr val="996633"/>
                    </a:gs>
                    <a:gs pos="100000">
                      <a:srgbClr val="996633">
                        <a:gamma/>
                        <a:shade val="66275"/>
                        <a:invGamma/>
                      </a:srgbClr>
                    </a:gs>
                  </a:gsLst>
                  <a:lin ang="5400000" scaled="1"/>
                </a:gra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</p:grpSp>
          <p:grpSp>
            <p:nvGrpSpPr>
              <p:cNvPr id="33828" name="Group 36">
                <a:extLst>
                  <a:ext uri="{FF2B5EF4-FFF2-40B4-BE49-F238E27FC236}">
                    <a16:creationId xmlns:a16="http://schemas.microsoft.com/office/drawing/2014/main" id="{453A5FE6-D876-4383-B2C5-52D39F46053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71" y="2788"/>
                <a:ext cx="104" cy="469"/>
                <a:chOff x="1650" y="2786"/>
                <a:chExt cx="94" cy="476"/>
              </a:xfrm>
            </p:grpSpPr>
            <p:sp>
              <p:nvSpPr>
                <p:cNvPr id="33829" name="AutoShape 37">
                  <a:extLst>
                    <a:ext uri="{FF2B5EF4-FFF2-40B4-BE49-F238E27FC236}">
                      <a16:creationId xmlns:a16="http://schemas.microsoft.com/office/drawing/2014/main" id="{3A69C6BC-2D0E-408E-88B7-D6E5912E903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6163951">
                  <a:off x="1496" y="3007"/>
                  <a:ext cx="470" cy="27"/>
                </a:xfrm>
                <a:custGeom>
                  <a:avLst/>
                  <a:gdLst>
                    <a:gd name="G0" fmla="+- 4397 0 0"/>
                    <a:gd name="G1" fmla="+- 21600 0 4397"/>
                    <a:gd name="G2" fmla="*/ 4397 1 2"/>
                    <a:gd name="G3" fmla="+- 21600 0 G2"/>
                    <a:gd name="G4" fmla="+/ 4397 21600 2"/>
                    <a:gd name="G5" fmla="+/ G1 0 2"/>
                    <a:gd name="G6" fmla="*/ 21600 21600 4397"/>
                    <a:gd name="G7" fmla="*/ G6 1 2"/>
                    <a:gd name="G8" fmla="+- 21600 0 G7"/>
                    <a:gd name="G9" fmla="*/ 21600 1 2"/>
                    <a:gd name="G10" fmla="+- 4397 0 G9"/>
                    <a:gd name="G11" fmla="?: G10 G8 0"/>
                    <a:gd name="G12" fmla="?: G10 G7 21600"/>
                    <a:gd name="T0" fmla="*/ 19401 w 21600"/>
                    <a:gd name="T1" fmla="*/ 10800 h 21600"/>
                    <a:gd name="T2" fmla="*/ 10800 w 21600"/>
                    <a:gd name="T3" fmla="*/ 21600 h 21600"/>
                    <a:gd name="T4" fmla="*/ 2199 w 21600"/>
                    <a:gd name="T5" fmla="*/ 10800 h 21600"/>
                    <a:gd name="T6" fmla="*/ 10800 w 21600"/>
                    <a:gd name="T7" fmla="*/ 0 h 21600"/>
                    <a:gd name="T8" fmla="*/ 3999 w 21600"/>
                    <a:gd name="T9" fmla="*/ 3999 h 21600"/>
                    <a:gd name="T10" fmla="*/ 17601 w 21600"/>
                    <a:gd name="T11" fmla="*/ 17601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4397" y="21600"/>
                      </a:lnTo>
                      <a:lnTo>
                        <a:pt x="17203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996633">
                        <a:gamma/>
                        <a:shade val="66275"/>
                        <a:invGamma/>
                      </a:srgbClr>
                    </a:gs>
                    <a:gs pos="50000">
                      <a:srgbClr val="996633"/>
                    </a:gs>
                    <a:gs pos="100000">
                      <a:srgbClr val="996633">
                        <a:gamma/>
                        <a:shade val="66275"/>
                        <a:invGamma/>
                      </a:srgbClr>
                    </a:gs>
                  </a:gsLst>
                  <a:lin ang="5400000" scaled="1"/>
                </a:gra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33830" name="AutoShape 38">
                  <a:extLst>
                    <a:ext uri="{FF2B5EF4-FFF2-40B4-BE49-F238E27FC236}">
                      <a16:creationId xmlns:a16="http://schemas.microsoft.com/office/drawing/2014/main" id="{71351F1C-B351-4702-9F5B-59D88685A79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16963951">
                  <a:off x="1429" y="3013"/>
                  <a:ext cx="470" cy="27"/>
                </a:xfrm>
                <a:custGeom>
                  <a:avLst/>
                  <a:gdLst>
                    <a:gd name="G0" fmla="+- 4397 0 0"/>
                    <a:gd name="G1" fmla="+- 21600 0 4397"/>
                    <a:gd name="G2" fmla="*/ 4397 1 2"/>
                    <a:gd name="G3" fmla="+- 21600 0 G2"/>
                    <a:gd name="G4" fmla="+/ 4397 21600 2"/>
                    <a:gd name="G5" fmla="+/ G1 0 2"/>
                    <a:gd name="G6" fmla="*/ 21600 21600 4397"/>
                    <a:gd name="G7" fmla="*/ G6 1 2"/>
                    <a:gd name="G8" fmla="+- 21600 0 G7"/>
                    <a:gd name="G9" fmla="*/ 21600 1 2"/>
                    <a:gd name="G10" fmla="+- 4397 0 G9"/>
                    <a:gd name="G11" fmla="?: G10 G8 0"/>
                    <a:gd name="G12" fmla="?: G10 G7 21600"/>
                    <a:gd name="T0" fmla="*/ 19401 w 21600"/>
                    <a:gd name="T1" fmla="*/ 10800 h 21600"/>
                    <a:gd name="T2" fmla="*/ 10800 w 21600"/>
                    <a:gd name="T3" fmla="*/ 21600 h 21600"/>
                    <a:gd name="T4" fmla="*/ 2199 w 21600"/>
                    <a:gd name="T5" fmla="*/ 10800 h 21600"/>
                    <a:gd name="T6" fmla="*/ 10800 w 21600"/>
                    <a:gd name="T7" fmla="*/ 0 h 21600"/>
                    <a:gd name="T8" fmla="*/ 3999 w 21600"/>
                    <a:gd name="T9" fmla="*/ 3999 h 21600"/>
                    <a:gd name="T10" fmla="*/ 17601 w 21600"/>
                    <a:gd name="T11" fmla="*/ 17601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4397" y="21600"/>
                      </a:lnTo>
                      <a:lnTo>
                        <a:pt x="17203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996633">
                        <a:gamma/>
                        <a:shade val="66275"/>
                        <a:invGamma/>
                      </a:srgbClr>
                    </a:gs>
                    <a:gs pos="50000">
                      <a:srgbClr val="996633"/>
                    </a:gs>
                    <a:gs pos="100000">
                      <a:srgbClr val="996633">
                        <a:gamma/>
                        <a:shade val="66275"/>
                        <a:invGamma/>
                      </a:srgbClr>
                    </a:gs>
                  </a:gsLst>
                  <a:lin ang="5400000" scaled="1"/>
                </a:gra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</p:grpSp>
          <p:grpSp>
            <p:nvGrpSpPr>
              <p:cNvPr id="33831" name="Group 39">
                <a:extLst>
                  <a:ext uri="{FF2B5EF4-FFF2-40B4-BE49-F238E27FC236}">
                    <a16:creationId xmlns:a16="http://schemas.microsoft.com/office/drawing/2014/main" id="{13B0B6DD-1109-43F4-B175-CA64355371D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557" y="2788"/>
                <a:ext cx="104" cy="469"/>
                <a:chOff x="1650" y="2786"/>
                <a:chExt cx="94" cy="476"/>
              </a:xfrm>
            </p:grpSpPr>
            <p:sp>
              <p:nvSpPr>
                <p:cNvPr id="33832" name="AutoShape 40">
                  <a:extLst>
                    <a:ext uri="{FF2B5EF4-FFF2-40B4-BE49-F238E27FC236}">
                      <a16:creationId xmlns:a16="http://schemas.microsoft.com/office/drawing/2014/main" id="{BC9278CC-1FF7-4488-9C0F-8EE5C80D40B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6163951">
                  <a:off x="1496" y="3007"/>
                  <a:ext cx="470" cy="27"/>
                </a:xfrm>
                <a:custGeom>
                  <a:avLst/>
                  <a:gdLst>
                    <a:gd name="G0" fmla="+- 4397 0 0"/>
                    <a:gd name="G1" fmla="+- 21600 0 4397"/>
                    <a:gd name="G2" fmla="*/ 4397 1 2"/>
                    <a:gd name="G3" fmla="+- 21600 0 G2"/>
                    <a:gd name="G4" fmla="+/ 4397 21600 2"/>
                    <a:gd name="G5" fmla="+/ G1 0 2"/>
                    <a:gd name="G6" fmla="*/ 21600 21600 4397"/>
                    <a:gd name="G7" fmla="*/ G6 1 2"/>
                    <a:gd name="G8" fmla="+- 21600 0 G7"/>
                    <a:gd name="G9" fmla="*/ 21600 1 2"/>
                    <a:gd name="G10" fmla="+- 4397 0 G9"/>
                    <a:gd name="G11" fmla="?: G10 G8 0"/>
                    <a:gd name="G12" fmla="?: G10 G7 21600"/>
                    <a:gd name="T0" fmla="*/ 19401 w 21600"/>
                    <a:gd name="T1" fmla="*/ 10800 h 21600"/>
                    <a:gd name="T2" fmla="*/ 10800 w 21600"/>
                    <a:gd name="T3" fmla="*/ 21600 h 21600"/>
                    <a:gd name="T4" fmla="*/ 2199 w 21600"/>
                    <a:gd name="T5" fmla="*/ 10800 h 21600"/>
                    <a:gd name="T6" fmla="*/ 10800 w 21600"/>
                    <a:gd name="T7" fmla="*/ 0 h 21600"/>
                    <a:gd name="T8" fmla="*/ 3999 w 21600"/>
                    <a:gd name="T9" fmla="*/ 3999 h 21600"/>
                    <a:gd name="T10" fmla="*/ 17601 w 21600"/>
                    <a:gd name="T11" fmla="*/ 17601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4397" y="21600"/>
                      </a:lnTo>
                      <a:lnTo>
                        <a:pt x="17203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996633">
                        <a:gamma/>
                        <a:shade val="66275"/>
                        <a:invGamma/>
                      </a:srgbClr>
                    </a:gs>
                    <a:gs pos="50000">
                      <a:srgbClr val="996633"/>
                    </a:gs>
                    <a:gs pos="100000">
                      <a:srgbClr val="996633">
                        <a:gamma/>
                        <a:shade val="66275"/>
                        <a:invGamma/>
                      </a:srgbClr>
                    </a:gs>
                  </a:gsLst>
                  <a:lin ang="5400000" scaled="1"/>
                </a:gra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33833" name="AutoShape 41">
                  <a:extLst>
                    <a:ext uri="{FF2B5EF4-FFF2-40B4-BE49-F238E27FC236}">
                      <a16:creationId xmlns:a16="http://schemas.microsoft.com/office/drawing/2014/main" id="{799ACDC1-EFCB-4079-80A0-BAC14A241D2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16963951">
                  <a:off x="1429" y="3013"/>
                  <a:ext cx="470" cy="27"/>
                </a:xfrm>
                <a:custGeom>
                  <a:avLst/>
                  <a:gdLst>
                    <a:gd name="G0" fmla="+- 4397 0 0"/>
                    <a:gd name="G1" fmla="+- 21600 0 4397"/>
                    <a:gd name="G2" fmla="*/ 4397 1 2"/>
                    <a:gd name="G3" fmla="+- 21600 0 G2"/>
                    <a:gd name="G4" fmla="+/ 4397 21600 2"/>
                    <a:gd name="G5" fmla="+/ G1 0 2"/>
                    <a:gd name="G6" fmla="*/ 21600 21600 4397"/>
                    <a:gd name="G7" fmla="*/ G6 1 2"/>
                    <a:gd name="G8" fmla="+- 21600 0 G7"/>
                    <a:gd name="G9" fmla="*/ 21600 1 2"/>
                    <a:gd name="G10" fmla="+- 4397 0 G9"/>
                    <a:gd name="G11" fmla="?: G10 G8 0"/>
                    <a:gd name="G12" fmla="?: G10 G7 21600"/>
                    <a:gd name="T0" fmla="*/ 19401 w 21600"/>
                    <a:gd name="T1" fmla="*/ 10800 h 21600"/>
                    <a:gd name="T2" fmla="*/ 10800 w 21600"/>
                    <a:gd name="T3" fmla="*/ 21600 h 21600"/>
                    <a:gd name="T4" fmla="*/ 2199 w 21600"/>
                    <a:gd name="T5" fmla="*/ 10800 h 21600"/>
                    <a:gd name="T6" fmla="*/ 10800 w 21600"/>
                    <a:gd name="T7" fmla="*/ 0 h 21600"/>
                    <a:gd name="T8" fmla="*/ 3999 w 21600"/>
                    <a:gd name="T9" fmla="*/ 3999 h 21600"/>
                    <a:gd name="T10" fmla="*/ 17601 w 21600"/>
                    <a:gd name="T11" fmla="*/ 17601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4397" y="21600"/>
                      </a:lnTo>
                      <a:lnTo>
                        <a:pt x="17203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996633">
                        <a:gamma/>
                        <a:shade val="66275"/>
                        <a:invGamma/>
                      </a:srgbClr>
                    </a:gs>
                    <a:gs pos="50000">
                      <a:srgbClr val="996633"/>
                    </a:gs>
                    <a:gs pos="100000">
                      <a:srgbClr val="996633">
                        <a:gamma/>
                        <a:shade val="66275"/>
                        <a:invGamma/>
                      </a:srgbClr>
                    </a:gs>
                  </a:gsLst>
                  <a:lin ang="5400000" scaled="1"/>
                </a:gra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</p:grpSp>
          <p:grpSp>
            <p:nvGrpSpPr>
              <p:cNvPr id="33834" name="Group 42">
                <a:extLst>
                  <a:ext uri="{FF2B5EF4-FFF2-40B4-BE49-F238E27FC236}">
                    <a16:creationId xmlns:a16="http://schemas.microsoft.com/office/drawing/2014/main" id="{CFD311CC-F62C-45EE-AD1A-48FD0398E0C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466" y="2788"/>
                <a:ext cx="104" cy="469"/>
                <a:chOff x="1650" y="2786"/>
                <a:chExt cx="94" cy="476"/>
              </a:xfrm>
            </p:grpSpPr>
            <p:sp>
              <p:nvSpPr>
                <p:cNvPr id="33835" name="AutoShape 43">
                  <a:extLst>
                    <a:ext uri="{FF2B5EF4-FFF2-40B4-BE49-F238E27FC236}">
                      <a16:creationId xmlns:a16="http://schemas.microsoft.com/office/drawing/2014/main" id="{F2EAC052-EE97-47D2-899A-CE2308612DB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6163951">
                  <a:off x="1496" y="3007"/>
                  <a:ext cx="470" cy="27"/>
                </a:xfrm>
                <a:custGeom>
                  <a:avLst/>
                  <a:gdLst>
                    <a:gd name="G0" fmla="+- 4397 0 0"/>
                    <a:gd name="G1" fmla="+- 21600 0 4397"/>
                    <a:gd name="G2" fmla="*/ 4397 1 2"/>
                    <a:gd name="G3" fmla="+- 21600 0 G2"/>
                    <a:gd name="G4" fmla="+/ 4397 21600 2"/>
                    <a:gd name="G5" fmla="+/ G1 0 2"/>
                    <a:gd name="G6" fmla="*/ 21600 21600 4397"/>
                    <a:gd name="G7" fmla="*/ G6 1 2"/>
                    <a:gd name="G8" fmla="+- 21600 0 G7"/>
                    <a:gd name="G9" fmla="*/ 21600 1 2"/>
                    <a:gd name="G10" fmla="+- 4397 0 G9"/>
                    <a:gd name="G11" fmla="?: G10 G8 0"/>
                    <a:gd name="G12" fmla="?: G10 G7 21600"/>
                    <a:gd name="T0" fmla="*/ 19401 w 21600"/>
                    <a:gd name="T1" fmla="*/ 10800 h 21600"/>
                    <a:gd name="T2" fmla="*/ 10800 w 21600"/>
                    <a:gd name="T3" fmla="*/ 21600 h 21600"/>
                    <a:gd name="T4" fmla="*/ 2199 w 21600"/>
                    <a:gd name="T5" fmla="*/ 10800 h 21600"/>
                    <a:gd name="T6" fmla="*/ 10800 w 21600"/>
                    <a:gd name="T7" fmla="*/ 0 h 21600"/>
                    <a:gd name="T8" fmla="*/ 3999 w 21600"/>
                    <a:gd name="T9" fmla="*/ 3999 h 21600"/>
                    <a:gd name="T10" fmla="*/ 17601 w 21600"/>
                    <a:gd name="T11" fmla="*/ 17601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4397" y="21600"/>
                      </a:lnTo>
                      <a:lnTo>
                        <a:pt x="17203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996633">
                        <a:gamma/>
                        <a:shade val="66275"/>
                        <a:invGamma/>
                      </a:srgbClr>
                    </a:gs>
                    <a:gs pos="50000">
                      <a:srgbClr val="996633"/>
                    </a:gs>
                    <a:gs pos="100000">
                      <a:srgbClr val="996633">
                        <a:gamma/>
                        <a:shade val="66275"/>
                        <a:invGamma/>
                      </a:srgbClr>
                    </a:gs>
                  </a:gsLst>
                  <a:lin ang="5400000" scaled="1"/>
                </a:gra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33836" name="AutoShape 44">
                  <a:extLst>
                    <a:ext uri="{FF2B5EF4-FFF2-40B4-BE49-F238E27FC236}">
                      <a16:creationId xmlns:a16="http://schemas.microsoft.com/office/drawing/2014/main" id="{E4077C17-112C-490F-BC9A-7F52580C1CC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16963951">
                  <a:off x="1429" y="3013"/>
                  <a:ext cx="470" cy="27"/>
                </a:xfrm>
                <a:custGeom>
                  <a:avLst/>
                  <a:gdLst>
                    <a:gd name="G0" fmla="+- 4397 0 0"/>
                    <a:gd name="G1" fmla="+- 21600 0 4397"/>
                    <a:gd name="G2" fmla="*/ 4397 1 2"/>
                    <a:gd name="G3" fmla="+- 21600 0 G2"/>
                    <a:gd name="G4" fmla="+/ 4397 21600 2"/>
                    <a:gd name="G5" fmla="+/ G1 0 2"/>
                    <a:gd name="G6" fmla="*/ 21600 21600 4397"/>
                    <a:gd name="G7" fmla="*/ G6 1 2"/>
                    <a:gd name="G8" fmla="+- 21600 0 G7"/>
                    <a:gd name="G9" fmla="*/ 21600 1 2"/>
                    <a:gd name="G10" fmla="+- 4397 0 G9"/>
                    <a:gd name="G11" fmla="?: G10 G8 0"/>
                    <a:gd name="G12" fmla="?: G10 G7 21600"/>
                    <a:gd name="T0" fmla="*/ 19401 w 21600"/>
                    <a:gd name="T1" fmla="*/ 10800 h 21600"/>
                    <a:gd name="T2" fmla="*/ 10800 w 21600"/>
                    <a:gd name="T3" fmla="*/ 21600 h 21600"/>
                    <a:gd name="T4" fmla="*/ 2199 w 21600"/>
                    <a:gd name="T5" fmla="*/ 10800 h 21600"/>
                    <a:gd name="T6" fmla="*/ 10800 w 21600"/>
                    <a:gd name="T7" fmla="*/ 0 h 21600"/>
                    <a:gd name="T8" fmla="*/ 3999 w 21600"/>
                    <a:gd name="T9" fmla="*/ 3999 h 21600"/>
                    <a:gd name="T10" fmla="*/ 17601 w 21600"/>
                    <a:gd name="T11" fmla="*/ 17601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T8" t="T9" r="T10" b="T11"/>
                  <a:pathLst>
                    <a:path w="21600" h="21600">
                      <a:moveTo>
                        <a:pt x="0" y="0"/>
                      </a:moveTo>
                      <a:lnTo>
                        <a:pt x="4397" y="21600"/>
                      </a:lnTo>
                      <a:lnTo>
                        <a:pt x="17203" y="21600"/>
                      </a:lnTo>
                      <a:lnTo>
                        <a:pt x="2160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996633">
                        <a:gamma/>
                        <a:shade val="66275"/>
                        <a:invGamma/>
                      </a:srgbClr>
                    </a:gs>
                    <a:gs pos="50000">
                      <a:srgbClr val="996633"/>
                    </a:gs>
                    <a:gs pos="100000">
                      <a:srgbClr val="996633">
                        <a:gamma/>
                        <a:shade val="66275"/>
                        <a:invGamma/>
                      </a:srgbClr>
                    </a:gs>
                  </a:gsLst>
                  <a:lin ang="5400000" scaled="1"/>
                </a:gra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</p:grpSp>
        </p:grpSp>
        <p:sp>
          <p:nvSpPr>
            <p:cNvPr id="33837" name="AutoShape 45">
              <a:extLst>
                <a:ext uri="{FF2B5EF4-FFF2-40B4-BE49-F238E27FC236}">
                  <a16:creationId xmlns:a16="http://schemas.microsoft.com/office/drawing/2014/main" id="{F0000AC3-10C7-45B0-AFD6-AAC0F508367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963951">
              <a:off x="2497" y="3021"/>
              <a:ext cx="463" cy="30"/>
            </a:xfrm>
            <a:custGeom>
              <a:avLst/>
              <a:gdLst>
                <a:gd name="G0" fmla="+- 4397 0 0"/>
                <a:gd name="G1" fmla="+- 21600 0 4397"/>
                <a:gd name="G2" fmla="*/ 4397 1 2"/>
                <a:gd name="G3" fmla="+- 21600 0 G2"/>
                <a:gd name="G4" fmla="+/ 4397 21600 2"/>
                <a:gd name="G5" fmla="+/ G1 0 2"/>
                <a:gd name="G6" fmla="*/ 21600 21600 4397"/>
                <a:gd name="G7" fmla="*/ G6 1 2"/>
                <a:gd name="G8" fmla="+- 21600 0 G7"/>
                <a:gd name="G9" fmla="*/ 21600 1 2"/>
                <a:gd name="G10" fmla="+- 4397 0 G9"/>
                <a:gd name="G11" fmla="?: G10 G8 0"/>
                <a:gd name="G12" fmla="?: G10 G7 21600"/>
                <a:gd name="T0" fmla="*/ 19401 w 21600"/>
                <a:gd name="T1" fmla="*/ 10800 h 21600"/>
                <a:gd name="T2" fmla="*/ 10800 w 21600"/>
                <a:gd name="T3" fmla="*/ 21600 h 21600"/>
                <a:gd name="T4" fmla="*/ 2199 w 21600"/>
                <a:gd name="T5" fmla="*/ 10800 h 21600"/>
                <a:gd name="T6" fmla="*/ 10800 w 21600"/>
                <a:gd name="T7" fmla="*/ 0 h 21600"/>
                <a:gd name="T8" fmla="*/ 3999 w 21600"/>
                <a:gd name="T9" fmla="*/ 3999 h 21600"/>
                <a:gd name="T10" fmla="*/ 17601 w 21600"/>
                <a:gd name="T11" fmla="*/ 17601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4397" y="21600"/>
                  </a:lnTo>
                  <a:lnTo>
                    <a:pt x="17203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rgbClr val="996633">
                    <a:gamma/>
                    <a:shade val="66275"/>
                    <a:invGamma/>
                  </a:srgbClr>
                </a:gs>
                <a:gs pos="50000">
                  <a:srgbClr val="996633"/>
                </a:gs>
                <a:gs pos="100000">
                  <a:srgbClr val="996633">
                    <a:gamma/>
                    <a:shade val="66275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33838" name="AutoShape 46">
              <a:extLst>
                <a:ext uri="{FF2B5EF4-FFF2-40B4-BE49-F238E27FC236}">
                  <a16:creationId xmlns:a16="http://schemas.microsoft.com/office/drawing/2014/main" id="{1D605EB9-F7BC-4018-9CE9-CE893DDA9D9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6163951">
              <a:off x="1121" y="3012"/>
              <a:ext cx="463" cy="30"/>
            </a:xfrm>
            <a:custGeom>
              <a:avLst/>
              <a:gdLst>
                <a:gd name="G0" fmla="+- 4397 0 0"/>
                <a:gd name="G1" fmla="+- 21600 0 4397"/>
                <a:gd name="G2" fmla="*/ 4397 1 2"/>
                <a:gd name="G3" fmla="+- 21600 0 G2"/>
                <a:gd name="G4" fmla="+/ 4397 21600 2"/>
                <a:gd name="G5" fmla="+/ G1 0 2"/>
                <a:gd name="G6" fmla="*/ 21600 21600 4397"/>
                <a:gd name="G7" fmla="*/ G6 1 2"/>
                <a:gd name="G8" fmla="+- 21600 0 G7"/>
                <a:gd name="G9" fmla="*/ 21600 1 2"/>
                <a:gd name="G10" fmla="+- 4397 0 G9"/>
                <a:gd name="G11" fmla="?: G10 G8 0"/>
                <a:gd name="G12" fmla="?: G10 G7 21600"/>
                <a:gd name="T0" fmla="*/ 19401 w 21600"/>
                <a:gd name="T1" fmla="*/ 10800 h 21600"/>
                <a:gd name="T2" fmla="*/ 10800 w 21600"/>
                <a:gd name="T3" fmla="*/ 21600 h 21600"/>
                <a:gd name="T4" fmla="*/ 2199 w 21600"/>
                <a:gd name="T5" fmla="*/ 10800 h 21600"/>
                <a:gd name="T6" fmla="*/ 10800 w 21600"/>
                <a:gd name="T7" fmla="*/ 0 h 21600"/>
                <a:gd name="T8" fmla="*/ 3999 w 21600"/>
                <a:gd name="T9" fmla="*/ 3999 h 21600"/>
                <a:gd name="T10" fmla="*/ 17601 w 21600"/>
                <a:gd name="T11" fmla="*/ 17601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4397" y="21600"/>
                  </a:lnTo>
                  <a:lnTo>
                    <a:pt x="17203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rgbClr val="996633">
                    <a:gamma/>
                    <a:shade val="66275"/>
                    <a:invGamma/>
                  </a:srgbClr>
                </a:gs>
                <a:gs pos="50000">
                  <a:srgbClr val="996633"/>
                </a:gs>
                <a:gs pos="100000">
                  <a:srgbClr val="996633">
                    <a:gamma/>
                    <a:shade val="66275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</p:grpSp>
      <p:sp>
        <p:nvSpPr>
          <p:cNvPr id="33842" name="Oval 50">
            <a:extLst>
              <a:ext uri="{FF2B5EF4-FFF2-40B4-BE49-F238E27FC236}">
                <a16:creationId xmlns:a16="http://schemas.microsoft.com/office/drawing/2014/main" id="{1026D3F3-308E-4C12-9C1A-E641EE52B0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51700" y="5668963"/>
            <a:ext cx="65088" cy="65087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grpSp>
        <p:nvGrpSpPr>
          <p:cNvPr id="33845" name="Group 53">
            <a:extLst>
              <a:ext uri="{FF2B5EF4-FFF2-40B4-BE49-F238E27FC236}">
                <a16:creationId xmlns:a16="http://schemas.microsoft.com/office/drawing/2014/main" id="{B22D33B5-7CDE-4B33-B32D-8F094E17EEF3}"/>
              </a:ext>
            </a:extLst>
          </p:cNvPr>
          <p:cNvGrpSpPr>
            <a:grpSpLocks/>
          </p:cNvGrpSpPr>
          <p:nvPr/>
        </p:nvGrpSpPr>
        <p:grpSpPr bwMode="auto">
          <a:xfrm>
            <a:off x="3352800" y="6308725"/>
            <a:ext cx="2133600" cy="0"/>
            <a:chOff x="1319" y="3249"/>
            <a:chExt cx="1344" cy="0"/>
          </a:xfrm>
        </p:grpSpPr>
        <p:sp>
          <p:nvSpPr>
            <p:cNvPr id="33846" name="Line 54">
              <a:extLst>
                <a:ext uri="{FF2B5EF4-FFF2-40B4-BE49-F238E27FC236}">
                  <a16:creationId xmlns:a16="http://schemas.microsoft.com/office/drawing/2014/main" id="{D319A6DE-5800-4777-B00D-3719CE790AC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19" y="3249"/>
              <a:ext cx="68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33847" name="Line 55">
              <a:extLst>
                <a:ext uri="{FF2B5EF4-FFF2-40B4-BE49-F238E27FC236}">
                  <a16:creationId xmlns:a16="http://schemas.microsoft.com/office/drawing/2014/main" id="{0BAFDDD5-3797-4537-9924-2EB432DD2A2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07" y="3249"/>
              <a:ext cx="68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33848" name="Line 56">
              <a:extLst>
                <a:ext uri="{FF2B5EF4-FFF2-40B4-BE49-F238E27FC236}">
                  <a16:creationId xmlns:a16="http://schemas.microsoft.com/office/drawing/2014/main" id="{BA4BC121-37BC-4C57-9B5F-2B81D17B42F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88" y="3249"/>
              <a:ext cx="68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33849" name="Line 57">
              <a:extLst>
                <a:ext uri="{FF2B5EF4-FFF2-40B4-BE49-F238E27FC236}">
                  <a16:creationId xmlns:a16="http://schemas.microsoft.com/office/drawing/2014/main" id="{ED5C56E7-E386-4383-992C-61C4C8B6BC6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70" y="3249"/>
              <a:ext cx="68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33850" name="Line 58">
              <a:extLst>
                <a:ext uri="{FF2B5EF4-FFF2-40B4-BE49-F238E27FC236}">
                  <a16:creationId xmlns:a16="http://schemas.microsoft.com/office/drawing/2014/main" id="{E5A071F2-DF9C-43F2-A0D4-A1934104F54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51" y="3249"/>
              <a:ext cx="68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33851" name="Line 59">
              <a:extLst>
                <a:ext uri="{FF2B5EF4-FFF2-40B4-BE49-F238E27FC236}">
                  <a16:creationId xmlns:a16="http://schemas.microsoft.com/office/drawing/2014/main" id="{EBB5F506-3135-45C2-A3BF-D01C386C7BC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32" y="3249"/>
              <a:ext cx="68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33852" name="Line 60">
              <a:extLst>
                <a:ext uri="{FF2B5EF4-FFF2-40B4-BE49-F238E27FC236}">
                  <a16:creationId xmlns:a16="http://schemas.microsoft.com/office/drawing/2014/main" id="{4418E65D-A286-488F-90D4-284A6DEB6AC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14" y="3249"/>
              <a:ext cx="68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33853" name="Line 61">
              <a:extLst>
                <a:ext uri="{FF2B5EF4-FFF2-40B4-BE49-F238E27FC236}">
                  <a16:creationId xmlns:a16="http://schemas.microsoft.com/office/drawing/2014/main" id="{81E4E8D9-F001-4D28-86BE-9505714B993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95" y="3249"/>
              <a:ext cx="68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</p:grpSp>
      <p:sp>
        <p:nvSpPr>
          <p:cNvPr id="33857" name="Rectangle 65">
            <a:extLst>
              <a:ext uri="{FF2B5EF4-FFF2-40B4-BE49-F238E27FC236}">
                <a16:creationId xmlns:a16="http://schemas.microsoft.com/office/drawing/2014/main" id="{1C5280C6-335C-4D99-983C-9606C175B2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9250" y="2133600"/>
            <a:ext cx="6337300" cy="424815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33858" name="Oval 66">
            <a:extLst>
              <a:ext uri="{FF2B5EF4-FFF2-40B4-BE49-F238E27FC236}">
                <a16:creationId xmlns:a16="http://schemas.microsoft.com/office/drawing/2014/main" id="{042BE076-36D4-4622-B8A2-EA41EB935F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3663" y="1768475"/>
            <a:ext cx="1619250" cy="1619250"/>
          </a:xfrm>
          <a:prstGeom prst="ellipse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grpSp>
        <p:nvGrpSpPr>
          <p:cNvPr id="33859" name="Group 67">
            <a:extLst>
              <a:ext uri="{FF2B5EF4-FFF2-40B4-BE49-F238E27FC236}">
                <a16:creationId xmlns:a16="http://schemas.microsoft.com/office/drawing/2014/main" id="{FBEE8972-C8C3-408E-ABAE-D266DA6D5CCA}"/>
              </a:ext>
            </a:extLst>
          </p:cNvPr>
          <p:cNvGrpSpPr>
            <a:grpSpLocks/>
          </p:cNvGrpSpPr>
          <p:nvPr/>
        </p:nvGrpSpPr>
        <p:grpSpPr bwMode="auto">
          <a:xfrm>
            <a:off x="6299200" y="1628775"/>
            <a:ext cx="1874838" cy="1871663"/>
            <a:chOff x="340" y="847"/>
            <a:chExt cx="1181" cy="1179"/>
          </a:xfrm>
        </p:grpSpPr>
        <p:sp>
          <p:nvSpPr>
            <p:cNvPr id="33860" name="Line 68">
              <a:extLst>
                <a:ext uri="{FF2B5EF4-FFF2-40B4-BE49-F238E27FC236}">
                  <a16:creationId xmlns:a16="http://schemas.microsoft.com/office/drawing/2014/main" id="{25328CA2-7721-4578-A698-14F17DA932B0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363" y="1457"/>
              <a:ext cx="113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33861" name="Line 69">
              <a:extLst>
                <a:ext uri="{FF2B5EF4-FFF2-40B4-BE49-F238E27FC236}">
                  <a16:creationId xmlns:a16="http://schemas.microsoft.com/office/drawing/2014/main" id="{168D8646-1676-49BB-B502-B9D24A5D31D8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800000">
              <a:off x="342" y="1446"/>
              <a:ext cx="117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33862" name="Line 70">
              <a:extLst>
                <a:ext uri="{FF2B5EF4-FFF2-40B4-BE49-F238E27FC236}">
                  <a16:creationId xmlns:a16="http://schemas.microsoft.com/office/drawing/2014/main" id="{58E9F6BB-B90A-45BF-86D1-3084B94012B6}"/>
                </a:ext>
              </a:extLst>
            </p:cNvPr>
            <p:cNvSpPr>
              <a:spLocks noChangeShapeType="1"/>
            </p:cNvSpPr>
            <p:nvPr/>
          </p:nvSpPr>
          <p:spPr bwMode="auto">
            <a:xfrm rot="3600000">
              <a:off x="339" y="1437"/>
              <a:ext cx="117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33863" name="Line 71">
              <a:extLst>
                <a:ext uri="{FF2B5EF4-FFF2-40B4-BE49-F238E27FC236}">
                  <a16:creationId xmlns:a16="http://schemas.microsoft.com/office/drawing/2014/main" id="{D9056740-4842-4E77-836A-FD262D1BDF01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9800000">
              <a:off x="340" y="1445"/>
              <a:ext cx="117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33864" name="Line 72">
              <a:extLst>
                <a:ext uri="{FF2B5EF4-FFF2-40B4-BE49-F238E27FC236}">
                  <a16:creationId xmlns:a16="http://schemas.microsoft.com/office/drawing/2014/main" id="{A4A8848F-0FC8-4A40-A7D0-FD72A053BEE6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8000000">
              <a:off x="351" y="1437"/>
              <a:ext cx="117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33865" name="Line 73">
              <a:extLst>
                <a:ext uri="{FF2B5EF4-FFF2-40B4-BE49-F238E27FC236}">
                  <a16:creationId xmlns:a16="http://schemas.microsoft.com/office/drawing/2014/main" id="{6CEB2983-C4CA-4ECA-8E2A-32D2CD10488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4" y="1444"/>
              <a:ext cx="113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</p:grpSp>
      <p:pic>
        <p:nvPicPr>
          <p:cNvPr id="33866" name="Picture 74">
            <a:extLst>
              <a:ext uri="{FF2B5EF4-FFF2-40B4-BE49-F238E27FC236}">
                <a16:creationId xmlns:a16="http://schemas.microsoft.com/office/drawing/2014/main" id="{9CA3E6A0-7257-469A-A7CD-193ED127DD75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5463" y="1912938"/>
            <a:ext cx="719137" cy="373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3867" name="Group 75">
            <a:extLst>
              <a:ext uri="{FF2B5EF4-FFF2-40B4-BE49-F238E27FC236}">
                <a16:creationId xmlns:a16="http://schemas.microsoft.com/office/drawing/2014/main" id="{20E1946E-FFE0-44B5-A78A-B6DB7555136C}"/>
              </a:ext>
            </a:extLst>
          </p:cNvPr>
          <p:cNvGrpSpPr>
            <a:grpSpLocks/>
          </p:cNvGrpSpPr>
          <p:nvPr/>
        </p:nvGrpSpPr>
        <p:grpSpPr bwMode="auto">
          <a:xfrm>
            <a:off x="7197725" y="1841500"/>
            <a:ext cx="71438" cy="1468438"/>
            <a:chOff x="736" y="2342"/>
            <a:chExt cx="45" cy="925"/>
          </a:xfrm>
        </p:grpSpPr>
        <p:grpSp>
          <p:nvGrpSpPr>
            <p:cNvPr id="33868" name="Group 76">
              <a:extLst>
                <a:ext uri="{FF2B5EF4-FFF2-40B4-BE49-F238E27FC236}">
                  <a16:creationId xmlns:a16="http://schemas.microsoft.com/office/drawing/2014/main" id="{5F7F36DF-4AF2-49DE-96AD-95AC0E0CFF2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48" y="2342"/>
              <a:ext cx="25" cy="450"/>
              <a:chOff x="1442" y="1980"/>
              <a:chExt cx="25" cy="450"/>
            </a:xfrm>
          </p:grpSpPr>
          <p:sp>
            <p:nvSpPr>
              <p:cNvPr id="33869" name="Rectangle 77">
                <a:extLst>
                  <a:ext uri="{FF2B5EF4-FFF2-40B4-BE49-F238E27FC236}">
                    <a16:creationId xmlns:a16="http://schemas.microsoft.com/office/drawing/2014/main" id="{A01C88E0-2821-41E9-AA03-3AC97F08689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23291">
                <a:off x="1262" y="2227"/>
                <a:ext cx="383" cy="23"/>
              </a:xfrm>
              <a:prstGeom prst="rect">
                <a:avLst/>
              </a:prstGeom>
              <a:solidFill>
                <a:srgbClr val="CC3300"/>
              </a:solidFill>
              <a:ln w="9525">
                <a:solidFill>
                  <a:srgbClr val="CC33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33870" name="AutoShape 78">
                <a:extLst>
                  <a:ext uri="{FF2B5EF4-FFF2-40B4-BE49-F238E27FC236}">
                    <a16:creationId xmlns:a16="http://schemas.microsoft.com/office/drawing/2014/main" id="{B11968F3-88C4-488D-BDBC-461F4955B6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623291">
                <a:off x="1444" y="1980"/>
                <a:ext cx="23" cy="68"/>
              </a:xfrm>
              <a:prstGeom prst="triangle">
                <a:avLst>
                  <a:gd name="adj" fmla="val 50000"/>
                </a:avLst>
              </a:prstGeom>
              <a:solidFill>
                <a:srgbClr val="CC3300"/>
              </a:solidFill>
              <a:ln w="9525">
                <a:solidFill>
                  <a:srgbClr val="CC33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33871" name="Line 79">
                <a:extLst>
                  <a:ext uri="{FF2B5EF4-FFF2-40B4-BE49-F238E27FC236}">
                    <a16:creationId xmlns:a16="http://schemas.microsoft.com/office/drawing/2014/main" id="{F16C0E84-958B-4955-96C3-FD9A0B99475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6223291">
                <a:off x="1330" y="2194"/>
                <a:ext cx="249" cy="0"/>
              </a:xfrm>
              <a:prstGeom prst="line">
                <a:avLst/>
              </a:prstGeom>
              <a:noFill/>
              <a:ln w="28575">
                <a:solidFill>
                  <a:srgbClr val="FF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</p:grpSp>
        <p:grpSp>
          <p:nvGrpSpPr>
            <p:cNvPr id="33872" name="Group 80">
              <a:extLst>
                <a:ext uri="{FF2B5EF4-FFF2-40B4-BE49-F238E27FC236}">
                  <a16:creationId xmlns:a16="http://schemas.microsoft.com/office/drawing/2014/main" id="{80C8AA19-371D-4280-878F-7157EA1F544E}"/>
                </a:ext>
              </a:extLst>
            </p:cNvPr>
            <p:cNvGrpSpPr>
              <a:grpSpLocks/>
            </p:cNvGrpSpPr>
            <p:nvPr/>
          </p:nvGrpSpPr>
          <p:grpSpPr bwMode="auto">
            <a:xfrm rot="10800000">
              <a:off x="743" y="2817"/>
              <a:ext cx="25" cy="450"/>
              <a:chOff x="1442" y="1980"/>
              <a:chExt cx="25" cy="450"/>
            </a:xfrm>
          </p:grpSpPr>
          <p:sp>
            <p:nvSpPr>
              <p:cNvPr id="33873" name="Rectangle 81">
                <a:extLst>
                  <a:ext uri="{FF2B5EF4-FFF2-40B4-BE49-F238E27FC236}">
                    <a16:creationId xmlns:a16="http://schemas.microsoft.com/office/drawing/2014/main" id="{EB87C348-524D-4F63-AB29-1E591539E29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23291">
                <a:off x="1262" y="2227"/>
                <a:ext cx="383" cy="2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C3300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CC33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33874" name="AutoShape 82">
                <a:extLst>
                  <a:ext uri="{FF2B5EF4-FFF2-40B4-BE49-F238E27FC236}">
                    <a16:creationId xmlns:a16="http://schemas.microsoft.com/office/drawing/2014/main" id="{DF56F071-5FB1-49AA-A3A0-FAF17E4F4B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623291">
                <a:off x="1444" y="1980"/>
                <a:ext cx="23" cy="68"/>
              </a:xfrm>
              <a:prstGeom prst="triangle">
                <a:avLst>
                  <a:gd name="adj" fmla="val 50000"/>
                </a:avLst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C3300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CC33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33875" name="Line 83">
                <a:extLst>
                  <a:ext uri="{FF2B5EF4-FFF2-40B4-BE49-F238E27FC236}">
                    <a16:creationId xmlns:a16="http://schemas.microsoft.com/office/drawing/2014/main" id="{D277698E-109F-48F2-89C2-5DBDA0B7B38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6223291">
                <a:off x="1330" y="2194"/>
                <a:ext cx="249" cy="0"/>
              </a:xfrm>
              <a:prstGeom prst="line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rgbClr val="FFFF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</p:grpSp>
        <p:grpSp>
          <p:nvGrpSpPr>
            <p:cNvPr id="33876" name="Group 84">
              <a:extLst>
                <a:ext uri="{FF2B5EF4-FFF2-40B4-BE49-F238E27FC236}">
                  <a16:creationId xmlns:a16="http://schemas.microsoft.com/office/drawing/2014/main" id="{0D5ACB2F-0743-44E4-B47C-FBF01312439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36" y="2783"/>
              <a:ext cx="45" cy="45"/>
              <a:chOff x="1156" y="2704"/>
              <a:chExt cx="45" cy="45"/>
            </a:xfrm>
          </p:grpSpPr>
          <p:sp>
            <p:nvSpPr>
              <p:cNvPr id="33877" name="Oval 85">
                <a:extLst>
                  <a:ext uri="{FF2B5EF4-FFF2-40B4-BE49-F238E27FC236}">
                    <a16:creationId xmlns:a16="http://schemas.microsoft.com/office/drawing/2014/main" id="{D2B738D2-6DCA-41CB-ACA6-2EC3B59EC9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23291">
                <a:off x="1156" y="2704"/>
                <a:ext cx="45" cy="4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33878" name="Oval 86">
                <a:extLst>
                  <a:ext uri="{FF2B5EF4-FFF2-40B4-BE49-F238E27FC236}">
                    <a16:creationId xmlns:a16="http://schemas.microsoft.com/office/drawing/2014/main" id="{2B0310F4-82D2-4E60-B596-26A346FDCE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23291">
                <a:off x="1167" y="2715"/>
                <a:ext cx="23" cy="23"/>
              </a:xfrm>
              <a:prstGeom prst="ellipse">
                <a:avLst/>
              </a:prstGeom>
              <a:solidFill>
                <a:srgbClr val="B2B2B2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</p:grpSp>
      </p:grpSp>
      <p:sp>
        <p:nvSpPr>
          <p:cNvPr id="33879" name="Oval 87">
            <a:extLst>
              <a:ext uri="{FF2B5EF4-FFF2-40B4-BE49-F238E27FC236}">
                <a16:creationId xmlns:a16="http://schemas.microsoft.com/office/drawing/2014/main" id="{FDDF5B49-A760-42A8-9969-4DB6AC55D1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3663" y="1773238"/>
            <a:ext cx="1619250" cy="1619250"/>
          </a:xfrm>
          <a:prstGeom prst="ellipse">
            <a:avLst/>
          </a:prstGeom>
          <a:gradFill rotWithShape="1">
            <a:gsLst>
              <a:gs pos="0">
                <a:srgbClr val="BDA4FA">
                  <a:alpha val="50999"/>
                </a:srgbClr>
              </a:gs>
              <a:gs pos="100000">
                <a:schemeClr val="bg1">
                  <a:alpha val="50999"/>
                </a:scheme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grpSp>
        <p:nvGrpSpPr>
          <p:cNvPr id="33880" name="Group 88">
            <a:extLst>
              <a:ext uri="{FF2B5EF4-FFF2-40B4-BE49-F238E27FC236}">
                <a16:creationId xmlns:a16="http://schemas.microsoft.com/office/drawing/2014/main" id="{651E0C01-5887-4D7A-8965-7B1FC3349E6A}"/>
              </a:ext>
            </a:extLst>
          </p:cNvPr>
          <p:cNvGrpSpPr>
            <a:grpSpLocks/>
          </p:cNvGrpSpPr>
          <p:nvPr/>
        </p:nvGrpSpPr>
        <p:grpSpPr bwMode="auto">
          <a:xfrm>
            <a:off x="6407150" y="1768475"/>
            <a:ext cx="1692275" cy="1663700"/>
            <a:chOff x="408" y="935"/>
            <a:chExt cx="1066" cy="1048"/>
          </a:xfrm>
        </p:grpSpPr>
        <p:sp>
          <p:nvSpPr>
            <p:cNvPr id="33881" name="Text Box 89">
              <a:extLst>
                <a:ext uri="{FF2B5EF4-FFF2-40B4-BE49-F238E27FC236}">
                  <a16:creationId xmlns:a16="http://schemas.microsoft.com/office/drawing/2014/main" id="{9AF27B4B-D88D-4204-870A-B629CDD3866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1" y="935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0</a:t>
              </a:r>
            </a:p>
          </p:txBody>
        </p:sp>
        <p:sp>
          <p:nvSpPr>
            <p:cNvPr id="33882" name="Text Box 90">
              <a:extLst>
                <a:ext uri="{FF2B5EF4-FFF2-40B4-BE49-F238E27FC236}">
                  <a16:creationId xmlns:a16="http://schemas.microsoft.com/office/drawing/2014/main" id="{B3CBE9D4-0126-4525-9507-839B94EDCEA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4" y="1004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55</a:t>
              </a:r>
            </a:p>
          </p:txBody>
        </p:sp>
        <p:sp>
          <p:nvSpPr>
            <p:cNvPr id="33883" name="Text Box 91">
              <a:extLst>
                <a:ext uri="{FF2B5EF4-FFF2-40B4-BE49-F238E27FC236}">
                  <a16:creationId xmlns:a16="http://schemas.microsoft.com/office/drawing/2014/main" id="{21A6FB4F-1004-45F4-A0D9-08F0CA4ED2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99" y="1011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5</a:t>
              </a:r>
            </a:p>
          </p:txBody>
        </p:sp>
        <p:sp>
          <p:nvSpPr>
            <p:cNvPr id="33884" name="Text Box 92">
              <a:extLst>
                <a:ext uri="{FF2B5EF4-FFF2-40B4-BE49-F238E27FC236}">
                  <a16:creationId xmlns:a16="http://schemas.microsoft.com/office/drawing/2014/main" id="{550A9AE6-DE9C-4434-87BC-4F0E4BDB6CE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58" y="1174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10</a:t>
              </a:r>
            </a:p>
          </p:txBody>
        </p:sp>
        <p:sp>
          <p:nvSpPr>
            <p:cNvPr id="33885" name="Text Box 93">
              <a:extLst>
                <a:ext uri="{FF2B5EF4-FFF2-40B4-BE49-F238E27FC236}">
                  <a16:creationId xmlns:a16="http://schemas.microsoft.com/office/drawing/2014/main" id="{7499D322-1938-49A0-8CB8-1B1F2DD632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38" y="1412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15</a:t>
              </a:r>
            </a:p>
          </p:txBody>
        </p:sp>
        <p:sp>
          <p:nvSpPr>
            <p:cNvPr id="33886" name="Text Box 94">
              <a:extLst>
                <a:ext uri="{FF2B5EF4-FFF2-40B4-BE49-F238E27FC236}">
                  <a16:creationId xmlns:a16="http://schemas.microsoft.com/office/drawing/2014/main" id="{666E675F-88C9-4043-947A-7F39C9AE25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58" y="1646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20</a:t>
              </a:r>
            </a:p>
          </p:txBody>
        </p:sp>
        <p:sp>
          <p:nvSpPr>
            <p:cNvPr id="33887" name="Text Box 95">
              <a:extLst>
                <a:ext uri="{FF2B5EF4-FFF2-40B4-BE49-F238E27FC236}">
                  <a16:creationId xmlns:a16="http://schemas.microsoft.com/office/drawing/2014/main" id="{5CC4122B-6BF9-4E61-ACC0-6CC42426739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99" y="1820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25</a:t>
              </a:r>
            </a:p>
          </p:txBody>
        </p:sp>
        <p:sp>
          <p:nvSpPr>
            <p:cNvPr id="33888" name="Text Box 96">
              <a:extLst>
                <a:ext uri="{FF2B5EF4-FFF2-40B4-BE49-F238E27FC236}">
                  <a16:creationId xmlns:a16="http://schemas.microsoft.com/office/drawing/2014/main" id="{81D1C6BB-96F8-4F80-B58A-128747644A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1" y="1877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30</a:t>
              </a:r>
            </a:p>
          </p:txBody>
        </p:sp>
        <p:sp>
          <p:nvSpPr>
            <p:cNvPr id="33889" name="Text Box 97">
              <a:extLst>
                <a:ext uri="{FF2B5EF4-FFF2-40B4-BE49-F238E27FC236}">
                  <a16:creationId xmlns:a16="http://schemas.microsoft.com/office/drawing/2014/main" id="{8B556677-6B8A-4A1B-B955-B794069B48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4" y="1813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35</a:t>
              </a:r>
            </a:p>
          </p:txBody>
        </p:sp>
        <p:sp>
          <p:nvSpPr>
            <p:cNvPr id="33890" name="Text Box 98">
              <a:extLst>
                <a:ext uri="{FF2B5EF4-FFF2-40B4-BE49-F238E27FC236}">
                  <a16:creationId xmlns:a16="http://schemas.microsoft.com/office/drawing/2014/main" id="{DFD6EC6B-A234-4D17-B325-873B9EFEA57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6" y="1639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40</a:t>
              </a:r>
            </a:p>
          </p:txBody>
        </p:sp>
        <p:sp>
          <p:nvSpPr>
            <p:cNvPr id="33891" name="Text Box 99">
              <a:extLst>
                <a:ext uri="{FF2B5EF4-FFF2-40B4-BE49-F238E27FC236}">
                  <a16:creationId xmlns:a16="http://schemas.microsoft.com/office/drawing/2014/main" id="{C783BCDD-0D00-4BFC-9FD1-3D88C181EF0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8" y="1412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45</a:t>
              </a:r>
            </a:p>
          </p:txBody>
        </p:sp>
        <p:sp>
          <p:nvSpPr>
            <p:cNvPr id="33892" name="Text Box 100">
              <a:extLst>
                <a:ext uri="{FF2B5EF4-FFF2-40B4-BE49-F238E27FC236}">
                  <a16:creationId xmlns:a16="http://schemas.microsoft.com/office/drawing/2014/main" id="{0C1DD6DF-1267-4920-BA96-43896147718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6" y="1174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50</a:t>
              </a:r>
            </a:p>
          </p:txBody>
        </p:sp>
      </p:grpSp>
      <p:sp>
        <p:nvSpPr>
          <p:cNvPr id="33893" name="Text Box 101">
            <a:extLst>
              <a:ext uri="{FF2B5EF4-FFF2-40B4-BE49-F238E27FC236}">
                <a16:creationId xmlns:a16="http://schemas.microsoft.com/office/drawing/2014/main" id="{D1B0DB31-079A-4429-B259-8383C2EF7D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7813" y="1700213"/>
            <a:ext cx="45354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altLang="sr-Latn-RS" b="1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Prijenos gibanja - pužni</a:t>
            </a:r>
          </a:p>
        </p:txBody>
      </p:sp>
      <p:sp>
        <p:nvSpPr>
          <p:cNvPr id="33894" name="AutoShape 102">
            <a:hlinkClick r:id="" action="ppaction://noaction">
              <a:snd r:embed="rId3" name="click.wav"/>
            </a:hlinkClick>
            <a:hlinkHover r:id="" action="ppaction://noaction" highlightClick="1">
              <a:snd r:embed="rId4" name="arrow.wav"/>
            </a:hlinkHover>
            <a:extLst>
              <a:ext uri="{FF2B5EF4-FFF2-40B4-BE49-F238E27FC236}">
                <a16:creationId xmlns:a16="http://schemas.microsoft.com/office/drawing/2014/main" id="{D10208AB-2440-4DD1-8211-21F692796E36}"/>
              </a:ext>
            </a:extLst>
          </p:cNvPr>
          <p:cNvSpPr>
            <a:spLocks noChangeArrowheads="1"/>
          </p:cNvSpPr>
          <p:nvPr/>
        </p:nvSpPr>
        <p:spPr bwMode="auto">
          <a:xfrm rot="-41549714">
            <a:off x="6877050" y="5013325"/>
            <a:ext cx="800100" cy="1541463"/>
          </a:xfrm>
          <a:custGeom>
            <a:avLst/>
            <a:gdLst>
              <a:gd name="G0" fmla="+- -2244518 0 0"/>
              <a:gd name="G1" fmla="+- -5319912 0 0"/>
              <a:gd name="G2" fmla="+- -2244518 0 -5319912"/>
              <a:gd name="G3" fmla="+- 10800 0 0"/>
              <a:gd name="G4" fmla="+- 0 0 -2244518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7254 0 0"/>
              <a:gd name="G9" fmla="+- 0 0 -5319912"/>
              <a:gd name="G10" fmla="+- 7254 0 2700"/>
              <a:gd name="G11" fmla="cos G10 -2244518"/>
              <a:gd name="G12" fmla="sin G10 -2244518"/>
              <a:gd name="G13" fmla="cos 13500 -2244518"/>
              <a:gd name="G14" fmla="sin 13500 -2244518"/>
              <a:gd name="G15" fmla="+- G11 10800 0"/>
              <a:gd name="G16" fmla="+- G12 10800 0"/>
              <a:gd name="G17" fmla="+- G13 10800 0"/>
              <a:gd name="G18" fmla="+- G14 10800 0"/>
              <a:gd name="G19" fmla="*/ 7254 1 2"/>
              <a:gd name="G20" fmla="+- G19 5400 0"/>
              <a:gd name="G21" fmla="cos G20 -2244518"/>
              <a:gd name="G22" fmla="sin G20 -2244518"/>
              <a:gd name="G23" fmla="+- G21 10800 0"/>
              <a:gd name="G24" fmla="+- G12 G23 G22"/>
              <a:gd name="G25" fmla="+- G22 G23 G11"/>
              <a:gd name="G26" fmla="cos 10800 -2244518"/>
              <a:gd name="G27" fmla="sin 10800 -2244518"/>
              <a:gd name="G28" fmla="cos 7254 -2244518"/>
              <a:gd name="G29" fmla="sin 7254 -2244518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5319912"/>
              <a:gd name="G36" fmla="sin G34 -5319912"/>
              <a:gd name="G37" fmla="+/ -5319912 -2244518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7254 G39"/>
              <a:gd name="G43" fmla="sin 7254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6569 w 21600"/>
              <a:gd name="T5" fmla="*/ 1669 h 21600"/>
              <a:gd name="T6" fmla="*/ 12184 w 21600"/>
              <a:gd name="T7" fmla="*/ 1879 h 21600"/>
              <a:gd name="T8" fmla="*/ 14674 w 21600"/>
              <a:gd name="T9" fmla="*/ 4667 h 21600"/>
              <a:gd name="T10" fmla="*/ 21959 w 21600"/>
              <a:gd name="T11" fmla="*/ 3202 h 21600"/>
              <a:gd name="T12" fmla="*/ 20779 w 21600"/>
              <a:gd name="T13" fmla="*/ 9416 h 21600"/>
              <a:gd name="T14" fmla="*/ 14564 w 21600"/>
              <a:gd name="T15" fmla="*/ 8237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6796" y="6717"/>
                </a:moveTo>
                <a:cubicBezTo>
                  <a:pt x="15665" y="5057"/>
                  <a:pt x="13897" y="3940"/>
                  <a:pt x="11912" y="3631"/>
                </a:cubicBezTo>
                <a:lnTo>
                  <a:pt x="12456" y="127"/>
                </a:lnTo>
                <a:cubicBezTo>
                  <a:pt x="15411" y="586"/>
                  <a:pt x="18044" y="2250"/>
                  <a:pt x="19727" y="4721"/>
                </a:cubicBezTo>
                <a:lnTo>
                  <a:pt x="21959" y="3202"/>
                </a:lnTo>
                <a:lnTo>
                  <a:pt x="20779" y="9416"/>
                </a:lnTo>
                <a:lnTo>
                  <a:pt x="14564" y="8237"/>
                </a:lnTo>
                <a:lnTo>
                  <a:pt x="16796" y="6717"/>
                </a:lnTo>
                <a:close/>
              </a:path>
            </a:pathLst>
          </a:custGeom>
          <a:gradFill rotWithShape="1">
            <a:gsLst>
              <a:gs pos="0">
                <a:srgbClr val="00CC00"/>
              </a:gs>
              <a:gs pos="50000">
                <a:srgbClr val="00CC00">
                  <a:gamma/>
                  <a:shade val="46275"/>
                  <a:invGamma/>
                </a:srgbClr>
              </a:gs>
              <a:gs pos="100000">
                <a:srgbClr val="00CC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endParaRPr lang="hr-HR"/>
          </a:p>
        </p:txBody>
      </p:sp>
      <p:sp>
        <p:nvSpPr>
          <p:cNvPr id="33895" name="Text Box 103">
            <a:extLst>
              <a:ext uri="{FF2B5EF4-FFF2-40B4-BE49-F238E27FC236}">
                <a16:creationId xmlns:a16="http://schemas.microsoft.com/office/drawing/2014/main" id="{C0F61413-5F26-465D-B011-236564741B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2275" y="2176463"/>
            <a:ext cx="35274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altLang="sr-Latn-RS" sz="1000" b="1">
                <a:latin typeface="Tahoma" panose="020B0604030504040204" pitchFamily="34" charset="0"/>
              </a:rPr>
              <a:t>Klikni na strelicu za početak i prekid okretanja.</a:t>
            </a:r>
          </a:p>
        </p:txBody>
      </p:sp>
      <p:sp>
        <p:nvSpPr>
          <p:cNvPr id="33896" name="Line 104">
            <a:extLst>
              <a:ext uri="{FF2B5EF4-FFF2-40B4-BE49-F238E27FC236}">
                <a16:creationId xmlns:a16="http://schemas.microsoft.com/office/drawing/2014/main" id="{B625085C-CAB9-422F-856F-BAC7CFF4837E}"/>
              </a:ext>
            </a:extLst>
          </p:cNvPr>
          <p:cNvSpPr>
            <a:spLocks noChangeShapeType="1"/>
          </p:cNvSpPr>
          <p:nvPr/>
        </p:nvSpPr>
        <p:spPr bwMode="auto">
          <a:xfrm rot="5400000">
            <a:off x="3582194" y="3987007"/>
            <a:ext cx="2052637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33981" name="Text Box 189">
            <a:extLst>
              <a:ext uri="{FF2B5EF4-FFF2-40B4-BE49-F238E27FC236}">
                <a16:creationId xmlns:a16="http://schemas.microsoft.com/office/drawing/2014/main" id="{65910A29-4ED7-4422-9162-39A591AC4C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5150" y="2492375"/>
            <a:ext cx="35274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altLang="sr-Latn-RS" sz="1000" b="1">
                <a:solidFill>
                  <a:srgbClr val="3333CC"/>
                </a:solidFill>
                <a:latin typeface="Tahoma" panose="020B0604030504040204" pitchFamily="34" charset="0"/>
              </a:rPr>
              <a:t>broj zubaca=</a:t>
            </a:r>
            <a:r>
              <a:rPr lang="hr-HR" altLang="sr-Latn-RS" sz="1200" b="1" u="sng">
                <a:solidFill>
                  <a:srgbClr val="3333CC"/>
                </a:solidFill>
                <a:latin typeface="Tahoma" panose="020B0604030504040204" pitchFamily="34" charset="0"/>
              </a:rPr>
              <a:t>24</a:t>
            </a:r>
          </a:p>
        </p:txBody>
      </p:sp>
      <p:graphicFrame>
        <p:nvGraphicFramePr>
          <p:cNvPr id="34045" name="Group 253">
            <a:extLst>
              <a:ext uri="{FF2B5EF4-FFF2-40B4-BE49-F238E27FC236}">
                <a16:creationId xmlns:a16="http://schemas.microsoft.com/office/drawing/2014/main" id="{AD83173E-F6D5-4C0D-BB26-2F1B544DCE67}"/>
              </a:ext>
            </a:extLst>
          </p:cNvPr>
          <p:cNvGraphicFramePr>
            <a:graphicFrameLocks noGrp="1"/>
          </p:cNvGraphicFramePr>
          <p:nvPr/>
        </p:nvGraphicFramePr>
        <p:xfrm>
          <a:off x="1763713" y="3357563"/>
          <a:ext cx="1512887" cy="863600"/>
        </p:xfrm>
        <a:graphic>
          <a:graphicData uri="http://schemas.openxmlformats.org/drawingml/2006/table">
            <a:tbl>
              <a:tblPr/>
              <a:tblGrid>
                <a:gridCol w="758825">
                  <a:extLst>
                    <a:ext uri="{9D8B030D-6E8A-4147-A177-3AD203B41FA5}">
                      <a16:colId xmlns:a16="http://schemas.microsoft.com/office/drawing/2014/main" val="906332664"/>
                    </a:ext>
                  </a:extLst>
                </a:gridCol>
                <a:gridCol w="754062">
                  <a:extLst>
                    <a:ext uri="{9D8B030D-6E8A-4147-A177-3AD203B41FA5}">
                      <a16:colId xmlns:a16="http://schemas.microsoft.com/office/drawing/2014/main" val="2623305745"/>
                    </a:ext>
                  </a:extLst>
                </a:gridCol>
              </a:tblGrid>
              <a:tr h="254000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BROJAČ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6601870"/>
                  </a:ext>
                </a:extLst>
              </a:tr>
              <a:tr h="609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zubaca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okretaja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4569681"/>
                  </a:ext>
                </a:extLst>
              </a:tr>
            </a:tbl>
          </a:graphicData>
        </a:graphic>
      </p:graphicFrame>
      <p:sp>
        <p:nvSpPr>
          <p:cNvPr id="34047" name="AutoShape 255">
            <a:hlinkClick r:id="" action="ppaction://hlinkshowjump?jump=previousslide"/>
            <a:hlinkHover r:id="" action="ppaction://noaction" highlightClick="1">
              <a:snd r:embed="rId3" name="click.wav"/>
            </a:hlinkHover>
            <a:extLst>
              <a:ext uri="{FF2B5EF4-FFF2-40B4-BE49-F238E27FC236}">
                <a16:creationId xmlns:a16="http://schemas.microsoft.com/office/drawing/2014/main" id="{BF90E238-9529-4804-8EEB-DC07F3801CA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092950" y="6272213"/>
            <a:ext cx="219075" cy="2159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DDDDDD"/>
              </a:gs>
              <a:gs pos="100000">
                <a:srgbClr val="DDDDDD">
                  <a:gamma/>
                  <a:shade val="69412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accent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pPr algn="ctr"/>
            <a:r>
              <a:rPr lang="hr-HR" altLang="sr-Latn-RS" sz="1000" b="1">
                <a:solidFill>
                  <a:srgbClr val="009900"/>
                </a:solidFill>
                <a:cs typeface="Arial" panose="020B0604020202020204" pitchFamily="34" charset="0"/>
                <a:sym typeface="Wingdings" panose="05000000000000000000" pitchFamily="2" charset="2"/>
              </a:rPr>
              <a:t></a:t>
            </a:r>
          </a:p>
        </p:txBody>
      </p:sp>
      <p:sp>
        <p:nvSpPr>
          <p:cNvPr id="34048" name="AutoShape 256">
            <a:hlinkClick r:id="" action="ppaction://hlinkshowjump?jump=nextslide"/>
            <a:hlinkHover r:id="" action="ppaction://noaction" highlightClick="1">
              <a:snd r:embed="rId3" name="click.wav"/>
            </a:hlinkHover>
            <a:extLst>
              <a:ext uri="{FF2B5EF4-FFF2-40B4-BE49-F238E27FC236}">
                <a16:creationId xmlns:a16="http://schemas.microsoft.com/office/drawing/2014/main" id="{1703CC1A-B6B7-4006-BF64-77DB783DAA5B}"/>
              </a:ext>
            </a:extLst>
          </p:cNvPr>
          <p:cNvSpPr>
            <a:spLocks noChangeAspect="1" noChangeArrowheads="1"/>
          </p:cNvSpPr>
          <p:nvPr/>
        </p:nvSpPr>
        <p:spPr bwMode="auto">
          <a:xfrm rot="10800000">
            <a:off x="7380288" y="6272213"/>
            <a:ext cx="219075" cy="2159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DDDDDD"/>
              </a:gs>
              <a:gs pos="100000">
                <a:srgbClr val="DDDDDD">
                  <a:gamma/>
                  <a:shade val="69412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accent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pPr algn="ctr"/>
            <a:r>
              <a:rPr lang="hr-HR" altLang="sr-Latn-RS" sz="1000" b="1">
                <a:solidFill>
                  <a:srgbClr val="009900"/>
                </a:solidFill>
                <a:cs typeface="Arial" panose="020B0604020202020204" pitchFamily="34" charset="0"/>
                <a:sym typeface="Wingdings" panose="05000000000000000000" pitchFamily="2" charset="2"/>
              </a:rPr>
              <a:t></a:t>
            </a:r>
          </a:p>
        </p:txBody>
      </p:sp>
      <p:sp>
        <p:nvSpPr>
          <p:cNvPr id="34049" name="AutoShape 257">
            <a:hlinkClick r:id="" action="ppaction://hlinkshowjump?jump=endshow"/>
            <a:hlinkHover r:id="" action="ppaction://noaction" highlightClick="1">
              <a:snd r:embed="rId3" name="click.wav"/>
            </a:hlinkHover>
            <a:extLst>
              <a:ext uri="{FF2B5EF4-FFF2-40B4-BE49-F238E27FC236}">
                <a16:creationId xmlns:a16="http://schemas.microsoft.com/office/drawing/2014/main" id="{D41F332D-DF4F-4D11-9C26-BBF496C388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78738" y="6272213"/>
            <a:ext cx="565150" cy="2159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19050" algn="ctr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accent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lIns="36000" tIns="36000" rIns="36000" bIns="36000" anchor="ctr"/>
          <a:lstStyle/>
          <a:p>
            <a:pPr algn="ctr"/>
            <a:r>
              <a:rPr lang="hr-HR" altLang="sr-Latn-RS" sz="800" b="1">
                <a:solidFill>
                  <a:schemeClr val="bg1"/>
                </a:solidFill>
                <a:latin typeface="Tahoma" panose="020B0604030504040204" pitchFamily="34" charset="0"/>
              </a:rPr>
              <a:t>Početak</a:t>
            </a:r>
          </a:p>
        </p:txBody>
      </p:sp>
      <p:sp>
        <p:nvSpPr>
          <p:cNvPr id="34050" name="Rectangle 258">
            <a:extLst>
              <a:ext uri="{FF2B5EF4-FFF2-40B4-BE49-F238E27FC236}">
                <a16:creationId xmlns:a16="http://schemas.microsoft.com/office/drawing/2014/main" id="{93CF9698-4EE8-4830-BE6C-B5A369CB0E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3575" y="5110163"/>
            <a:ext cx="576263" cy="2159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34051" name="Rectangle 259">
            <a:extLst>
              <a:ext uri="{FF2B5EF4-FFF2-40B4-BE49-F238E27FC236}">
                <a16:creationId xmlns:a16="http://schemas.microsoft.com/office/drawing/2014/main" id="{D8C37DBD-358B-47DB-9134-A02E87AE61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24525" y="5110163"/>
            <a:ext cx="504825" cy="2159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34052" name="Rectangle 260">
            <a:extLst>
              <a:ext uri="{FF2B5EF4-FFF2-40B4-BE49-F238E27FC236}">
                <a16:creationId xmlns:a16="http://schemas.microsoft.com/office/drawing/2014/main" id="{654E8FF1-1540-43FA-8FDC-A59538D87F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3575" y="5761038"/>
            <a:ext cx="576263" cy="2159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34053" name="Rectangle 261">
            <a:extLst>
              <a:ext uri="{FF2B5EF4-FFF2-40B4-BE49-F238E27FC236}">
                <a16:creationId xmlns:a16="http://schemas.microsoft.com/office/drawing/2014/main" id="{6C47DBB5-F40B-461A-A0D0-5D4760AE10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24525" y="5761038"/>
            <a:ext cx="504825" cy="2159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34054" name="Rectangle 262">
            <a:extLst>
              <a:ext uri="{FF2B5EF4-FFF2-40B4-BE49-F238E27FC236}">
                <a16:creationId xmlns:a16="http://schemas.microsoft.com/office/drawing/2014/main" id="{FC70B8BF-1B8E-4545-B123-B72ECEB943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4075" y="5318125"/>
            <a:ext cx="1655763" cy="442913"/>
          </a:xfrm>
          <a:prstGeom prst="rect">
            <a:avLst/>
          </a:prstGeom>
          <a:gradFill rotWithShape="1">
            <a:gsLst>
              <a:gs pos="0">
                <a:srgbClr val="996633">
                  <a:gamma/>
                  <a:shade val="56078"/>
                  <a:invGamma/>
                </a:srgbClr>
              </a:gs>
              <a:gs pos="50000">
                <a:srgbClr val="996633"/>
              </a:gs>
              <a:gs pos="100000">
                <a:srgbClr val="996633">
                  <a:gamma/>
                  <a:shade val="56078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34057" name="Rectangle 265">
            <a:extLst>
              <a:ext uri="{FF2B5EF4-FFF2-40B4-BE49-F238E27FC236}">
                <a16:creationId xmlns:a16="http://schemas.microsoft.com/office/drawing/2014/main" id="{971977FF-32BE-4367-A8C4-C3ED109A54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24525" y="5318125"/>
            <a:ext cx="1439863" cy="442913"/>
          </a:xfrm>
          <a:prstGeom prst="rect">
            <a:avLst/>
          </a:prstGeom>
          <a:gradFill rotWithShape="1">
            <a:gsLst>
              <a:gs pos="0">
                <a:srgbClr val="996633">
                  <a:gamma/>
                  <a:shade val="56078"/>
                  <a:invGamma/>
                </a:srgbClr>
              </a:gs>
              <a:gs pos="50000">
                <a:srgbClr val="996633"/>
              </a:gs>
              <a:gs pos="100000">
                <a:srgbClr val="996633">
                  <a:gamma/>
                  <a:shade val="56078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33843" name="Line 51">
            <a:extLst>
              <a:ext uri="{FF2B5EF4-FFF2-40B4-BE49-F238E27FC236}">
                <a16:creationId xmlns:a16="http://schemas.microsoft.com/office/drawing/2014/main" id="{F4E1217B-00A3-4249-960F-B96926CAD866}"/>
              </a:ext>
            </a:extLst>
          </p:cNvPr>
          <p:cNvSpPr>
            <a:spLocks noChangeShapeType="1"/>
          </p:cNvSpPr>
          <p:nvPr/>
        </p:nvSpPr>
        <p:spPr bwMode="auto">
          <a:xfrm>
            <a:off x="6084888" y="5734050"/>
            <a:ext cx="1152525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33844" name="Line 52">
            <a:extLst>
              <a:ext uri="{FF2B5EF4-FFF2-40B4-BE49-F238E27FC236}">
                <a16:creationId xmlns:a16="http://schemas.microsoft.com/office/drawing/2014/main" id="{20298081-4634-434E-9610-3D4BD0984C34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2638" y="5734050"/>
            <a:ext cx="12954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38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38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38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389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38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389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38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389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38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389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389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338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 nodeType="clickPar">
                      <p:stCondLst>
                        <p:cond delay="0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64" presetClass="path" presetSubtype="0" repeatCount="24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0.00533 L 2.5E-6 -0.31481 " pathEditMode="relative" rAng="0" ptsTypes="AA">
                                      <p:cBhvr>
                                        <p:cTn id="25" dur="10000" fill="hold"/>
                                        <p:tgtEl>
                                          <p:spTgt spid="339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019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64" presetClass="path" presetSubtype="0" fill="hold" grpId="0" nodeType="withEffect">
                                  <p:stCondLst>
                                    <p:cond delay="9000"/>
                                  </p:stCondLst>
                                  <p:childTnLst>
                                    <p:animMotion origin="layout" path="M 5.55556E-7 7.40741E-7 L 5.55556E-7 -0.03148 " pathEditMode="relative" rAng="0" ptsTypes="AA">
                                      <p:cBhvr>
                                        <p:cTn id="27" dur="1000" fill="hold"/>
                                        <p:tgtEl>
                                          <p:spTgt spid="339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74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64" presetClass="path" presetSubtype="0" fill="hold" nodeType="withEffect">
                                  <p:stCondLst>
                                    <p:cond delay="9000"/>
                                  </p:stCondLst>
                                  <p:childTnLst>
                                    <p:animMotion origin="layout" path="M 5.55556E-7 -3.33333E-6 L 5.55556E-7 -0.03125 " pathEditMode="relative" rAng="0" ptsTypes="AA">
                                      <p:cBhvr>
                                        <p:cTn id="29" dur="1000" fill="hold"/>
                                        <p:tgtEl>
                                          <p:spTgt spid="339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74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64" presetClass="path" presetSubtype="0" fill="hold" nodeType="withEffect">
                                  <p:stCondLst>
                                    <p:cond delay="19000"/>
                                  </p:stCondLst>
                                  <p:childTnLst>
                                    <p:animMotion origin="layout" path="M 5.55556E-7 -0.03125 L 5.55556E-7 -0.0625 " pathEditMode="relative" rAng="0" ptsTypes="AA">
                                      <p:cBhvr>
                                        <p:cTn id="31" dur="1000" fill="hold"/>
                                        <p:tgtEl>
                                          <p:spTgt spid="339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74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3" dur="24000" fill="hold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4" presetID="35" presetClass="path" presetSubtype="0" repeatCount="24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09 -2.96296E-6 L -5.55556E-7 -2.96296E-6 " pathEditMode="fixed" rAng="0" ptsTypes="AA">
                                      <p:cBhvr>
                                        <p:cTn id="35" dur="1000" fill="hold"/>
                                        <p:tgtEl>
                                          <p:spTgt spid="338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45" y="0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0" presetClass="path" presetSubtype="0" repeatCount="24000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0.00017 0.0007 C -0.00139 -0.00162 -0.00417 -0.00741 -0.00504 -0.01412 C -0.00591 -0.02083 -0.00573 -0.03264 -0.00504 -0.03912 C -0.00434 -0.0456 -0.00243 -0.05092 -0.00087 -0.05347 C 0.00069 -0.05602 0.00277 -0.05671 0.00434 -0.05486 C 0.0059 -0.05301 0.00763 -0.04722 0.0085 -0.04236 C 0.00937 -0.0375 0.01007 -0.03217 0.00989 -0.02616 C 0.00972 -0.02014 0.00885 -0.01134 0.00781 -0.00671 C 0.00677 -0.00208 0.00451 -1.11111E-6 0.00329 0.00116 C 0.00208 0.00232 0.00086 0.0007 0.00017 0.0007 Z " pathEditMode="relative" rAng="0" ptsTypes="aaaaaaaaaa">
                                      <p:cBhvr>
                                        <p:cTn id="37" dur="1000" fill="hold"/>
                                        <p:tgtEl>
                                          <p:spTgt spid="338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1" y="-2801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0" presetClass="path" presetSubtype="0" repeatCount="24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1.48148E-6 C -0.00122 -0.00718 -0.01233 -0.03009 -0.00747 -0.04283 C -0.00261 -0.05556 0.02343 -0.06482 0.02934 -0.07685 C 0.03524 -0.08889 0.02777 -0.10695 0.02743 -0.11482 " pathEditMode="relative" rAng="0" ptsTypes="aaaa">
                                      <p:cBhvr>
                                        <p:cTn id="39" dur="1000" fill="hold"/>
                                        <p:tgtEl>
                                          <p:spTgt spid="338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46" y="-5741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0" presetClass="path" presetSubtype="0" repeatCount="24000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-0.00399 0.00116 C -0.00607 -0.00185 -0.01493 -0.0074 -0.01684 -0.01618 C -0.01875 -0.02497 -0.01996 -0.04115 -0.01545 -0.05109 C -0.01093 -0.06104 0.00625 -0.06543 0.0099 -0.07514 C 0.01355 -0.08485 0.0073 -0.10289 0.0066 -0.11005 " pathEditMode="relative" rAng="0" ptsTypes="aaaaa">
                                      <p:cBhvr>
                                        <p:cTn id="41" dur="1000" fill="hold"/>
                                        <p:tgtEl>
                                          <p:spTgt spid="338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" y="-5572"/>
                                    </p:animMotion>
                                  </p:childTnLst>
                                </p:cTn>
                              </p:par>
                              <p:par>
                                <p:cTn id="42" presetID="64" presetClass="path" presetSubtype="0" repeatCount="23300" fill="hold" nodeType="withEffect">
                                  <p:stCondLst>
                                    <p:cond delay="5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0.03802 2.59259E-6 L 0.03663 -0.16783 " pathEditMode="relative" rAng="0" ptsTypes="AA">
                                      <p:cBhvr>
                                        <p:cTn id="43" dur="1000" fill="hold"/>
                                        <p:tgtEl>
                                          <p:spTgt spid="338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" y="-8403"/>
                                    </p:animMotion>
                                  </p:childTnLst>
                                </p:cTn>
                              </p:par>
                              <p:par>
                                <p:cTn id="4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8640000">
                                      <p:cBhvr>
                                        <p:cTn id="45" dur="24000" fill="hold"/>
                                        <p:tgtEl>
                                          <p:spTgt spid="3386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6" presetID="64" presetClass="path" presetSubtype="0" repeatCount="24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0.00533 L 2.5E-6 -0.31481 " pathEditMode="relative" rAng="0" ptsTypes="AA">
                                      <p:cBhvr>
                                        <p:cTn id="47" dur="10000" fill="hold"/>
                                        <p:tgtEl>
                                          <p:spTgt spid="339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019"/>
                                    </p:animMotion>
                                  </p:childTnLst>
                                </p:cTn>
                              </p:par>
                              <p:par>
                                <p:cTn id="48" presetID="64" presetClass="path" presetSubtype="0" fill="hold" grpId="0" nodeType="withEffect">
                                  <p:stCondLst>
                                    <p:cond delay="9000"/>
                                  </p:stCondLst>
                                  <p:childTnLst>
                                    <p:animMotion origin="layout" path="M 5.55556E-7 7.40741E-7 L 5.55556E-7 -0.03148 " pathEditMode="relative" rAng="0" ptsTypes="AA">
                                      <p:cBhvr>
                                        <p:cTn id="49" dur="1000" fill="hold"/>
                                        <p:tgtEl>
                                          <p:spTgt spid="339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74"/>
                                    </p:animMotion>
                                  </p:childTnLst>
                                </p:cTn>
                              </p:par>
                              <p:par>
                                <p:cTn id="50" presetID="64" presetClass="path" presetSubtype="0" fill="hold" nodeType="withEffect">
                                  <p:stCondLst>
                                    <p:cond delay="9000"/>
                                  </p:stCondLst>
                                  <p:childTnLst>
                                    <p:animMotion origin="layout" path="M 5.55556E-7 -3.33333E-6 L 5.55556E-7 -0.03125 " pathEditMode="relative" rAng="0" ptsTypes="AA">
                                      <p:cBhvr>
                                        <p:cTn id="51" dur="1000" fill="hold"/>
                                        <p:tgtEl>
                                          <p:spTgt spid="339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74"/>
                                    </p:animMotion>
                                  </p:childTnLst>
                                </p:cTn>
                              </p:par>
                              <p:par>
                                <p:cTn id="52" presetID="64" presetClass="path" presetSubtype="0" fill="hold" nodeType="withEffect">
                                  <p:stCondLst>
                                    <p:cond delay="19000"/>
                                  </p:stCondLst>
                                  <p:childTnLst>
                                    <p:animMotion origin="layout" path="M 5.55556E-7 -0.03125 L 5.55556E-7 -0.0625 " pathEditMode="relative" rAng="0" ptsTypes="AA">
                                      <p:cBhvr>
                                        <p:cTn id="53" dur="1000" fill="hold"/>
                                        <p:tgtEl>
                                          <p:spTgt spid="339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74"/>
                                    </p:animMotion>
                                  </p:childTnLst>
                                </p:cTn>
                              </p:par>
                              <p:par>
                                <p:cTn id="5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5" dur="24000" fill="hold"/>
                                        <p:tgtEl>
                                          <p:spTgt spid="3389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6" presetID="64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4.81481E-6 L -1.66667E-6 -0.03149 " pathEditMode="relative" rAng="0" ptsTypes="AA">
                                      <p:cBhvr>
                                        <p:cTn id="57" dur="24000" fill="hold"/>
                                        <p:tgtEl>
                                          <p:spTgt spid="339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894"/>
                  </p:tgtEl>
                </p:cond>
              </p:nextCondLst>
            </p:seq>
          </p:childTnLst>
        </p:cTn>
      </p:par>
    </p:tnLst>
    <p:bldLst>
      <p:bldP spid="33982" grpId="0" animBg="1"/>
      <p:bldP spid="3395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55" name="Text Box 171">
            <a:extLst>
              <a:ext uri="{FF2B5EF4-FFF2-40B4-BE49-F238E27FC236}">
                <a16:creationId xmlns:a16="http://schemas.microsoft.com/office/drawing/2014/main" id="{5B4DC7BC-36B4-4521-8F86-9AD264B551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0775" y="4076700"/>
            <a:ext cx="179388" cy="215900"/>
          </a:xfrm>
          <a:prstGeom prst="rect">
            <a:avLst/>
          </a:prstGeom>
          <a:gradFill rotWithShape="1">
            <a:gsLst>
              <a:gs pos="0">
                <a:srgbClr val="B2B2B2">
                  <a:gamma/>
                  <a:shade val="76078"/>
                  <a:invGamma/>
                </a:srgbClr>
              </a:gs>
              <a:gs pos="50000">
                <a:srgbClr val="B2B2B2"/>
              </a:gs>
              <a:gs pos="100000">
                <a:srgbClr val="B2B2B2">
                  <a:gamma/>
                  <a:shade val="76078"/>
                  <a:invGamma/>
                </a:srgbClr>
              </a:gs>
            </a:gsLst>
            <a:lin ang="5400000" scaled="1"/>
          </a:gra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 anchorCtr="1"/>
          <a:lstStyle/>
          <a:p>
            <a:pPr algn="ctr">
              <a:spcBef>
                <a:spcPct val="50000"/>
              </a:spcBef>
            </a:pPr>
            <a:r>
              <a:rPr lang="hr-HR" altLang="sr-Latn-RS" sz="1400" b="1">
                <a:latin typeface="Tahoma" panose="020B0604030504040204" pitchFamily="34" charset="0"/>
              </a:rPr>
              <a:t>0</a:t>
            </a:r>
          </a:p>
        </p:txBody>
      </p:sp>
      <p:grpSp>
        <p:nvGrpSpPr>
          <p:cNvPr id="16556" name="Group 172">
            <a:extLst>
              <a:ext uri="{FF2B5EF4-FFF2-40B4-BE49-F238E27FC236}">
                <a16:creationId xmlns:a16="http://schemas.microsoft.com/office/drawing/2014/main" id="{F8460383-F4DD-4622-9102-86FAF40E7DB1}"/>
              </a:ext>
            </a:extLst>
          </p:cNvPr>
          <p:cNvGrpSpPr>
            <a:grpSpLocks/>
          </p:cNvGrpSpPr>
          <p:nvPr/>
        </p:nvGrpSpPr>
        <p:grpSpPr bwMode="auto">
          <a:xfrm>
            <a:off x="4929188" y="4292600"/>
            <a:ext cx="180975" cy="2159000"/>
            <a:chOff x="793" y="2704"/>
            <a:chExt cx="114" cy="1360"/>
          </a:xfrm>
        </p:grpSpPr>
        <p:sp>
          <p:nvSpPr>
            <p:cNvPr id="16557" name="Text Box 173">
              <a:extLst>
                <a:ext uri="{FF2B5EF4-FFF2-40B4-BE49-F238E27FC236}">
                  <a16:creationId xmlns:a16="http://schemas.microsoft.com/office/drawing/2014/main" id="{9AC836C9-DAF9-4AA9-A084-DD09CFFA7E9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2704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1</a:t>
              </a:r>
            </a:p>
          </p:txBody>
        </p:sp>
        <p:sp>
          <p:nvSpPr>
            <p:cNvPr id="16558" name="Text Box 174">
              <a:extLst>
                <a:ext uri="{FF2B5EF4-FFF2-40B4-BE49-F238E27FC236}">
                  <a16:creationId xmlns:a16="http://schemas.microsoft.com/office/drawing/2014/main" id="{BED4D6B6-78F5-4C1E-836C-6BC105DDA0E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3384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6</a:t>
              </a:r>
            </a:p>
          </p:txBody>
        </p:sp>
        <p:sp>
          <p:nvSpPr>
            <p:cNvPr id="16559" name="Text Box 175">
              <a:extLst>
                <a:ext uri="{FF2B5EF4-FFF2-40B4-BE49-F238E27FC236}">
                  <a16:creationId xmlns:a16="http://schemas.microsoft.com/office/drawing/2014/main" id="{2C3EE695-C6A6-4026-9548-8796BE938BF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2976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3</a:t>
              </a:r>
            </a:p>
          </p:txBody>
        </p:sp>
        <p:sp>
          <p:nvSpPr>
            <p:cNvPr id="16560" name="Text Box 176">
              <a:extLst>
                <a:ext uri="{FF2B5EF4-FFF2-40B4-BE49-F238E27FC236}">
                  <a16:creationId xmlns:a16="http://schemas.microsoft.com/office/drawing/2014/main" id="{C357F9C1-52AA-4957-AEB2-757F6CDF2BF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3112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4</a:t>
              </a:r>
            </a:p>
          </p:txBody>
        </p:sp>
        <p:sp>
          <p:nvSpPr>
            <p:cNvPr id="16561" name="Text Box 177">
              <a:extLst>
                <a:ext uri="{FF2B5EF4-FFF2-40B4-BE49-F238E27FC236}">
                  <a16:creationId xmlns:a16="http://schemas.microsoft.com/office/drawing/2014/main" id="{BC7847EF-6D91-4617-8169-B26286BD109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3248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5</a:t>
              </a:r>
            </a:p>
          </p:txBody>
        </p:sp>
        <p:sp>
          <p:nvSpPr>
            <p:cNvPr id="16562" name="Text Box 178">
              <a:extLst>
                <a:ext uri="{FF2B5EF4-FFF2-40B4-BE49-F238E27FC236}">
                  <a16:creationId xmlns:a16="http://schemas.microsoft.com/office/drawing/2014/main" id="{749015CE-2ACF-4C20-AF24-971D70E964A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2840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2</a:t>
              </a:r>
            </a:p>
          </p:txBody>
        </p:sp>
        <p:sp>
          <p:nvSpPr>
            <p:cNvPr id="16563" name="Text Box 179">
              <a:extLst>
                <a:ext uri="{FF2B5EF4-FFF2-40B4-BE49-F238E27FC236}">
                  <a16:creationId xmlns:a16="http://schemas.microsoft.com/office/drawing/2014/main" id="{28F4ABD8-01BF-4D2E-9540-60BF3612F1A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3520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7</a:t>
              </a:r>
            </a:p>
          </p:txBody>
        </p:sp>
        <p:sp>
          <p:nvSpPr>
            <p:cNvPr id="16564" name="Text Box 180">
              <a:extLst>
                <a:ext uri="{FF2B5EF4-FFF2-40B4-BE49-F238E27FC236}">
                  <a16:creationId xmlns:a16="http://schemas.microsoft.com/office/drawing/2014/main" id="{3A879F07-5C42-41AA-A87A-F9532F284C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3656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8</a:t>
              </a:r>
            </a:p>
          </p:txBody>
        </p:sp>
        <p:sp>
          <p:nvSpPr>
            <p:cNvPr id="16565" name="Text Box 181">
              <a:extLst>
                <a:ext uri="{FF2B5EF4-FFF2-40B4-BE49-F238E27FC236}">
                  <a16:creationId xmlns:a16="http://schemas.microsoft.com/office/drawing/2014/main" id="{D7BFA783-7897-4ECE-946F-7877BA0A0F7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3" y="3792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9</a:t>
              </a:r>
            </a:p>
          </p:txBody>
        </p:sp>
        <p:sp>
          <p:nvSpPr>
            <p:cNvPr id="16566" name="Text Box 182">
              <a:extLst>
                <a:ext uri="{FF2B5EF4-FFF2-40B4-BE49-F238E27FC236}">
                  <a16:creationId xmlns:a16="http://schemas.microsoft.com/office/drawing/2014/main" id="{755612EC-2F4A-425F-BCAD-607A6348B8E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3928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0</a:t>
              </a:r>
            </a:p>
          </p:txBody>
        </p:sp>
      </p:grpSp>
      <p:grpSp>
        <p:nvGrpSpPr>
          <p:cNvPr id="16567" name="Group 183">
            <a:extLst>
              <a:ext uri="{FF2B5EF4-FFF2-40B4-BE49-F238E27FC236}">
                <a16:creationId xmlns:a16="http://schemas.microsoft.com/office/drawing/2014/main" id="{E104ABFA-1D53-4E85-BA25-80FDCCACCAEA}"/>
              </a:ext>
            </a:extLst>
          </p:cNvPr>
          <p:cNvGrpSpPr>
            <a:grpSpLocks/>
          </p:cNvGrpSpPr>
          <p:nvPr/>
        </p:nvGrpSpPr>
        <p:grpSpPr bwMode="auto">
          <a:xfrm>
            <a:off x="5108575" y="4076700"/>
            <a:ext cx="180975" cy="2374900"/>
            <a:chOff x="906" y="2614"/>
            <a:chExt cx="114" cy="1496"/>
          </a:xfrm>
        </p:grpSpPr>
        <p:sp>
          <p:nvSpPr>
            <p:cNvPr id="16568" name="Text Box 184">
              <a:extLst>
                <a:ext uri="{FF2B5EF4-FFF2-40B4-BE49-F238E27FC236}">
                  <a16:creationId xmlns:a16="http://schemas.microsoft.com/office/drawing/2014/main" id="{6E7A79F5-D788-43D9-9237-00AD93AF15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2614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0</a:t>
              </a:r>
            </a:p>
          </p:txBody>
        </p:sp>
        <p:sp>
          <p:nvSpPr>
            <p:cNvPr id="16569" name="Text Box 185">
              <a:extLst>
                <a:ext uri="{FF2B5EF4-FFF2-40B4-BE49-F238E27FC236}">
                  <a16:creationId xmlns:a16="http://schemas.microsoft.com/office/drawing/2014/main" id="{CFFD2BBC-52E9-4CE3-9FA2-B0278FB2C2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2750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1</a:t>
              </a:r>
            </a:p>
          </p:txBody>
        </p:sp>
        <p:sp>
          <p:nvSpPr>
            <p:cNvPr id="16570" name="Text Box 186">
              <a:extLst>
                <a:ext uri="{FF2B5EF4-FFF2-40B4-BE49-F238E27FC236}">
                  <a16:creationId xmlns:a16="http://schemas.microsoft.com/office/drawing/2014/main" id="{ECB70C03-A95A-4101-A689-DEE84693013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430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6</a:t>
              </a:r>
            </a:p>
          </p:txBody>
        </p:sp>
        <p:sp>
          <p:nvSpPr>
            <p:cNvPr id="16571" name="Text Box 187">
              <a:extLst>
                <a:ext uri="{FF2B5EF4-FFF2-40B4-BE49-F238E27FC236}">
                  <a16:creationId xmlns:a16="http://schemas.microsoft.com/office/drawing/2014/main" id="{51E2E285-5D6D-4819-8DE4-CB717D7FE4E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022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3</a:t>
              </a:r>
            </a:p>
          </p:txBody>
        </p:sp>
        <p:sp>
          <p:nvSpPr>
            <p:cNvPr id="16572" name="Text Box 188">
              <a:extLst>
                <a:ext uri="{FF2B5EF4-FFF2-40B4-BE49-F238E27FC236}">
                  <a16:creationId xmlns:a16="http://schemas.microsoft.com/office/drawing/2014/main" id="{63E87C7C-5AED-46CB-ABB7-891CAE76D0D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158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4</a:t>
              </a:r>
            </a:p>
          </p:txBody>
        </p:sp>
        <p:sp>
          <p:nvSpPr>
            <p:cNvPr id="16573" name="Text Box 189">
              <a:extLst>
                <a:ext uri="{FF2B5EF4-FFF2-40B4-BE49-F238E27FC236}">
                  <a16:creationId xmlns:a16="http://schemas.microsoft.com/office/drawing/2014/main" id="{DA8D6FF9-A81D-46C9-9A44-D6B446B0E02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294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5</a:t>
              </a:r>
            </a:p>
          </p:txBody>
        </p:sp>
        <p:sp>
          <p:nvSpPr>
            <p:cNvPr id="16574" name="Text Box 190">
              <a:extLst>
                <a:ext uri="{FF2B5EF4-FFF2-40B4-BE49-F238E27FC236}">
                  <a16:creationId xmlns:a16="http://schemas.microsoft.com/office/drawing/2014/main" id="{EB855026-3AC7-4A77-BAE1-A8AA5817F31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2886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2</a:t>
              </a:r>
            </a:p>
          </p:txBody>
        </p:sp>
        <p:sp>
          <p:nvSpPr>
            <p:cNvPr id="16575" name="Text Box 191">
              <a:extLst>
                <a:ext uri="{FF2B5EF4-FFF2-40B4-BE49-F238E27FC236}">
                  <a16:creationId xmlns:a16="http://schemas.microsoft.com/office/drawing/2014/main" id="{1202BF8C-E83B-45FB-932B-E8FDFD1159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566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7</a:t>
              </a:r>
            </a:p>
          </p:txBody>
        </p:sp>
        <p:sp>
          <p:nvSpPr>
            <p:cNvPr id="16576" name="Text Box 192">
              <a:extLst>
                <a:ext uri="{FF2B5EF4-FFF2-40B4-BE49-F238E27FC236}">
                  <a16:creationId xmlns:a16="http://schemas.microsoft.com/office/drawing/2014/main" id="{9683A01D-8877-41BE-8914-513A8C429A0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702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8</a:t>
              </a:r>
            </a:p>
          </p:txBody>
        </p:sp>
        <p:sp>
          <p:nvSpPr>
            <p:cNvPr id="16577" name="Text Box 193">
              <a:extLst>
                <a:ext uri="{FF2B5EF4-FFF2-40B4-BE49-F238E27FC236}">
                  <a16:creationId xmlns:a16="http://schemas.microsoft.com/office/drawing/2014/main" id="{78FC5517-0BD9-4544-8E86-68E6FD1E17E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6" y="3838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9</a:t>
              </a:r>
            </a:p>
          </p:txBody>
        </p:sp>
        <p:sp>
          <p:nvSpPr>
            <p:cNvPr id="16578" name="Text Box 194">
              <a:extLst>
                <a:ext uri="{FF2B5EF4-FFF2-40B4-BE49-F238E27FC236}">
                  <a16:creationId xmlns:a16="http://schemas.microsoft.com/office/drawing/2014/main" id="{38BA8B8C-1446-4B52-BBC5-81DE24F0FD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974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0</a:t>
              </a:r>
            </a:p>
          </p:txBody>
        </p:sp>
      </p:grpSp>
      <p:grpSp>
        <p:nvGrpSpPr>
          <p:cNvPr id="16579" name="Group 195">
            <a:extLst>
              <a:ext uri="{FF2B5EF4-FFF2-40B4-BE49-F238E27FC236}">
                <a16:creationId xmlns:a16="http://schemas.microsoft.com/office/drawing/2014/main" id="{6085EDFF-EE13-45B5-B8D3-48D16D043847}"/>
              </a:ext>
            </a:extLst>
          </p:cNvPr>
          <p:cNvGrpSpPr>
            <a:grpSpLocks/>
          </p:cNvGrpSpPr>
          <p:nvPr/>
        </p:nvGrpSpPr>
        <p:grpSpPr bwMode="auto">
          <a:xfrm>
            <a:off x="4784725" y="1773238"/>
            <a:ext cx="579438" cy="4714875"/>
            <a:chOff x="1020" y="1117"/>
            <a:chExt cx="365" cy="2970"/>
          </a:xfrm>
        </p:grpSpPr>
        <p:sp>
          <p:nvSpPr>
            <p:cNvPr id="16580" name="Rectangle 196">
              <a:extLst>
                <a:ext uri="{FF2B5EF4-FFF2-40B4-BE49-F238E27FC236}">
                  <a16:creationId xmlns:a16="http://schemas.microsoft.com/office/drawing/2014/main" id="{FC10992F-7840-47A2-A6A7-4D2CFFD6A0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0" y="2704"/>
              <a:ext cx="365" cy="138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399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sr-Latn-RS" altLang="sr-Latn-RS"/>
            </a:p>
          </p:txBody>
        </p:sp>
        <p:sp>
          <p:nvSpPr>
            <p:cNvPr id="16581" name="Rectangle 197">
              <a:extLst>
                <a:ext uri="{FF2B5EF4-FFF2-40B4-BE49-F238E27FC236}">
                  <a16:creationId xmlns:a16="http://schemas.microsoft.com/office/drawing/2014/main" id="{D1A8898A-B824-401D-AF9D-E66AACA096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2" y="1117"/>
              <a:ext cx="363" cy="145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399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6582" name="Rectangle 198">
              <a:extLst>
                <a:ext uri="{FF2B5EF4-FFF2-40B4-BE49-F238E27FC236}">
                  <a16:creationId xmlns:a16="http://schemas.microsoft.com/office/drawing/2014/main" id="{5BC9332B-A945-495C-82BE-3408D98AD6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1" y="2568"/>
              <a:ext cx="227" cy="136"/>
            </a:xfrm>
            <a:prstGeom prst="rect">
              <a:avLst/>
            </a:prstGeom>
            <a:noFill/>
            <a:ln w="28575">
              <a:pattFill prst="narVert">
                <a:fgClr>
                  <a:schemeClr val="tx1"/>
                </a:fgClr>
                <a:bgClr>
                  <a:srgbClr val="FFFFFF"/>
                </a:bgClr>
              </a:patt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bg1">
                          <a:gamma/>
                          <a:shade val="83529"/>
                          <a:invGamma/>
                        </a:schemeClr>
                      </a:gs>
                      <a:gs pos="50000">
                        <a:schemeClr val="bg1">
                          <a:alpha val="11000"/>
                        </a:schemeClr>
                      </a:gs>
                      <a:gs pos="100000">
                        <a:schemeClr val="bg1">
                          <a:gamma/>
                          <a:shade val="83529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</p:grpSp>
      <p:sp>
        <p:nvSpPr>
          <p:cNvPr id="16527" name="Text Box 143">
            <a:extLst>
              <a:ext uri="{FF2B5EF4-FFF2-40B4-BE49-F238E27FC236}">
                <a16:creationId xmlns:a16="http://schemas.microsoft.com/office/drawing/2014/main" id="{6F457DDF-6064-49F4-B733-2836C2F656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26113" y="4076700"/>
            <a:ext cx="179387" cy="215900"/>
          </a:xfrm>
          <a:prstGeom prst="rect">
            <a:avLst/>
          </a:prstGeom>
          <a:gradFill rotWithShape="1">
            <a:gsLst>
              <a:gs pos="0">
                <a:srgbClr val="B2B2B2">
                  <a:gamma/>
                  <a:shade val="76078"/>
                  <a:invGamma/>
                </a:srgbClr>
              </a:gs>
              <a:gs pos="50000">
                <a:srgbClr val="B2B2B2"/>
              </a:gs>
              <a:gs pos="100000">
                <a:srgbClr val="B2B2B2">
                  <a:gamma/>
                  <a:shade val="76078"/>
                  <a:invGamma/>
                </a:srgbClr>
              </a:gs>
            </a:gsLst>
            <a:lin ang="5400000" scaled="1"/>
          </a:gra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 anchorCtr="1"/>
          <a:lstStyle/>
          <a:p>
            <a:pPr algn="ctr">
              <a:spcBef>
                <a:spcPct val="50000"/>
              </a:spcBef>
            </a:pPr>
            <a:r>
              <a:rPr lang="hr-HR" altLang="sr-Latn-RS" sz="1400" b="1">
                <a:latin typeface="Tahoma" panose="020B0604030504040204" pitchFamily="34" charset="0"/>
              </a:rPr>
              <a:t>0</a:t>
            </a:r>
          </a:p>
        </p:txBody>
      </p:sp>
      <p:grpSp>
        <p:nvGrpSpPr>
          <p:cNvPr id="16528" name="Group 144">
            <a:extLst>
              <a:ext uri="{FF2B5EF4-FFF2-40B4-BE49-F238E27FC236}">
                <a16:creationId xmlns:a16="http://schemas.microsoft.com/office/drawing/2014/main" id="{7D2131DA-8C1C-4B57-872A-8853780DA183}"/>
              </a:ext>
            </a:extLst>
          </p:cNvPr>
          <p:cNvGrpSpPr>
            <a:grpSpLocks/>
          </p:cNvGrpSpPr>
          <p:nvPr/>
        </p:nvGrpSpPr>
        <p:grpSpPr bwMode="auto">
          <a:xfrm>
            <a:off x="5724525" y="4292600"/>
            <a:ext cx="180975" cy="2159000"/>
            <a:chOff x="793" y="2704"/>
            <a:chExt cx="114" cy="1360"/>
          </a:xfrm>
        </p:grpSpPr>
        <p:sp>
          <p:nvSpPr>
            <p:cNvPr id="16529" name="Text Box 145">
              <a:extLst>
                <a:ext uri="{FF2B5EF4-FFF2-40B4-BE49-F238E27FC236}">
                  <a16:creationId xmlns:a16="http://schemas.microsoft.com/office/drawing/2014/main" id="{619403C9-8597-47E0-A25F-1B7339DF54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2704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1</a:t>
              </a:r>
            </a:p>
          </p:txBody>
        </p:sp>
        <p:sp>
          <p:nvSpPr>
            <p:cNvPr id="16530" name="Text Box 146">
              <a:extLst>
                <a:ext uri="{FF2B5EF4-FFF2-40B4-BE49-F238E27FC236}">
                  <a16:creationId xmlns:a16="http://schemas.microsoft.com/office/drawing/2014/main" id="{B732B7A1-34D3-4CE3-844B-690EA9B9A3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3384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6</a:t>
              </a:r>
            </a:p>
          </p:txBody>
        </p:sp>
        <p:sp>
          <p:nvSpPr>
            <p:cNvPr id="16531" name="Text Box 147">
              <a:extLst>
                <a:ext uri="{FF2B5EF4-FFF2-40B4-BE49-F238E27FC236}">
                  <a16:creationId xmlns:a16="http://schemas.microsoft.com/office/drawing/2014/main" id="{C959F7A2-B77B-487E-B5AE-E51C89C643F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2976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3</a:t>
              </a:r>
            </a:p>
          </p:txBody>
        </p:sp>
        <p:sp>
          <p:nvSpPr>
            <p:cNvPr id="16532" name="Text Box 148">
              <a:extLst>
                <a:ext uri="{FF2B5EF4-FFF2-40B4-BE49-F238E27FC236}">
                  <a16:creationId xmlns:a16="http://schemas.microsoft.com/office/drawing/2014/main" id="{516DBEFE-EDEB-43A8-AB4E-780D5A480A4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3112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4</a:t>
              </a:r>
            </a:p>
          </p:txBody>
        </p:sp>
        <p:sp>
          <p:nvSpPr>
            <p:cNvPr id="16533" name="Text Box 149">
              <a:extLst>
                <a:ext uri="{FF2B5EF4-FFF2-40B4-BE49-F238E27FC236}">
                  <a16:creationId xmlns:a16="http://schemas.microsoft.com/office/drawing/2014/main" id="{14E7C182-5DDE-4680-A4A2-84A72B2F2C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3248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5</a:t>
              </a:r>
            </a:p>
          </p:txBody>
        </p:sp>
        <p:sp>
          <p:nvSpPr>
            <p:cNvPr id="16534" name="Text Box 150">
              <a:extLst>
                <a:ext uri="{FF2B5EF4-FFF2-40B4-BE49-F238E27FC236}">
                  <a16:creationId xmlns:a16="http://schemas.microsoft.com/office/drawing/2014/main" id="{9AB63E29-0414-4808-A7C5-42CC5FE414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2840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2</a:t>
              </a:r>
            </a:p>
          </p:txBody>
        </p:sp>
        <p:sp>
          <p:nvSpPr>
            <p:cNvPr id="16535" name="Text Box 151">
              <a:extLst>
                <a:ext uri="{FF2B5EF4-FFF2-40B4-BE49-F238E27FC236}">
                  <a16:creationId xmlns:a16="http://schemas.microsoft.com/office/drawing/2014/main" id="{5BDF1E19-8A07-4166-B76F-837A3E3ABFA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3520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7</a:t>
              </a:r>
            </a:p>
          </p:txBody>
        </p:sp>
        <p:sp>
          <p:nvSpPr>
            <p:cNvPr id="16536" name="Text Box 152">
              <a:extLst>
                <a:ext uri="{FF2B5EF4-FFF2-40B4-BE49-F238E27FC236}">
                  <a16:creationId xmlns:a16="http://schemas.microsoft.com/office/drawing/2014/main" id="{3112E60F-E422-459F-B4C3-B33D7A610B0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3656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8</a:t>
              </a:r>
            </a:p>
          </p:txBody>
        </p:sp>
        <p:sp>
          <p:nvSpPr>
            <p:cNvPr id="16537" name="Text Box 153">
              <a:extLst>
                <a:ext uri="{FF2B5EF4-FFF2-40B4-BE49-F238E27FC236}">
                  <a16:creationId xmlns:a16="http://schemas.microsoft.com/office/drawing/2014/main" id="{8E88F61B-1C8D-4030-B6FA-446A1D59E39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3" y="3792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9</a:t>
              </a:r>
            </a:p>
          </p:txBody>
        </p:sp>
        <p:sp>
          <p:nvSpPr>
            <p:cNvPr id="16538" name="Text Box 154">
              <a:extLst>
                <a:ext uri="{FF2B5EF4-FFF2-40B4-BE49-F238E27FC236}">
                  <a16:creationId xmlns:a16="http://schemas.microsoft.com/office/drawing/2014/main" id="{61739F77-1040-4623-94B7-434C370531A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3928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0</a:t>
              </a:r>
            </a:p>
          </p:txBody>
        </p:sp>
      </p:grpSp>
      <p:grpSp>
        <p:nvGrpSpPr>
          <p:cNvPr id="16539" name="Group 155">
            <a:extLst>
              <a:ext uri="{FF2B5EF4-FFF2-40B4-BE49-F238E27FC236}">
                <a16:creationId xmlns:a16="http://schemas.microsoft.com/office/drawing/2014/main" id="{9C89FF07-B51E-45F2-B232-6F2D2E161439}"/>
              </a:ext>
            </a:extLst>
          </p:cNvPr>
          <p:cNvGrpSpPr>
            <a:grpSpLocks/>
          </p:cNvGrpSpPr>
          <p:nvPr/>
        </p:nvGrpSpPr>
        <p:grpSpPr bwMode="auto">
          <a:xfrm>
            <a:off x="5903913" y="4076700"/>
            <a:ext cx="180975" cy="2374900"/>
            <a:chOff x="906" y="2614"/>
            <a:chExt cx="114" cy="1496"/>
          </a:xfrm>
        </p:grpSpPr>
        <p:sp>
          <p:nvSpPr>
            <p:cNvPr id="16540" name="Text Box 156">
              <a:extLst>
                <a:ext uri="{FF2B5EF4-FFF2-40B4-BE49-F238E27FC236}">
                  <a16:creationId xmlns:a16="http://schemas.microsoft.com/office/drawing/2014/main" id="{664287CD-5AFD-4E7C-9748-88DB253F699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2614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0</a:t>
              </a:r>
            </a:p>
          </p:txBody>
        </p:sp>
        <p:sp>
          <p:nvSpPr>
            <p:cNvPr id="16541" name="Text Box 157">
              <a:extLst>
                <a:ext uri="{FF2B5EF4-FFF2-40B4-BE49-F238E27FC236}">
                  <a16:creationId xmlns:a16="http://schemas.microsoft.com/office/drawing/2014/main" id="{5DEB1BB8-C8EC-49AB-AAC5-A4B8FDE75A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2750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1</a:t>
              </a:r>
            </a:p>
          </p:txBody>
        </p:sp>
        <p:sp>
          <p:nvSpPr>
            <p:cNvPr id="16542" name="Text Box 158">
              <a:extLst>
                <a:ext uri="{FF2B5EF4-FFF2-40B4-BE49-F238E27FC236}">
                  <a16:creationId xmlns:a16="http://schemas.microsoft.com/office/drawing/2014/main" id="{CDB7500A-491E-4499-A186-3F30772BCD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430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6</a:t>
              </a:r>
            </a:p>
          </p:txBody>
        </p:sp>
        <p:sp>
          <p:nvSpPr>
            <p:cNvPr id="16543" name="Text Box 159">
              <a:extLst>
                <a:ext uri="{FF2B5EF4-FFF2-40B4-BE49-F238E27FC236}">
                  <a16:creationId xmlns:a16="http://schemas.microsoft.com/office/drawing/2014/main" id="{54D23E54-0D54-4434-9FCC-C1EF4696774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022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3</a:t>
              </a:r>
            </a:p>
          </p:txBody>
        </p:sp>
        <p:sp>
          <p:nvSpPr>
            <p:cNvPr id="16544" name="Text Box 160">
              <a:extLst>
                <a:ext uri="{FF2B5EF4-FFF2-40B4-BE49-F238E27FC236}">
                  <a16:creationId xmlns:a16="http://schemas.microsoft.com/office/drawing/2014/main" id="{0B69021C-BE01-4576-9C41-66F256EF882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158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4</a:t>
              </a:r>
            </a:p>
          </p:txBody>
        </p:sp>
        <p:sp>
          <p:nvSpPr>
            <p:cNvPr id="16545" name="Text Box 161">
              <a:extLst>
                <a:ext uri="{FF2B5EF4-FFF2-40B4-BE49-F238E27FC236}">
                  <a16:creationId xmlns:a16="http://schemas.microsoft.com/office/drawing/2014/main" id="{4948644E-96B3-4B99-A02B-0C442F446F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294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5</a:t>
              </a:r>
            </a:p>
          </p:txBody>
        </p:sp>
        <p:sp>
          <p:nvSpPr>
            <p:cNvPr id="16546" name="Text Box 162">
              <a:extLst>
                <a:ext uri="{FF2B5EF4-FFF2-40B4-BE49-F238E27FC236}">
                  <a16:creationId xmlns:a16="http://schemas.microsoft.com/office/drawing/2014/main" id="{9B321335-1549-481D-8BFD-A79F9348BF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2886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2</a:t>
              </a:r>
            </a:p>
          </p:txBody>
        </p:sp>
        <p:sp>
          <p:nvSpPr>
            <p:cNvPr id="16547" name="Text Box 163">
              <a:extLst>
                <a:ext uri="{FF2B5EF4-FFF2-40B4-BE49-F238E27FC236}">
                  <a16:creationId xmlns:a16="http://schemas.microsoft.com/office/drawing/2014/main" id="{97F9560C-010E-455A-A4C6-7BDC46A8E9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566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7</a:t>
              </a:r>
            </a:p>
          </p:txBody>
        </p:sp>
        <p:sp>
          <p:nvSpPr>
            <p:cNvPr id="16548" name="Text Box 164">
              <a:extLst>
                <a:ext uri="{FF2B5EF4-FFF2-40B4-BE49-F238E27FC236}">
                  <a16:creationId xmlns:a16="http://schemas.microsoft.com/office/drawing/2014/main" id="{7D9BC711-7A2A-4B24-BEE3-952F33D3A0A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702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8</a:t>
              </a:r>
            </a:p>
          </p:txBody>
        </p:sp>
        <p:sp>
          <p:nvSpPr>
            <p:cNvPr id="16549" name="Text Box 165">
              <a:extLst>
                <a:ext uri="{FF2B5EF4-FFF2-40B4-BE49-F238E27FC236}">
                  <a16:creationId xmlns:a16="http://schemas.microsoft.com/office/drawing/2014/main" id="{EF39B21C-E248-4F48-8ED1-18B372D14D3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6" y="3838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9</a:t>
              </a:r>
            </a:p>
          </p:txBody>
        </p:sp>
        <p:sp>
          <p:nvSpPr>
            <p:cNvPr id="16550" name="Text Box 166">
              <a:extLst>
                <a:ext uri="{FF2B5EF4-FFF2-40B4-BE49-F238E27FC236}">
                  <a16:creationId xmlns:a16="http://schemas.microsoft.com/office/drawing/2014/main" id="{7BC8B5FD-B70F-4BCB-86C0-887112297FA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974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0</a:t>
              </a:r>
            </a:p>
          </p:txBody>
        </p:sp>
      </p:grpSp>
      <p:grpSp>
        <p:nvGrpSpPr>
          <p:cNvPr id="16551" name="Group 167">
            <a:extLst>
              <a:ext uri="{FF2B5EF4-FFF2-40B4-BE49-F238E27FC236}">
                <a16:creationId xmlns:a16="http://schemas.microsoft.com/office/drawing/2014/main" id="{6138DB36-4114-4C76-ADF0-B63043D9F70F}"/>
              </a:ext>
            </a:extLst>
          </p:cNvPr>
          <p:cNvGrpSpPr>
            <a:grpSpLocks/>
          </p:cNvGrpSpPr>
          <p:nvPr/>
        </p:nvGrpSpPr>
        <p:grpSpPr bwMode="auto">
          <a:xfrm>
            <a:off x="5580063" y="1773238"/>
            <a:ext cx="579437" cy="4714875"/>
            <a:chOff x="1020" y="1117"/>
            <a:chExt cx="365" cy="2970"/>
          </a:xfrm>
        </p:grpSpPr>
        <p:sp>
          <p:nvSpPr>
            <p:cNvPr id="16552" name="Rectangle 168">
              <a:extLst>
                <a:ext uri="{FF2B5EF4-FFF2-40B4-BE49-F238E27FC236}">
                  <a16:creationId xmlns:a16="http://schemas.microsoft.com/office/drawing/2014/main" id="{5B419E92-D136-4865-AFAD-D360B29B03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0" y="2704"/>
              <a:ext cx="365" cy="138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399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sr-Latn-RS" altLang="sr-Latn-RS"/>
            </a:p>
          </p:txBody>
        </p:sp>
        <p:sp>
          <p:nvSpPr>
            <p:cNvPr id="16553" name="Rectangle 169">
              <a:extLst>
                <a:ext uri="{FF2B5EF4-FFF2-40B4-BE49-F238E27FC236}">
                  <a16:creationId xmlns:a16="http://schemas.microsoft.com/office/drawing/2014/main" id="{3E3BA0A2-771A-4B40-8AA4-C57546BA47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2" y="1117"/>
              <a:ext cx="363" cy="145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399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6554" name="Rectangle 170">
              <a:extLst>
                <a:ext uri="{FF2B5EF4-FFF2-40B4-BE49-F238E27FC236}">
                  <a16:creationId xmlns:a16="http://schemas.microsoft.com/office/drawing/2014/main" id="{BF5A420D-CF1E-4F73-8DBC-53B572D71A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1" y="2568"/>
              <a:ext cx="227" cy="136"/>
            </a:xfrm>
            <a:prstGeom prst="rect">
              <a:avLst/>
            </a:prstGeom>
            <a:noFill/>
            <a:ln w="28575">
              <a:pattFill prst="narVert">
                <a:fgClr>
                  <a:schemeClr val="tx1"/>
                </a:fgClr>
                <a:bgClr>
                  <a:srgbClr val="FFFFFF"/>
                </a:bgClr>
              </a:patt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bg1">
                          <a:gamma/>
                          <a:shade val="83529"/>
                          <a:invGamma/>
                        </a:schemeClr>
                      </a:gs>
                      <a:gs pos="50000">
                        <a:schemeClr val="bg1">
                          <a:alpha val="11000"/>
                        </a:schemeClr>
                      </a:gs>
                      <a:gs pos="100000">
                        <a:schemeClr val="bg1">
                          <a:gamma/>
                          <a:shade val="83529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</p:grpSp>
      <p:sp>
        <p:nvSpPr>
          <p:cNvPr id="16386" name="Arc 2">
            <a:extLst>
              <a:ext uri="{FF2B5EF4-FFF2-40B4-BE49-F238E27FC236}">
                <a16:creationId xmlns:a16="http://schemas.microsoft.com/office/drawing/2014/main" id="{FC7EACC0-EE44-40D5-917D-6BAC23AF4132}"/>
              </a:ext>
            </a:extLst>
          </p:cNvPr>
          <p:cNvSpPr>
            <a:spLocks/>
          </p:cNvSpPr>
          <p:nvPr/>
        </p:nvSpPr>
        <p:spPr bwMode="auto">
          <a:xfrm>
            <a:off x="1912938" y="2716213"/>
            <a:ext cx="1765300" cy="2881312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23509 w 26488"/>
              <a:gd name="T1" fmla="*/ 43116 h 43200"/>
              <a:gd name="T2" fmla="*/ 26488 w 26488"/>
              <a:gd name="T3" fmla="*/ 560 h 43200"/>
              <a:gd name="T4" fmla="*/ 21600 w 26488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6488" h="43200" fill="none" extrusionOk="0">
                <a:moveTo>
                  <a:pt x="23508" y="43115"/>
                </a:moveTo>
                <a:cubicBezTo>
                  <a:pt x="22874" y="43171"/>
                  <a:pt x="22237" y="43199"/>
                  <a:pt x="21600" y="43199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3245" y="0"/>
                  <a:pt x="24885" y="187"/>
                  <a:pt x="26487" y="560"/>
                </a:cubicBezTo>
              </a:path>
              <a:path w="26488" h="43200" stroke="0" extrusionOk="0">
                <a:moveTo>
                  <a:pt x="23508" y="43115"/>
                </a:moveTo>
                <a:cubicBezTo>
                  <a:pt x="22874" y="43171"/>
                  <a:pt x="22237" y="43199"/>
                  <a:pt x="21600" y="43199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3245" y="0"/>
                  <a:pt x="24885" y="187"/>
                  <a:pt x="26487" y="560"/>
                </a:cubicBezTo>
                <a:lnTo>
                  <a:pt x="21600" y="21600"/>
                </a:lnTo>
                <a:close/>
              </a:path>
            </a:pathLst>
          </a:cu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16387" name="Arc 3">
            <a:extLst>
              <a:ext uri="{FF2B5EF4-FFF2-40B4-BE49-F238E27FC236}">
                <a16:creationId xmlns:a16="http://schemas.microsoft.com/office/drawing/2014/main" id="{98449757-A8F0-4B40-AD76-BD4820508A31}"/>
              </a:ext>
            </a:extLst>
          </p:cNvPr>
          <p:cNvSpPr>
            <a:spLocks/>
          </p:cNvSpPr>
          <p:nvPr/>
        </p:nvSpPr>
        <p:spPr bwMode="auto">
          <a:xfrm>
            <a:off x="6948488" y="3505200"/>
            <a:ext cx="720725" cy="1439863"/>
          </a:xfrm>
          <a:custGeom>
            <a:avLst/>
            <a:gdLst>
              <a:gd name="G0" fmla="+- 0 0 0"/>
              <a:gd name="G1" fmla="+- 21531 0 0"/>
              <a:gd name="G2" fmla="+- 21600 0 0"/>
              <a:gd name="T0" fmla="*/ 1720 w 21600"/>
              <a:gd name="T1" fmla="*/ 0 h 43075"/>
              <a:gd name="T2" fmla="*/ 1548 w 21600"/>
              <a:gd name="T3" fmla="*/ 43075 h 43075"/>
              <a:gd name="T4" fmla="*/ 0 w 21600"/>
              <a:gd name="T5" fmla="*/ 21531 h 430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43075" fill="none" extrusionOk="0">
                <a:moveTo>
                  <a:pt x="1720" y="-1"/>
                </a:moveTo>
                <a:cubicBezTo>
                  <a:pt x="12946" y="896"/>
                  <a:pt x="21600" y="10268"/>
                  <a:pt x="21600" y="21531"/>
                </a:cubicBezTo>
                <a:cubicBezTo>
                  <a:pt x="21600" y="32859"/>
                  <a:pt x="12847" y="42263"/>
                  <a:pt x="1548" y="43075"/>
                </a:cubicBezTo>
              </a:path>
              <a:path w="21600" h="43075" stroke="0" extrusionOk="0">
                <a:moveTo>
                  <a:pt x="1720" y="-1"/>
                </a:moveTo>
                <a:cubicBezTo>
                  <a:pt x="12946" y="896"/>
                  <a:pt x="21600" y="10268"/>
                  <a:pt x="21600" y="21531"/>
                </a:cubicBezTo>
                <a:cubicBezTo>
                  <a:pt x="21600" y="32859"/>
                  <a:pt x="12847" y="42263"/>
                  <a:pt x="1548" y="43075"/>
                </a:cubicBezTo>
                <a:lnTo>
                  <a:pt x="0" y="21531"/>
                </a:lnTo>
                <a:close/>
              </a:path>
            </a:pathLst>
          </a:cu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16388" name="Line 4">
            <a:extLst>
              <a:ext uri="{FF2B5EF4-FFF2-40B4-BE49-F238E27FC236}">
                <a16:creationId xmlns:a16="http://schemas.microsoft.com/office/drawing/2014/main" id="{5D275102-97DD-44BE-9C1B-083F160C8B8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421063" y="4945063"/>
            <a:ext cx="3600450" cy="655637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6401" name="AutoShape 17">
            <a:hlinkClick r:id="" action="ppaction://noaction">
              <a:snd r:embed="rId2" name="click.wav"/>
            </a:hlinkClick>
            <a:hlinkHover r:id="" action="ppaction://noaction" highlightClick="1">
              <a:snd r:embed="rId3" name="arrow.wav"/>
            </a:hlinkHover>
            <a:extLst>
              <a:ext uri="{FF2B5EF4-FFF2-40B4-BE49-F238E27FC236}">
                <a16:creationId xmlns:a16="http://schemas.microsoft.com/office/drawing/2014/main" id="{F9897353-9401-41BD-A27B-41BEA7F0BD1F}"/>
              </a:ext>
            </a:extLst>
          </p:cNvPr>
          <p:cNvSpPr>
            <a:spLocks noChangeArrowheads="1"/>
          </p:cNvSpPr>
          <p:nvPr/>
        </p:nvSpPr>
        <p:spPr bwMode="auto">
          <a:xfrm rot="-24790441">
            <a:off x="3636169" y="2059782"/>
            <a:ext cx="793750" cy="1655762"/>
          </a:xfrm>
          <a:custGeom>
            <a:avLst/>
            <a:gdLst>
              <a:gd name="G0" fmla="+- -2244518 0 0"/>
              <a:gd name="G1" fmla="+- -5319912 0 0"/>
              <a:gd name="G2" fmla="+- -2244518 0 -5319912"/>
              <a:gd name="G3" fmla="+- 10800 0 0"/>
              <a:gd name="G4" fmla="+- 0 0 -2244518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7254 0 0"/>
              <a:gd name="G9" fmla="+- 0 0 -5319912"/>
              <a:gd name="G10" fmla="+- 7254 0 2700"/>
              <a:gd name="G11" fmla="cos G10 -2244518"/>
              <a:gd name="G12" fmla="sin G10 -2244518"/>
              <a:gd name="G13" fmla="cos 13500 -2244518"/>
              <a:gd name="G14" fmla="sin 13500 -2244518"/>
              <a:gd name="G15" fmla="+- G11 10800 0"/>
              <a:gd name="G16" fmla="+- G12 10800 0"/>
              <a:gd name="G17" fmla="+- G13 10800 0"/>
              <a:gd name="G18" fmla="+- G14 10800 0"/>
              <a:gd name="G19" fmla="*/ 7254 1 2"/>
              <a:gd name="G20" fmla="+- G19 5400 0"/>
              <a:gd name="G21" fmla="cos G20 -2244518"/>
              <a:gd name="G22" fmla="sin G20 -2244518"/>
              <a:gd name="G23" fmla="+- G21 10800 0"/>
              <a:gd name="G24" fmla="+- G12 G23 G22"/>
              <a:gd name="G25" fmla="+- G22 G23 G11"/>
              <a:gd name="G26" fmla="cos 10800 -2244518"/>
              <a:gd name="G27" fmla="sin 10800 -2244518"/>
              <a:gd name="G28" fmla="cos 7254 -2244518"/>
              <a:gd name="G29" fmla="sin 7254 -2244518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5319912"/>
              <a:gd name="G36" fmla="sin G34 -5319912"/>
              <a:gd name="G37" fmla="+/ -5319912 -2244518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7254 G39"/>
              <a:gd name="G43" fmla="sin 7254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6569 w 21600"/>
              <a:gd name="T5" fmla="*/ 1669 h 21600"/>
              <a:gd name="T6" fmla="*/ 12184 w 21600"/>
              <a:gd name="T7" fmla="*/ 1879 h 21600"/>
              <a:gd name="T8" fmla="*/ 14674 w 21600"/>
              <a:gd name="T9" fmla="*/ 4667 h 21600"/>
              <a:gd name="T10" fmla="*/ 21959 w 21600"/>
              <a:gd name="T11" fmla="*/ 3202 h 21600"/>
              <a:gd name="T12" fmla="*/ 20779 w 21600"/>
              <a:gd name="T13" fmla="*/ 9416 h 21600"/>
              <a:gd name="T14" fmla="*/ 14564 w 21600"/>
              <a:gd name="T15" fmla="*/ 8237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6796" y="6717"/>
                </a:moveTo>
                <a:cubicBezTo>
                  <a:pt x="15665" y="5057"/>
                  <a:pt x="13897" y="3940"/>
                  <a:pt x="11912" y="3631"/>
                </a:cubicBezTo>
                <a:lnTo>
                  <a:pt x="12456" y="127"/>
                </a:lnTo>
                <a:cubicBezTo>
                  <a:pt x="15411" y="586"/>
                  <a:pt x="18044" y="2250"/>
                  <a:pt x="19727" y="4721"/>
                </a:cubicBezTo>
                <a:lnTo>
                  <a:pt x="21959" y="3202"/>
                </a:lnTo>
                <a:lnTo>
                  <a:pt x="20779" y="9416"/>
                </a:lnTo>
                <a:lnTo>
                  <a:pt x="14564" y="8237"/>
                </a:lnTo>
                <a:lnTo>
                  <a:pt x="16796" y="6717"/>
                </a:lnTo>
                <a:close/>
              </a:path>
            </a:pathLst>
          </a:custGeom>
          <a:gradFill rotWithShape="1">
            <a:gsLst>
              <a:gs pos="0">
                <a:srgbClr val="00CC00"/>
              </a:gs>
              <a:gs pos="50000">
                <a:srgbClr val="00CC00">
                  <a:gamma/>
                  <a:shade val="46275"/>
                  <a:invGamma/>
                </a:srgbClr>
              </a:gs>
              <a:gs pos="100000">
                <a:srgbClr val="00CC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endParaRPr lang="hr-HR"/>
          </a:p>
        </p:txBody>
      </p:sp>
      <p:sp>
        <p:nvSpPr>
          <p:cNvPr id="16408" name="AutoShape 24">
            <a:hlinkClick r:id="" action="ppaction://noaction">
              <a:snd r:embed="rId2" name="click.wav"/>
            </a:hlinkClick>
            <a:hlinkHover r:id="" action="ppaction://noaction" highlightClick="1">
              <a:snd r:embed="rId3" name="arrow.wav"/>
            </a:hlinkHover>
            <a:extLst>
              <a:ext uri="{FF2B5EF4-FFF2-40B4-BE49-F238E27FC236}">
                <a16:creationId xmlns:a16="http://schemas.microsoft.com/office/drawing/2014/main" id="{AF5D0F20-05FD-4E7E-A908-247827F8B0B4}"/>
              </a:ext>
            </a:extLst>
          </p:cNvPr>
          <p:cNvSpPr>
            <a:spLocks noChangeArrowheads="1"/>
          </p:cNvSpPr>
          <p:nvPr/>
        </p:nvSpPr>
        <p:spPr bwMode="auto">
          <a:xfrm rot="13855543" flipV="1">
            <a:off x="2339182" y="2080418"/>
            <a:ext cx="793750" cy="1655763"/>
          </a:xfrm>
          <a:custGeom>
            <a:avLst/>
            <a:gdLst>
              <a:gd name="G0" fmla="+- -2244518 0 0"/>
              <a:gd name="G1" fmla="+- -5319912 0 0"/>
              <a:gd name="G2" fmla="+- -2244518 0 -5319912"/>
              <a:gd name="G3" fmla="+- 10800 0 0"/>
              <a:gd name="G4" fmla="+- 0 0 -2244518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7254 0 0"/>
              <a:gd name="G9" fmla="+- 0 0 -5319912"/>
              <a:gd name="G10" fmla="+- 7254 0 2700"/>
              <a:gd name="G11" fmla="cos G10 -2244518"/>
              <a:gd name="G12" fmla="sin G10 -2244518"/>
              <a:gd name="G13" fmla="cos 13500 -2244518"/>
              <a:gd name="G14" fmla="sin 13500 -2244518"/>
              <a:gd name="G15" fmla="+- G11 10800 0"/>
              <a:gd name="G16" fmla="+- G12 10800 0"/>
              <a:gd name="G17" fmla="+- G13 10800 0"/>
              <a:gd name="G18" fmla="+- G14 10800 0"/>
              <a:gd name="G19" fmla="*/ 7254 1 2"/>
              <a:gd name="G20" fmla="+- G19 5400 0"/>
              <a:gd name="G21" fmla="cos G20 -2244518"/>
              <a:gd name="G22" fmla="sin G20 -2244518"/>
              <a:gd name="G23" fmla="+- G21 10800 0"/>
              <a:gd name="G24" fmla="+- G12 G23 G22"/>
              <a:gd name="G25" fmla="+- G22 G23 G11"/>
              <a:gd name="G26" fmla="cos 10800 -2244518"/>
              <a:gd name="G27" fmla="sin 10800 -2244518"/>
              <a:gd name="G28" fmla="cos 7254 -2244518"/>
              <a:gd name="G29" fmla="sin 7254 -2244518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5319912"/>
              <a:gd name="G36" fmla="sin G34 -5319912"/>
              <a:gd name="G37" fmla="+/ -5319912 -2244518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7254 G39"/>
              <a:gd name="G43" fmla="sin 7254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6569 w 21600"/>
              <a:gd name="T5" fmla="*/ 1669 h 21600"/>
              <a:gd name="T6" fmla="*/ 12184 w 21600"/>
              <a:gd name="T7" fmla="*/ 1879 h 21600"/>
              <a:gd name="T8" fmla="*/ 14674 w 21600"/>
              <a:gd name="T9" fmla="*/ 4667 h 21600"/>
              <a:gd name="T10" fmla="*/ 21959 w 21600"/>
              <a:gd name="T11" fmla="*/ 3202 h 21600"/>
              <a:gd name="T12" fmla="*/ 20779 w 21600"/>
              <a:gd name="T13" fmla="*/ 9416 h 21600"/>
              <a:gd name="T14" fmla="*/ 14564 w 21600"/>
              <a:gd name="T15" fmla="*/ 8237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6796" y="6717"/>
                </a:moveTo>
                <a:cubicBezTo>
                  <a:pt x="15665" y="5057"/>
                  <a:pt x="13897" y="3940"/>
                  <a:pt x="11912" y="3631"/>
                </a:cubicBezTo>
                <a:lnTo>
                  <a:pt x="12456" y="127"/>
                </a:lnTo>
                <a:cubicBezTo>
                  <a:pt x="15411" y="586"/>
                  <a:pt x="18044" y="2250"/>
                  <a:pt x="19727" y="4721"/>
                </a:cubicBezTo>
                <a:lnTo>
                  <a:pt x="21959" y="3202"/>
                </a:lnTo>
                <a:lnTo>
                  <a:pt x="20779" y="9416"/>
                </a:lnTo>
                <a:lnTo>
                  <a:pt x="14564" y="8237"/>
                </a:lnTo>
                <a:lnTo>
                  <a:pt x="16796" y="6717"/>
                </a:lnTo>
                <a:close/>
              </a:path>
            </a:pathLst>
          </a:custGeom>
          <a:gradFill rotWithShape="1">
            <a:gsLst>
              <a:gs pos="0">
                <a:srgbClr val="00CC00"/>
              </a:gs>
              <a:gs pos="50000">
                <a:srgbClr val="00CC00">
                  <a:gamma/>
                  <a:shade val="46275"/>
                  <a:invGamma/>
                </a:srgbClr>
              </a:gs>
              <a:gs pos="100000">
                <a:srgbClr val="00CC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endParaRPr lang="hr-HR"/>
          </a:p>
        </p:txBody>
      </p:sp>
      <p:sp>
        <p:nvSpPr>
          <p:cNvPr id="16415" name="AutoShape 31">
            <a:extLst>
              <a:ext uri="{FF2B5EF4-FFF2-40B4-BE49-F238E27FC236}">
                <a16:creationId xmlns:a16="http://schemas.microsoft.com/office/drawing/2014/main" id="{2AD71F3D-3175-4D95-BC24-7471C0530E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6238" y="5876925"/>
            <a:ext cx="719137" cy="144463"/>
          </a:xfrm>
          <a:prstGeom prst="bracketPair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hr-HR" altLang="sr-Latn-RS" sz="1200">
                <a:latin typeface="Tahoma" panose="020B0604030504040204" pitchFamily="34" charset="0"/>
              </a:rPr>
              <a:t>20 </a:t>
            </a:r>
            <a:r>
              <a:rPr lang="hr-HR" altLang="sr-Latn-RS" sz="1200" baseline="30000">
                <a:latin typeface="Tahoma" panose="020B0604030504040204" pitchFamily="34" charset="0"/>
              </a:rPr>
              <a:t>o</a:t>
            </a:r>
            <a:r>
              <a:rPr lang="hr-HR" altLang="sr-Latn-RS" sz="1200">
                <a:latin typeface="Tahoma" panose="020B0604030504040204" pitchFamily="34" charset="0"/>
              </a:rPr>
              <a:t>/min</a:t>
            </a:r>
          </a:p>
        </p:txBody>
      </p:sp>
      <p:sp>
        <p:nvSpPr>
          <p:cNvPr id="16416" name="AutoShape 32">
            <a:extLst>
              <a:ext uri="{FF2B5EF4-FFF2-40B4-BE49-F238E27FC236}">
                <a16:creationId xmlns:a16="http://schemas.microsoft.com/office/drawing/2014/main" id="{F2151003-0BF7-448E-A419-D6A4E64910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88125" y="5876925"/>
            <a:ext cx="719138" cy="144463"/>
          </a:xfrm>
          <a:prstGeom prst="bracketPair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hr-HR" altLang="sr-Latn-RS" sz="1200">
                <a:latin typeface="Tahoma" panose="020B0604030504040204" pitchFamily="34" charset="0"/>
              </a:rPr>
              <a:t>40 </a:t>
            </a:r>
            <a:r>
              <a:rPr lang="hr-HR" altLang="sr-Latn-RS" sz="1200" baseline="30000">
                <a:latin typeface="Tahoma" panose="020B0604030504040204" pitchFamily="34" charset="0"/>
              </a:rPr>
              <a:t>o</a:t>
            </a:r>
            <a:r>
              <a:rPr lang="hr-HR" altLang="sr-Latn-RS" sz="1200">
                <a:latin typeface="Tahoma" panose="020B0604030504040204" pitchFamily="34" charset="0"/>
              </a:rPr>
              <a:t>/min</a:t>
            </a:r>
          </a:p>
        </p:txBody>
      </p:sp>
      <p:sp>
        <p:nvSpPr>
          <p:cNvPr id="16417" name="Line 33">
            <a:extLst>
              <a:ext uri="{FF2B5EF4-FFF2-40B4-BE49-F238E27FC236}">
                <a16:creationId xmlns:a16="http://schemas.microsoft.com/office/drawing/2014/main" id="{0BC20158-1C43-4947-B23A-37DCBC40D2C9}"/>
              </a:ext>
            </a:extLst>
          </p:cNvPr>
          <p:cNvSpPr>
            <a:spLocks noChangeShapeType="1"/>
          </p:cNvSpPr>
          <p:nvPr/>
        </p:nvSpPr>
        <p:spPr bwMode="auto">
          <a:xfrm>
            <a:off x="1979613" y="6094413"/>
            <a:ext cx="568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6418" name="Rectangle 34">
            <a:extLst>
              <a:ext uri="{FF2B5EF4-FFF2-40B4-BE49-F238E27FC236}">
                <a16:creationId xmlns:a16="http://schemas.microsoft.com/office/drawing/2014/main" id="{A1B6DCA6-3A63-4244-A0FD-FF5CE07834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2275" y="1412875"/>
            <a:ext cx="6264275" cy="4968875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16419" name="Text Box 35">
            <a:extLst>
              <a:ext uri="{FF2B5EF4-FFF2-40B4-BE49-F238E27FC236}">
                <a16:creationId xmlns:a16="http://schemas.microsoft.com/office/drawing/2014/main" id="{D19A6DDA-98B8-4913-8F37-053F0BC0B9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9250" y="981075"/>
            <a:ext cx="45354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altLang="sr-Latn-RS" b="1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Prijenos gibanja - remenski</a:t>
            </a:r>
          </a:p>
        </p:txBody>
      </p:sp>
      <p:sp>
        <p:nvSpPr>
          <p:cNvPr id="16420" name="Oval 36">
            <a:extLst>
              <a:ext uri="{FF2B5EF4-FFF2-40B4-BE49-F238E27FC236}">
                <a16:creationId xmlns:a16="http://schemas.microsoft.com/office/drawing/2014/main" id="{D27307AE-8070-4ABE-81B2-977912BD04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3663" y="1049338"/>
            <a:ext cx="1619250" cy="1619250"/>
          </a:xfrm>
          <a:prstGeom prst="ellipse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grpSp>
        <p:nvGrpSpPr>
          <p:cNvPr id="16421" name="Group 37">
            <a:extLst>
              <a:ext uri="{FF2B5EF4-FFF2-40B4-BE49-F238E27FC236}">
                <a16:creationId xmlns:a16="http://schemas.microsoft.com/office/drawing/2014/main" id="{D66D1046-4001-45DD-977D-D9FDD817DDE1}"/>
              </a:ext>
            </a:extLst>
          </p:cNvPr>
          <p:cNvGrpSpPr>
            <a:grpSpLocks/>
          </p:cNvGrpSpPr>
          <p:nvPr/>
        </p:nvGrpSpPr>
        <p:grpSpPr bwMode="auto">
          <a:xfrm>
            <a:off x="6299200" y="909638"/>
            <a:ext cx="1874838" cy="1871662"/>
            <a:chOff x="340" y="847"/>
            <a:chExt cx="1181" cy="1179"/>
          </a:xfrm>
        </p:grpSpPr>
        <p:sp>
          <p:nvSpPr>
            <p:cNvPr id="16422" name="Line 38">
              <a:extLst>
                <a:ext uri="{FF2B5EF4-FFF2-40B4-BE49-F238E27FC236}">
                  <a16:creationId xmlns:a16="http://schemas.microsoft.com/office/drawing/2014/main" id="{3ED18D55-3897-4BCE-B056-0E2EF356AAAE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363" y="1457"/>
              <a:ext cx="113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6423" name="Line 39">
              <a:extLst>
                <a:ext uri="{FF2B5EF4-FFF2-40B4-BE49-F238E27FC236}">
                  <a16:creationId xmlns:a16="http://schemas.microsoft.com/office/drawing/2014/main" id="{75348C31-714F-4C9C-A46D-E55B6DAA44C7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800000">
              <a:off x="342" y="1446"/>
              <a:ext cx="117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6424" name="Line 40">
              <a:extLst>
                <a:ext uri="{FF2B5EF4-FFF2-40B4-BE49-F238E27FC236}">
                  <a16:creationId xmlns:a16="http://schemas.microsoft.com/office/drawing/2014/main" id="{65D4F173-9F94-48E8-9963-526FBD578561}"/>
                </a:ext>
              </a:extLst>
            </p:cNvPr>
            <p:cNvSpPr>
              <a:spLocks noChangeShapeType="1"/>
            </p:cNvSpPr>
            <p:nvPr/>
          </p:nvSpPr>
          <p:spPr bwMode="auto">
            <a:xfrm rot="3600000">
              <a:off x="339" y="1437"/>
              <a:ext cx="117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6425" name="Line 41">
              <a:extLst>
                <a:ext uri="{FF2B5EF4-FFF2-40B4-BE49-F238E27FC236}">
                  <a16:creationId xmlns:a16="http://schemas.microsoft.com/office/drawing/2014/main" id="{C4523F1D-778C-420F-A4E6-D219D7DD6FC0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9800000">
              <a:off x="340" y="1445"/>
              <a:ext cx="117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6426" name="Line 42">
              <a:extLst>
                <a:ext uri="{FF2B5EF4-FFF2-40B4-BE49-F238E27FC236}">
                  <a16:creationId xmlns:a16="http://schemas.microsoft.com/office/drawing/2014/main" id="{AFB7166C-DFA8-44BF-B45A-FB248C966EA9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8000000">
              <a:off x="351" y="1437"/>
              <a:ext cx="117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6427" name="Line 43">
              <a:extLst>
                <a:ext uri="{FF2B5EF4-FFF2-40B4-BE49-F238E27FC236}">
                  <a16:creationId xmlns:a16="http://schemas.microsoft.com/office/drawing/2014/main" id="{3CCD9B84-08DD-4EB2-A4C9-4300E678DE6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4" y="1444"/>
              <a:ext cx="113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</p:grpSp>
      <p:pic>
        <p:nvPicPr>
          <p:cNvPr id="16428" name="Picture 44">
            <a:extLst>
              <a:ext uri="{FF2B5EF4-FFF2-40B4-BE49-F238E27FC236}">
                <a16:creationId xmlns:a16="http://schemas.microsoft.com/office/drawing/2014/main" id="{D2798227-914C-4D7E-B3D7-FD9D191DD20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5463" y="1193800"/>
            <a:ext cx="719137" cy="373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6429" name="Group 45">
            <a:extLst>
              <a:ext uri="{FF2B5EF4-FFF2-40B4-BE49-F238E27FC236}">
                <a16:creationId xmlns:a16="http://schemas.microsoft.com/office/drawing/2014/main" id="{BC44F13B-CFCF-4323-802D-4A9E531356BD}"/>
              </a:ext>
            </a:extLst>
          </p:cNvPr>
          <p:cNvGrpSpPr>
            <a:grpSpLocks/>
          </p:cNvGrpSpPr>
          <p:nvPr/>
        </p:nvGrpSpPr>
        <p:grpSpPr bwMode="auto">
          <a:xfrm>
            <a:off x="7197725" y="1122363"/>
            <a:ext cx="71438" cy="1468437"/>
            <a:chOff x="736" y="2342"/>
            <a:chExt cx="45" cy="925"/>
          </a:xfrm>
        </p:grpSpPr>
        <p:grpSp>
          <p:nvGrpSpPr>
            <p:cNvPr id="16430" name="Group 46">
              <a:extLst>
                <a:ext uri="{FF2B5EF4-FFF2-40B4-BE49-F238E27FC236}">
                  <a16:creationId xmlns:a16="http://schemas.microsoft.com/office/drawing/2014/main" id="{97D47BA3-321B-4E40-AF55-DAB6D912BB2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48" y="2342"/>
              <a:ext cx="25" cy="450"/>
              <a:chOff x="1442" y="1980"/>
              <a:chExt cx="25" cy="450"/>
            </a:xfrm>
          </p:grpSpPr>
          <p:sp>
            <p:nvSpPr>
              <p:cNvPr id="16431" name="Rectangle 47">
                <a:extLst>
                  <a:ext uri="{FF2B5EF4-FFF2-40B4-BE49-F238E27FC236}">
                    <a16:creationId xmlns:a16="http://schemas.microsoft.com/office/drawing/2014/main" id="{16BDD073-BCED-4DD1-9FB8-8154FDCC5B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23291">
                <a:off x="1262" y="2227"/>
                <a:ext cx="383" cy="23"/>
              </a:xfrm>
              <a:prstGeom prst="rect">
                <a:avLst/>
              </a:prstGeom>
              <a:solidFill>
                <a:srgbClr val="CC3300"/>
              </a:solidFill>
              <a:ln w="9525">
                <a:solidFill>
                  <a:srgbClr val="CC33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16432" name="AutoShape 48">
                <a:extLst>
                  <a:ext uri="{FF2B5EF4-FFF2-40B4-BE49-F238E27FC236}">
                    <a16:creationId xmlns:a16="http://schemas.microsoft.com/office/drawing/2014/main" id="{B7B22299-28E4-4315-8F25-C53135D21F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623291">
                <a:off x="1444" y="1980"/>
                <a:ext cx="23" cy="68"/>
              </a:xfrm>
              <a:prstGeom prst="triangle">
                <a:avLst>
                  <a:gd name="adj" fmla="val 50000"/>
                </a:avLst>
              </a:prstGeom>
              <a:solidFill>
                <a:srgbClr val="CC3300"/>
              </a:solidFill>
              <a:ln w="9525">
                <a:solidFill>
                  <a:srgbClr val="CC33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16433" name="Line 49">
                <a:extLst>
                  <a:ext uri="{FF2B5EF4-FFF2-40B4-BE49-F238E27FC236}">
                    <a16:creationId xmlns:a16="http://schemas.microsoft.com/office/drawing/2014/main" id="{E5E335C1-21D2-43D3-8EAB-FFBCB427F22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6223291">
                <a:off x="1330" y="2194"/>
                <a:ext cx="249" cy="0"/>
              </a:xfrm>
              <a:prstGeom prst="line">
                <a:avLst/>
              </a:prstGeom>
              <a:noFill/>
              <a:ln w="28575">
                <a:solidFill>
                  <a:srgbClr val="FF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</p:grpSp>
        <p:grpSp>
          <p:nvGrpSpPr>
            <p:cNvPr id="16434" name="Group 50">
              <a:extLst>
                <a:ext uri="{FF2B5EF4-FFF2-40B4-BE49-F238E27FC236}">
                  <a16:creationId xmlns:a16="http://schemas.microsoft.com/office/drawing/2014/main" id="{9F4D8C4D-22D6-42BF-A580-2CE87BE1B115}"/>
                </a:ext>
              </a:extLst>
            </p:cNvPr>
            <p:cNvGrpSpPr>
              <a:grpSpLocks/>
            </p:cNvGrpSpPr>
            <p:nvPr/>
          </p:nvGrpSpPr>
          <p:grpSpPr bwMode="auto">
            <a:xfrm rot="10800000">
              <a:off x="743" y="2817"/>
              <a:ext cx="25" cy="450"/>
              <a:chOff x="1442" y="1980"/>
              <a:chExt cx="25" cy="450"/>
            </a:xfrm>
          </p:grpSpPr>
          <p:sp>
            <p:nvSpPr>
              <p:cNvPr id="16435" name="Rectangle 51">
                <a:extLst>
                  <a:ext uri="{FF2B5EF4-FFF2-40B4-BE49-F238E27FC236}">
                    <a16:creationId xmlns:a16="http://schemas.microsoft.com/office/drawing/2014/main" id="{88A1D7C6-8A5E-4761-9853-3B31BDA859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23291">
                <a:off x="1262" y="2227"/>
                <a:ext cx="383" cy="2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C3300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CC33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16436" name="AutoShape 52">
                <a:extLst>
                  <a:ext uri="{FF2B5EF4-FFF2-40B4-BE49-F238E27FC236}">
                    <a16:creationId xmlns:a16="http://schemas.microsoft.com/office/drawing/2014/main" id="{8916F7A1-1FDB-44DA-A286-0AD560FE48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623291">
                <a:off x="1444" y="1980"/>
                <a:ext cx="23" cy="68"/>
              </a:xfrm>
              <a:prstGeom prst="triangle">
                <a:avLst>
                  <a:gd name="adj" fmla="val 50000"/>
                </a:avLst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C3300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CC33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16437" name="Line 53">
                <a:extLst>
                  <a:ext uri="{FF2B5EF4-FFF2-40B4-BE49-F238E27FC236}">
                    <a16:creationId xmlns:a16="http://schemas.microsoft.com/office/drawing/2014/main" id="{97568D3C-B3F7-42CA-BCB2-27B176BA044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6223291">
                <a:off x="1330" y="2194"/>
                <a:ext cx="249" cy="0"/>
              </a:xfrm>
              <a:prstGeom prst="line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rgbClr val="FFFF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</p:grpSp>
        <p:grpSp>
          <p:nvGrpSpPr>
            <p:cNvPr id="16438" name="Group 54">
              <a:extLst>
                <a:ext uri="{FF2B5EF4-FFF2-40B4-BE49-F238E27FC236}">
                  <a16:creationId xmlns:a16="http://schemas.microsoft.com/office/drawing/2014/main" id="{5F748A14-7322-4D9C-AA52-9E16853DA45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36" y="2783"/>
              <a:ext cx="45" cy="45"/>
              <a:chOff x="1156" y="2704"/>
              <a:chExt cx="45" cy="45"/>
            </a:xfrm>
          </p:grpSpPr>
          <p:sp>
            <p:nvSpPr>
              <p:cNvPr id="16439" name="Oval 55">
                <a:extLst>
                  <a:ext uri="{FF2B5EF4-FFF2-40B4-BE49-F238E27FC236}">
                    <a16:creationId xmlns:a16="http://schemas.microsoft.com/office/drawing/2014/main" id="{4E630BD5-7291-4A52-A49B-C6FDEF67697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23291">
                <a:off x="1156" y="2704"/>
                <a:ext cx="45" cy="4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16440" name="Oval 56">
                <a:extLst>
                  <a:ext uri="{FF2B5EF4-FFF2-40B4-BE49-F238E27FC236}">
                    <a16:creationId xmlns:a16="http://schemas.microsoft.com/office/drawing/2014/main" id="{708B3C3C-BEF6-4B30-8E70-7A3C5C68DEF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23291">
                <a:off x="1167" y="2715"/>
                <a:ext cx="23" cy="23"/>
              </a:xfrm>
              <a:prstGeom prst="ellipse">
                <a:avLst/>
              </a:prstGeom>
              <a:solidFill>
                <a:srgbClr val="B2B2B2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</p:grpSp>
      </p:grpSp>
      <p:sp>
        <p:nvSpPr>
          <p:cNvPr id="16441" name="Oval 57">
            <a:extLst>
              <a:ext uri="{FF2B5EF4-FFF2-40B4-BE49-F238E27FC236}">
                <a16:creationId xmlns:a16="http://schemas.microsoft.com/office/drawing/2014/main" id="{F15D80A6-85B4-4B6B-86B5-F41239DE93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3663" y="1054100"/>
            <a:ext cx="1619250" cy="1619250"/>
          </a:xfrm>
          <a:prstGeom prst="ellipse">
            <a:avLst/>
          </a:prstGeom>
          <a:gradFill rotWithShape="1">
            <a:gsLst>
              <a:gs pos="0">
                <a:srgbClr val="BDA4FA">
                  <a:alpha val="50999"/>
                </a:srgbClr>
              </a:gs>
              <a:gs pos="100000">
                <a:schemeClr val="bg1">
                  <a:alpha val="50999"/>
                </a:scheme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grpSp>
        <p:nvGrpSpPr>
          <p:cNvPr id="16442" name="Group 58">
            <a:extLst>
              <a:ext uri="{FF2B5EF4-FFF2-40B4-BE49-F238E27FC236}">
                <a16:creationId xmlns:a16="http://schemas.microsoft.com/office/drawing/2014/main" id="{A1C5A970-C0AE-40F9-8A28-15148056E937}"/>
              </a:ext>
            </a:extLst>
          </p:cNvPr>
          <p:cNvGrpSpPr>
            <a:grpSpLocks/>
          </p:cNvGrpSpPr>
          <p:nvPr/>
        </p:nvGrpSpPr>
        <p:grpSpPr bwMode="auto">
          <a:xfrm>
            <a:off x="6407150" y="1049338"/>
            <a:ext cx="1692275" cy="1663700"/>
            <a:chOff x="408" y="935"/>
            <a:chExt cx="1066" cy="1048"/>
          </a:xfrm>
        </p:grpSpPr>
        <p:sp>
          <p:nvSpPr>
            <p:cNvPr id="16443" name="Text Box 59">
              <a:extLst>
                <a:ext uri="{FF2B5EF4-FFF2-40B4-BE49-F238E27FC236}">
                  <a16:creationId xmlns:a16="http://schemas.microsoft.com/office/drawing/2014/main" id="{222E69DE-F358-4A91-BE8A-6B0098F07D9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1" y="935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0</a:t>
              </a:r>
            </a:p>
          </p:txBody>
        </p:sp>
        <p:sp>
          <p:nvSpPr>
            <p:cNvPr id="16444" name="Text Box 60">
              <a:extLst>
                <a:ext uri="{FF2B5EF4-FFF2-40B4-BE49-F238E27FC236}">
                  <a16:creationId xmlns:a16="http://schemas.microsoft.com/office/drawing/2014/main" id="{E3FA11CA-1E25-4582-89B2-13D3B03431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4" y="1004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55</a:t>
              </a:r>
            </a:p>
          </p:txBody>
        </p:sp>
        <p:sp>
          <p:nvSpPr>
            <p:cNvPr id="16445" name="Text Box 61">
              <a:extLst>
                <a:ext uri="{FF2B5EF4-FFF2-40B4-BE49-F238E27FC236}">
                  <a16:creationId xmlns:a16="http://schemas.microsoft.com/office/drawing/2014/main" id="{25B55DF8-1D1F-40AA-A3D5-8F73095908D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99" y="1011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5</a:t>
              </a:r>
            </a:p>
          </p:txBody>
        </p:sp>
        <p:sp>
          <p:nvSpPr>
            <p:cNvPr id="16446" name="Text Box 62">
              <a:extLst>
                <a:ext uri="{FF2B5EF4-FFF2-40B4-BE49-F238E27FC236}">
                  <a16:creationId xmlns:a16="http://schemas.microsoft.com/office/drawing/2014/main" id="{61233898-C6D9-46A6-909F-53EAC7F783A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58" y="1174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10</a:t>
              </a:r>
            </a:p>
          </p:txBody>
        </p:sp>
        <p:sp>
          <p:nvSpPr>
            <p:cNvPr id="16447" name="Text Box 63">
              <a:extLst>
                <a:ext uri="{FF2B5EF4-FFF2-40B4-BE49-F238E27FC236}">
                  <a16:creationId xmlns:a16="http://schemas.microsoft.com/office/drawing/2014/main" id="{0F4D234F-1EAD-4053-85ED-2095356F075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38" y="1412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15</a:t>
              </a:r>
            </a:p>
          </p:txBody>
        </p:sp>
        <p:sp>
          <p:nvSpPr>
            <p:cNvPr id="16448" name="Text Box 64">
              <a:extLst>
                <a:ext uri="{FF2B5EF4-FFF2-40B4-BE49-F238E27FC236}">
                  <a16:creationId xmlns:a16="http://schemas.microsoft.com/office/drawing/2014/main" id="{5452CA1E-9F76-42B3-99F6-EEC9E4F3B0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58" y="1646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20</a:t>
              </a:r>
            </a:p>
          </p:txBody>
        </p:sp>
        <p:sp>
          <p:nvSpPr>
            <p:cNvPr id="16449" name="Text Box 65">
              <a:extLst>
                <a:ext uri="{FF2B5EF4-FFF2-40B4-BE49-F238E27FC236}">
                  <a16:creationId xmlns:a16="http://schemas.microsoft.com/office/drawing/2014/main" id="{B23F1EF6-EE8C-46D8-B897-606D7614532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99" y="1820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25</a:t>
              </a:r>
            </a:p>
          </p:txBody>
        </p:sp>
        <p:sp>
          <p:nvSpPr>
            <p:cNvPr id="16450" name="Text Box 66">
              <a:extLst>
                <a:ext uri="{FF2B5EF4-FFF2-40B4-BE49-F238E27FC236}">
                  <a16:creationId xmlns:a16="http://schemas.microsoft.com/office/drawing/2014/main" id="{1192AADF-A5CE-457A-931F-B20D520C14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1" y="1877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30</a:t>
              </a:r>
            </a:p>
          </p:txBody>
        </p:sp>
        <p:sp>
          <p:nvSpPr>
            <p:cNvPr id="16451" name="Text Box 67">
              <a:extLst>
                <a:ext uri="{FF2B5EF4-FFF2-40B4-BE49-F238E27FC236}">
                  <a16:creationId xmlns:a16="http://schemas.microsoft.com/office/drawing/2014/main" id="{FE111A30-991E-4C18-9F1B-28C04BC21F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4" y="1813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35</a:t>
              </a:r>
            </a:p>
          </p:txBody>
        </p:sp>
        <p:sp>
          <p:nvSpPr>
            <p:cNvPr id="16452" name="Text Box 68">
              <a:extLst>
                <a:ext uri="{FF2B5EF4-FFF2-40B4-BE49-F238E27FC236}">
                  <a16:creationId xmlns:a16="http://schemas.microsoft.com/office/drawing/2014/main" id="{D85EA864-6C73-4C5F-A55A-D76DA0FBADE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6" y="1639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40</a:t>
              </a:r>
            </a:p>
          </p:txBody>
        </p:sp>
        <p:sp>
          <p:nvSpPr>
            <p:cNvPr id="16453" name="Text Box 69">
              <a:extLst>
                <a:ext uri="{FF2B5EF4-FFF2-40B4-BE49-F238E27FC236}">
                  <a16:creationId xmlns:a16="http://schemas.microsoft.com/office/drawing/2014/main" id="{00F3AEFB-FD35-4822-BCA4-CF5A59D8F1B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8" y="1412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45</a:t>
              </a:r>
            </a:p>
          </p:txBody>
        </p:sp>
        <p:sp>
          <p:nvSpPr>
            <p:cNvPr id="16454" name="Text Box 70">
              <a:extLst>
                <a:ext uri="{FF2B5EF4-FFF2-40B4-BE49-F238E27FC236}">
                  <a16:creationId xmlns:a16="http://schemas.microsoft.com/office/drawing/2014/main" id="{61DDC6E7-C645-4269-9742-10D248AC9E8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6" y="1174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50</a:t>
              </a:r>
            </a:p>
          </p:txBody>
        </p:sp>
      </p:grpSp>
      <p:sp>
        <p:nvSpPr>
          <p:cNvPr id="16455" name="Text Box 71">
            <a:extLst>
              <a:ext uri="{FF2B5EF4-FFF2-40B4-BE49-F238E27FC236}">
                <a16:creationId xmlns:a16="http://schemas.microsoft.com/office/drawing/2014/main" id="{99F23D42-326D-4ED3-ADD8-242E52226A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6738" y="1797050"/>
            <a:ext cx="31670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altLang="sr-Latn-RS" sz="1000" b="1">
                <a:latin typeface="Tahoma" panose="020B0604030504040204" pitchFamily="34" charset="0"/>
              </a:rPr>
              <a:t>Prije promjene smjera zaustavi okretanje klikom na prethodno određeni smjer-strelicu.</a:t>
            </a:r>
          </a:p>
        </p:txBody>
      </p:sp>
      <p:sp>
        <p:nvSpPr>
          <p:cNvPr id="16456" name="Text Box 72">
            <a:extLst>
              <a:ext uri="{FF2B5EF4-FFF2-40B4-BE49-F238E27FC236}">
                <a16:creationId xmlns:a16="http://schemas.microsoft.com/office/drawing/2014/main" id="{F0DCF963-840D-489F-8D96-AA376AAF9F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6738" y="1412875"/>
            <a:ext cx="3527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altLang="sr-Latn-RS" sz="1000" b="1">
                <a:latin typeface="Tahoma" panose="020B0604030504040204" pitchFamily="34" charset="0"/>
              </a:rPr>
              <a:t>Klikni na strelicu za određivanje smjera okretanja.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hr-HR" altLang="sr-Latn-RS" sz="1000" b="1">
                <a:latin typeface="Tahoma" panose="020B0604030504040204" pitchFamily="34" charset="0"/>
              </a:rPr>
              <a:t>Desna strelica uključuje brojač okretaja!</a:t>
            </a:r>
          </a:p>
        </p:txBody>
      </p:sp>
      <p:sp>
        <p:nvSpPr>
          <p:cNvPr id="16389" name="Line 5">
            <a:extLst>
              <a:ext uri="{FF2B5EF4-FFF2-40B4-BE49-F238E27FC236}">
                <a16:creationId xmlns:a16="http://schemas.microsoft.com/office/drawing/2014/main" id="{7268E3D9-65C1-4BD3-BDAF-117166E016B1}"/>
              </a:ext>
            </a:extLst>
          </p:cNvPr>
          <p:cNvSpPr>
            <a:spLocks noChangeShapeType="1"/>
          </p:cNvSpPr>
          <p:nvPr/>
        </p:nvSpPr>
        <p:spPr bwMode="auto">
          <a:xfrm>
            <a:off x="3492500" y="2714625"/>
            <a:ext cx="3529013" cy="792163"/>
          </a:xfrm>
          <a:prstGeom prst="line">
            <a:avLst/>
          </a:prstGeom>
          <a:noFill/>
          <a:ln w="76200" cap="rnd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6390" name="Oval 6">
            <a:extLst>
              <a:ext uri="{FF2B5EF4-FFF2-40B4-BE49-F238E27FC236}">
                <a16:creationId xmlns:a16="http://schemas.microsoft.com/office/drawing/2014/main" id="{BE2187BF-7CEE-4C74-82F3-08C358518F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1288" y="3078163"/>
            <a:ext cx="71437" cy="71437"/>
          </a:xfrm>
          <a:prstGeom prst="ellipse">
            <a:avLst/>
          </a:prstGeom>
          <a:solidFill>
            <a:srgbClr val="66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grpSp>
        <p:nvGrpSpPr>
          <p:cNvPr id="16391" name="Group 7">
            <a:extLst>
              <a:ext uri="{FF2B5EF4-FFF2-40B4-BE49-F238E27FC236}">
                <a16:creationId xmlns:a16="http://schemas.microsoft.com/office/drawing/2014/main" id="{9C097FB3-4AB3-4923-BA8B-F5FAED13552D}"/>
              </a:ext>
            </a:extLst>
          </p:cNvPr>
          <p:cNvGrpSpPr>
            <a:grpSpLocks/>
          </p:cNvGrpSpPr>
          <p:nvPr/>
        </p:nvGrpSpPr>
        <p:grpSpPr bwMode="auto">
          <a:xfrm>
            <a:off x="1908175" y="2709863"/>
            <a:ext cx="2879725" cy="2879725"/>
            <a:chOff x="748" y="1298"/>
            <a:chExt cx="1814" cy="1814"/>
          </a:xfrm>
        </p:grpSpPr>
        <p:grpSp>
          <p:nvGrpSpPr>
            <p:cNvPr id="16392" name="Group 8">
              <a:extLst>
                <a:ext uri="{FF2B5EF4-FFF2-40B4-BE49-F238E27FC236}">
                  <a16:creationId xmlns:a16="http://schemas.microsoft.com/office/drawing/2014/main" id="{EE841C29-807E-4C51-8A5F-C6EAA8E93BE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48" y="1298"/>
              <a:ext cx="1814" cy="1814"/>
              <a:chOff x="748" y="1298"/>
              <a:chExt cx="1814" cy="1814"/>
            </a:xfrm>
          </p:grpSpPr>
          <p:sp>
            <p:nvSpPr>
              <p:cNvPr id="16393" name="Oval 9">
                <a:extLst>
                  <a:ext uri="{FF2B5EF4-FFF2-40B4-BE49-F238E27FC236}">
                    <a16:creationId xmlns:a16="http://schemas.microsoft.com/office/drawing/2014/main" id="{151E8BBB-0133-46DE-958B-B3391C90C1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8" y="1298"/>
                <a:ext cx="1814" cy="1814"/>
              </a:xfrm>
              <a:prstGeom prst="ellipse">
                <a:avLst/>
              </a:prstGeom>
              <a:gradFill rotWithShape="1">
                <a:gsLst>
                  <a:gs pos="0">
                    <a:srgbClr val="996633">
                      <a:gamma/>
                      <a:shade val="46275"/>
                      <a:invGamma/>
                    </a:srgbClr>
                  </a:gs>
                  <a:gs pos="100000">
                    <a:srgbClr val="996633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16394" name="Oval 10">
                <a:extLst>
                  <a:ext uri="{FF2B5EF4-FFF2-40B4-BE49-F238E27FC236}">
                    <a16:creationId xmlns:a16="http://schemas.microsoft.com/office/drawing/2014/main" id="{B6E30D51-AF7F-437F-AD58-3070EC8584B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65" y="2115"/>
                <a:ext cx="182" cy="182"/>
              </a:xfrm>
              <a:prstGeom prst="ellipse">
                <a:avLst/>
              </a:prstGeom>
              <a:gradFill rotWithShape="1">
                <a:gsLst>
                  <a:gs pos="0">
                    <a:srgbClr val="B2B2B2">
                      <a:gamma/>
                      <a:shade val="46275"/>
                      <a:invGamma/>
                    </a:srgbClr>
                  </a:gs>
                  <a:gs pos="100000">
                    <a:srgbClr val="B2B2B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</p:grpSp>
        <p:sp>
          <p:nvSpPr>
            <p:cNvPr id="16395" name="Oval 11">
              <a:extLst>
                <a:ext uri="{FF2B5EF4-FFF2-40B4-BE49-F238E27FC236}">
                  <a16:creationId xmlns:a16="http://schemas.microsoft.com/office/drawing/2014/main" id="{7C6C9419-5BFF-4BA3-8870-5EA908A717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9" y="2160"/>
              <a:ext cx="136" cy="135"/>
            </a:xfrm>
            <a:prstGeom prst="ellipse">
              <a:avLst/>
            </a:prstGeom>
            <a:gradFill rotWithShape="1">
              <a:gsLst>
                <a:gs pos="0">
                  <a:srgbClr val="6699FF"/>
                </a:gs>
                <a:gs pos="100000">
                  <a:srgbClr val="6699FF">
                    <a:gamma/>
                    <a:shade val="76078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</p:grpSp>
      <p:grpSp>
        <p:nvGrpSpPr>
          <p:cNvPr id="16402" name="Group 18">
            <a:extLst>
              <a:ext uri="{FF2B5EF4-FFF2-40B4-BE49-F238E27FC236}">
                <a16:creationId xmlns:a16="http://schemas.microsoft.com/office/drawing/2014/main" id="{7CB54BA0-63E8-4B0A-9D04-7AB55852A49A}"/>
              </a:ext>
            </a:extLst>
          </p:cNvPr>
          <p:cNvGrpSpPr>
            <a:grpSpLocks/>
          </p:cNvGrpSpPr>
          <p:nvPr/>
        </p:nvGrpSpPr>
        <p:grpSpPr bwMode="auto">
          <a:xfrm>
            <a:off x="2730500" y="3790950"/>
            <a:ext cx="1266825" cy="792163"/>
            <a:chOff x="1266" y="1933"/>
            <a:chExt cx="798" cy="536"/>
          </a:xfrm>
        </p:grpSpPr>
        <p:sp>
          <p:nvSpPr>
            <p:cNvPr id="16403" name="Arc 19">
              <a:extLst>
                <a:ext uri="{FF2B5EF4-FFF2-40B4-BE49-F238E27FC236}">
                  <a16:creationId xmlns:a16="http://schemas.microsoft.com/office/drawing/2014/main" id="{456D096F-883C-4B95-83FF-BCE8CD313D98}"/>
                </a:ext>
              </a:extLst>
            </p:cNvPr>
            <p:cNvSpPr>
              <a:spLocks/>
            </p:cNvSpPr>
            <p:nvPr/>
          </p:nvSpPr>
          <p:spPr bwMode="auto">
            <a:xfrm rot="12784627">
              <a:off x="1266" y="1939"/>
              <a:ext cx="363" cy="53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63 w 21600"/>
                <a:gd name="T1" fmla="*/ 0 h 31521"/>
                <a:gd name="T2" fmla="*/ 19187 w 21600"/>
                <a:gd name="T3" fmla="*/ 31521 h 31521"/>
                <a:gd name="T4" fmla="*/ 0 w 21600"/>
                <a:gd name="T5" fmla="*/ 21600 h 31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1521" fill="none" extrusionOk="0">
                  <a:moveTo>
                    <a:pt x="62" y="0"/>
                  </a:moveTo>
                  <a:cubicBezTo>
                    <a:pt x="11967" y="34"/>
                    <a:pt x="21600" y="9695"/>
                    <a:pt x="21600" y="21600"/>
                  </a:cubicBezTo>
                  <a:cubicBezTo>
                    <a:pt x="21600" y="25052"/>
                    <a:pt x="20772" y="28454"/>
                    <a:pt x="19186" y="31520"/>
                  </a:cubicBezTo>
                </a:path>
                <a:path w="21600" h="31521" stroke="0" extrusionOk="0">
                  <a:moveTo>
                    <a:pt x="62" y="0"/>
                  </a:moveTo>
                  <a:cubicBezTo>
                    <a:pt x="11967" y="34"/>
                    <a:pt x="21600" y="9695"/>
                    <a:pt x="21600" y="21600"/>
                  </a:cubicBezTo>
                  <a:cubicBezTo>
                    <a:pt x="21600" y="25052"/>
                    <a:pt x="20772" y="28454"/>
                    <a:pt x="19186" y="3152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chemeClr val="bg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33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13500000" algn="ctr" rotWithShape="0">
                      <a:schemeClr val="bg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6404" name="Arc 20">
              <a:extLst>
                <a:ext uri="{FF2B5EF4-FFF2-40B4-BE49-F238E27FC236}">
                  <a16:creationId xmlns:a16="http://schemas.microsoft.com/office/drawing/2014/main" id="{34937FFE-56F9-473F-8244-9DC29CDC8847}"/>
                </a:ext>
              </a:extLst>
            </p:cNvPr>
            <p:cNvSpPr>
              <a:spLocks/>
            </p:cNvSpPr>
            <p:nvPr/>
          </p:nvSpPr>
          <p:spPr bwMode="auto">
            <a:xfrm rot="8815373" flipH="1">
              <a:off x="1701" y="1933"/>
              <a:ext cx="363" cy="53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63 w 21600"/>
                <a:gd name="T1" fmla="*/ 0 h 31521"/>
                <a:gd name="T2" fmla="*/ 19187 w 21600"/>
                <a:gd name="T3" fmla="*/ 31521 h 31521"/>
                <a:gd name="T4" fmla="*/ 0 w 21600"/>
                <a:gd name="T5" fmla="*/ 21600 h 31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1521" fill="none" extrusionOk="0">
                  <a:moveTo>
                    <a:pt x="62" y="0"/>
                  </a:moveTo>
                  <a:cubicBezTo>
                    <a:pt x="11967" y="34"/>
                    <a:pt x="21600" y="9695"/>
                    <a:pt x="21600" y="21600"/>
                  </a:cubicBezTo>
                  <a:cubicBezTo>
                    <a:pt x="21600" y="25052"/>
                    <a:pt x="20772" y="28454"/>
                    <a:pt x="19186" y="31520"/>
                  </a:cubicBezTo>
                </a:path>
                <a:path w="21600" h="31521" stroke="0" extrusionOk="0">
                  <a:moveTo>
                    <a:pt x="62" y="0"/>
                  </a:moveTo>
                  <a:cubicBezTo>
                    <a:pt x="11967" y="34"/>
                    <a:pt x="21600" y="9695"/>
                    <a:pt x="21600" y="21600"/>
                  </a:cubicBezTo>
                  <a:cubicBezTo>
                    <a:pt x="21600" y="25052"/>
                    <a:pt x="20772" y="28454"/>
                    <a:pt x="19186" y="3152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3300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bg1"/>
                  </a:solidFill>
                  <a:round/>
                  <a:headEnd/>
                  <a:tailEnd type="stealth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</p:grpSp>
      <p:grpSp>
        <p:nvGrpSpPr>
          <p:cNvPr id="16409" name="Group 25">
            <a:extLst>
              <a:ext uri="{FF2B5EF4-FFF2-40B4-BE49-F238E27FC236}">
                <a16:creationId xmlns:a16="http://schemas.microsoft.com/office/drawing/2014/main" id="{16F91137-82D3-4712-A5AC-B42714E54096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2700338" y="3790950"/>
            <a:ext cx="1266825" cy="777875"/>
            <a:chOff x="1266" y="1933"/>
            <a:chExt cx="798" cy="536"/>
          </a:xfrm>
        </p:grpSpPr>
        <p:sp>
          <p:nvSpPr>
            <p:cNvPr id="16410" name="Arc 26">
              <a:extLst>
                <a:ext uri="{FF2B5EF4-FFF2-40B4-BE49-F238E27FC236}">
                  <a16:creationId xmlns:a16="http://schemas.microsoft.com/office/drawing/2014/main" id="{954F2EE1-A4A3-4202-AC0F-73C8052ABADD}"/>
                </a:ext>
              </a:extLst>
            </p:cNvPr>
            <p:cNvSpPr>
              <a:spLocks/>
            </p:cNvSpPr>
            <p:nvPr/>
          </p:nvSpPr>
          <p:spPr bwMode="auto">
            <a:xfrm rot="12784627">
              <a:off x="1266" y="1939"/>
              <a:ext cx="363" cy="53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63 w 21600"/>
                <a:gd name="T1" fmla="*/ 0 h 31521"/>
                <a:gd name="T2" fmla="*/ 19187 w 21600"/>
                <a:gd name="T3" fmla="*/ 31521 h 31521"/>
                <a:gd name="T4" fmla="*/ 0 w 21600"/>
                <a:gd name="T5" fmla="*/ 21600 h 31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1521" fill="none" extrusionOk="0">
                  <a:moveTo>
                    <a:pt x="62" y="0"/>
                  </a:moveTo>
                  <a:cubicBezTo>
                    <a:pt x="11967" y="34"/>
                    <a:pt x="21600" y="9695"/>
                    <a:pt x="21600" y="21600"/>
                  </a:cubicBezTo>
                  <a:cubicBezTo>
                    <a:pt x="21600" y="25052"/>
                    <a:pt x="20772" y="28454"/>
                    <a:pt x="19186" y="31520"/>
                  </a:cubicBezTo>
                </a:path>
                <a:path w="21600" h="31521" stroke="0" extrusionOk="0">
                  <a:moveTo>
                    <a:pt x="62" y="0"/>
                  </a:moveTo>
                  <a:cubicBezTo>
                    <a:pt x="11967" y="34"/>
                    <a:pt x="21600" y="9695"/>
                    <a:pt x="21600" y="21600"/>
                  </a:cubicBezTo>
                  <a:cubicBezTo>
                    <a:pt x="21600" y="25052"/>
                    <a:pt x="20772" y="28454"/>
                    <a:pt x="19186" y="3152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chemeClr val="bg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33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13500000" algn="ctr" rotWithShape="0">
                      <a:schemeClr val="bg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6411" name="Arc 27">
              <a:extLst>
                <a:ext uri="{FF2B5EF4-FFF2-40B4-BE49-F238E27FC236}">
                  <a16:creationId xmlns:a16="http://schemas.microsoft.com/office/drawing/2014/main" id="{9B25DA21-6811-49B9-B71F-43A17B2717F1}"/>
                </a:ext>
              </a:extLst>
            </p:cNvPr>
            <p:cNvSpPr>
              <a:spLocks/>
            </p:cNvSpPr>
            <p:nvPr/>
          </p:nvSpPr>
          <p:spPr bwMode="auto">
            <a:xfrm rot="8815373" flipH="1">
              <a:off x="1701" y="1933"/>
              <a:ext cx="363" cy="53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63 w 21600"/>
                <a:gd name="T1" fmla="*/ 0 h 31521"/>
                <a:gd name="T2" fmla="*/ 19187 w 21600"/>
                <a:gd name="T3" fmla="*/ 31521 h 31521"/>
                <a:gd name="T4" fmla="*/ 0 w 21600"/>
                <a:gd name="T5" fmla="*/ 21600 h 31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1521" fill="none" extrusionOk="0">
                  <a:moveTo>
                    <a:pt x="62" y="0"/>
                  </a:moveTo>
                  <a:cubicBezTo>
                    <a:pt x="11967" y="34"/>
                    <a:pt x="21600" y="9695"/>
                    <a:pt x="21600" y="21600"/>
                  </a:cubicBezTo>
                  <a:cubicBezTo>
                    <a:pt x="21600" y="25052"/>
                    <a:pt x="20772" y="28454"/>
                    <a:pt x="19186" y="31520"/>
                  </a:cubicBezTo>
                </a:path>
                <a:path w="21600" h="31521" stroke="0" extrusionOk="0">
                  <a:moveTo>
                    <a:pt x="62" y="0"/>
                  </a:moveTo>
                  <a:cubicBezTo>
                    <a:pt x="11967" y="34"/>
                    <a:pt x="21600" y="9695"/>
                    <a:pt x="21600" y="21600"/>
                  </a:cubicBezTo>
                  <a:cubicBezTo>
                    <a:pt x="21600" y="25052"/>
                    <a:pt x="20772" y="28454"/>
                    <a:pt x="19186" y="3152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3300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bg1"/>
                  </a:solidFill>
                  <a:round/>
                  <a:headEnd/>
                  <a:tailEnd type="stealth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</p:grpSp>
      <p:grpSp>
        <p:nvGrpSpPr>
          <p:cNvPr id="16396" name="Group 12">
            <a:extLst>
              <a:ext uri="{FF2B5EF4-FFF2-40B4-BE49-F238E27FC236}">
                <a16:creationId xmlns:a16="http://schemas.microsoft.com/office/drawing/2014/main" id="{DE2288B1-B643-4897-B7F5-D53C9BD4C957}"/>
              </a:ext>
            </a:extLst>
          </p:cNvPr>
          <p:cNvGrpSpPr>
            <a:grpSpLocks/>
          </p:cNvGrpSpPr>
          <p:nvPr/>
        </p:nvGrpSpPr>
        <p:grpSpPr bwMode="auto">
          <a:xfrm>
            <a:off x="6229350" y="3502025"/>
            <a:ext cx="1439863" cy="1439863"/>
            <a:chOff x="3470" y="1797"/>
            <a:chExt cx="907" cy="907"/>
          </a:xfrm>
        </p:grpSpPr>
        <p:grpSp>
          <p:nvGrpSpPr>
            <p:cNvPr id="16397" name="Group 13">
              <a:extLst>
                <a:ext uri="{FF2B5EF4-FFF2-40B4-BE49-F238E27FC236}">
                  <a16:creationId xmlns:a16="http://schemas.microsoft.com/office/drawing/2014/main" id="{B20E2094-258E-4C1D-9BAF-A33F6CC2387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70" y="1797"/>
              <a:ext cx="907" cy="907"/>
              <a:chOff x="3470" y="1797"/>
              <a:chExt cx="907" cy="907"/>
            </a:xfrm>
          </p:grpSpPr>
          <p:sp>
            <p:nvSpPr>
              <p:cNvPr id="16398" name="Oval 14">
                <a:extLst>
                  <a:ext uri="{FF2B5EF4-FFF2-40B4-BE49-F238E27FC236}">
                    <a16:creationId xmlns:a16="http://schemas.microsoft.com/office/drawing/2014/main" id="{D76FE4D4-00F5-4374-A247-471055184396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3470" y="1797"/>
                <a:ext cx="907" cy="907"/>
              </a:xfrm>
              <a:prstGeom prst="ellipse">
                <a:avLst/>
              </a:prstGeom>
              <a:gradFill rotWithShape="1">
                <a:gsLst>
                  <a:gs pos="0">
                    <a:srgbClr val="996633">
                      <a:gamma/>
                      <a:shade val="46275"/>
                      <a:invGamma/>
                    </a:srgbClr>
                  </a:gs>
                  <a:gs pos="100000">
                    <a:srgbClr val="996633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16399" name="Oval 15">
                <a:extLst>
                  <a:ext uri="{FF2B5EF4-FFF2-40B4-BE49-F238E27FC236}">
                    <a16:creationId xmlns:a16="http://schemas.microsoft.com/office/drawing/2014/main" id="{7FADE00A-BBE9-43AB-B4E3-76B7709F5DB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33" y="2160"/>
                <a:ext cx="182" cy="182"/>
              </a:xfrm>
              <a:prstGeom prst="ellipse">
                <a:avLst/>
              </a:prstGeom>
              <a:gradFill rotWithShape="1">
                <a:gsLst>
                  <a:gs pos="0">
                    <a:srgbClr val="B2B2B2">
                      <a:gamma/>
                      <a:shade val="46275"/>
                      <a:invGamma/>
                    </a:srgbClr>
                  </a:gs>
                  <a:gs pos="100000">
                    <a:srgbClr val="B2B2B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</p:grpSp>
        <p:sp>
          <p:nvSpPr>
            <p:cNvPr id="16400" name="Oval 16">
              <a:extLst>
                <a:ext uri="{FF2B5EF4-FFF2-40B4-BE49-F238E27FC236}">
                  <a16:creationId xmlns:a16="http://schemas.microsoft.com/office/drawing/2014/main" id="{41988A08-AB1A-4F7E-AD8A-FCF5EE1DDC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5" y="2205"/>
              <a:ext cx="136" cy="135"/>
            </a:xfrm>
            <a:prstGeom prst="ellipse">
              <a:avLst/>
            </a:prstGeom>
            <a:gradFill rotWithShape="1">
              <a:gsLst>
                <a:gs pos="0">
                  <a:srgbClr val="6699FF"/>
                </a:gs>
                <a:gs pos="100000">
                  <a:srgbClr val="6699FF">
                    <a:gamma/>
                    <a:shade val="76078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</p:grpSp>
      <p:grpSp>
        <p:nvGrpSpPr>
          <p:cNvPr id="16405" name="Group 21">
            <a:extLst>
              <a:ext uri="{FF2B5EF4-FFF2-40B4-BE49-F238E27FC236}">
                <a16:creationId xmlns:a16="http://schemas.microsoft.com/office/drawing/2014/main" id="{72212547-0BBD-4506-ABE4-34D40CE48566}"/>
              </a:ext>
            </a:extLst>
          </p:cNvPr>
          <p:cNvGrpSpPr>
            <a:grpSpLocks/>
          </p:cNvGrpSpPr>
          <p:nvPr/>
        </p:nvGrpSpPr>
        <p:grpSpPr bwMode="auto">
          <a:xfrm>
            <a:off x="6445250" y="3921125"/>
            <a:ext cx="1011238" cy="444500"/>
            <a:chOff x="3606" y="2101"/>
            <a:chExt cx="637" cy="280"/>
          </a:xfrm>
        </p:grpSpPr>
        <p:sp>
          <p:nvSpPr>
            <p:cNvPr id="16406" name="Arc 22">
              <a:extLst>
                <a:ext uri="{FF2B5EF4-FFF2-40B4-BE49-F238E27FC236}">
                  <a16:creationId xmlns:a16="http://schemas.microsoft.com/office/drawing/2014/main" id="{F5CD53A5-FB30-4BD0-9FFE-162C47F0B6E0}"/>
                </a:ext>
              </a:extLst>
            </p:cNvPr>
            <p:cNvSpPr>
              <a:spLocks/>
            </p:cNvSpPr>
            <p:nvPr/>
          </p:nvSpPr>
          <p:spPr bwMode="auto">
            <a:xfrm rot="-8575203" flipH="1" flipV="1">
              <a:off x="3971" y="2101"/>
              <a:ext cx="272" cy="266"/>
            </a:xfrm>
            <a:custGeom>
              <a:avLst/>
              <a:gdLst>
                <a:gd name="G0" fmla="+- 0 0 0"/>
                <a:gd name="G1" fmla="+- 20417 0 0"/>
                <a:gd name="G2" fmla="+- 21600 0 0"/>
                <a:gd name="T0" fmla="*/ 7051 w 21600"/>
                <a:gd name="T1" fmla="*/ 0 h 21112"/>
                <a:gd name="T2" fmla="*/ 21589 w 21600"/>
                <a:gd name="T3" fmla="*/ 21112 h 21112"/>
                <a:gd name="T4" fmla="*/ 0 w 21600"/>
                <a:gd name="T5" fmla="*/ 20417 h 21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112" fill="none" extrusionOk="0">
                  <a:moveTo>
                    <a:pt x="7050" y="0"/>
                  </a:moveTo>
                  <a:cubicBezTo>
                    <a:pt x="15758" y="3007"/>
                    <a:pt x="21600" y="11205"/>
                    <a:pt x="21600" y="20417"/>
                  </a:cubicBezTo>
                  <a:cubicBezTo>
                    <a:pt x="21600" y="20648"/>
                    <a:pt x="21596" y="20880"/>
                    <a:pt x="21588" y="21111"/>
                  </a:cubicBezTo>
                </a:path>
                <a:path w="21600" h="21112" stroke="0" extrusionOk="0">
                  <a:moveTo>
                    <a:pt x="7050" y="0"/>
                  </a:moveTo>
                  <a:cubicBezTo>
                    <a:pt x="15758" y="3007"/>
                    <a:pt x="21600" y="11205"/>
                    <a:pt x="21600" y="20417"/>
                  </a:cubicBezTo>
                  <a:cubicBezTo>
                    <a:pt x="21600" y="20648"/>
                    <a:pt x="21596" y="20880"/>
                    <a:pt x="21588" y="21111"/>
                  </a:cubicBezTo>
                  <a:lnTo>
                    <a:pt x="0" y="20417"/>
                  </a:lnTo>
                  <a:close/>
                </a:path>
              </a:pathLst>
            </a:custGeom>
            <a:noFill/>
            <a:ln w="38100">
              <a:solidFill>
                <a:schemeClr val="bg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6407" name="Arc 23">
              <a:extLst>
                <a:ext uri="{FF2B5EF4-FFF2-40B4-BE49-F238E27FC236}">
                  <a16:creationId xmlns:a16="http://schemas.microsoft.com/office/drawing/2014/main" id="{DBA53916-68EF-4549-9951-AB906F53FFE9}"/>
                </a:ext>
              </a:extLst>
            </p:cNvPr>
            <p:cNvSpPr>
              <a:spLocks/>
            </p:cNvSpPr>
            <p:nvPr/>
          </p:nvSpPr>
          <p:spPr bwMode="auto">
            <a:xfrm rot="8575203" flipV="1">
              <a:off x="3606" y="2115"/>
              <a:ext cx="272" cy="266"/>
            </a:xfrm>
            <a:custGeom>
              <a:avLst/>
              <a:gdLst>
                <a:gd name="G0" fmla="+- 0 0 0"/>
                <a:gd name="G1" fmla="+- 20417 0 0"/>
                <a:gd name="G2" fmla="+- 21600 0 0"/>
                <a:gd name="T0" fmla="*/ 7051 w 21600"/>
                <a:gd name="T1" fmla="*/ 0 h 21112"/>
                <a:gd name="T2" fmla="*/ 21589 w 21600"/>
                <a:gd name="T3" fmla="*/ 21112 h 21112"/>
                <a:gd name="T4" fmla="*/ 0 w 21600"/>
                <a:gd name="T5" fmla="*/ 20417 h 21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112" fill="none" extrusionOk="0">
                  <a:moveTo>
                    <a:pt x="7050" y="0"/>
                  </a:moveTo>
                  <a:cubicBezTo>
                    <a:pt x="15758" y="3007"/>
                    <a:pt x="21600" y="11205"/>
                    <a:pt x="21600" y="20417"/>
                  </a:cubicBezTo>
                  <a:cubicBezTo>
                    <a:pt x="21600" y="20648"/>
                    <a:pt x="21596" y="20880"/>
                    <a:pt x="21588" y="21111"/>
                  </a:cubicBezTo>
                </a:path>
                <a:path w="21600" h="21112" stroke="0" extrusionOk="0">
                  <a:moveTo>
                    <a:pt x="7050" y="0"/>
                  </a:moveTo>
                  <a:cubicBezTo>
                    <a:pt x="15758" y="3007"/>
                    <a:pt x="21600" y="11205"/>
                    <a:pt x="21600" y="20417"/>
                  </a:cubicBezTo>
                  <a:cubicBezTo>
                    <a:pt x="21600" y="20648"/>
                    <a:pt x="21596" y="20880"/>
                    <a:pt x="21588" y="21111"/>
                  </a:cubicBezTo>
                  <a:lnTo>
                    <a:pt x="0" y="20417"/>
                  </a:lnTo>
                  <a:close/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bg1"/>
                  </a:solidFill>
                  <a:round/>
                  <a:headEnd/>
                  <a:tailEnd type="stealth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</p:grpSp>
      <p:grpSp>
        <p:nvGrpSpPr>
          <p:cNvPr id="16412" name="Group 28">
            <a:extLst>
              <a:ext uri="{FF2B5EF4-FFF2-40B4-BE49-F238E27FC236}">
                <a16:creationId xmlns:a16="http://schemas.microsoft.com/office/drawing/2014/main" id="{2A4EA6B3-F2B7-4BE4-88E7-64FBF9C8E48E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6459538" y="3933825"/>
            <a:ext cx="1011237" cy="444500"/>
            <a:chOff x="3606" y="2101"/>
            <a:chExt cx="637" cy="280"/>
          </a:xfrm>
        </p:grpSpPr>
        <p:sp>
          <p:nvSpPr>
            <p:cNvPr id="16413" name="Arc 29">
              <a:extLst>
                <a:ext uri="{FF2B5EF4-FFF2-40B4-BE49-F238E27FC236}">
                  <a16:creationId xmlns:a16="http://schemas.microsoft.com/office/drawing/2014/main" id="{B44A5A59-BC01-4997-9C8E-97DC8F8917F3}"/>
                </a:ext>
              </a:extLst>
            </p:cNvPr>
            <p:cNvSpPr>
              <a:spLocks/>
            </p:cNvSpPr>
            <p:nvPr/>
          </p:nvSpPr>
          <p:spPr bwMode="auto">
            <a:xfrm rot="-8575203" flipH="1" flipV="1">
              <a:off x="3971" y="2101"/>
              <a:ext cx="272" cy="266"/>
            </a:xfrm>
            <a:custGeom>
              <a:avLst/>
              <a:gdLst>
                <a:gd name="G0" fmla="+- 0 0 0"/>
                <a:gd name="G1" fmla="+- 20417 0 0"/>
                <a:gd name="G2" fmla="+- 21600 0 0"/>
                <a:gd name="T0" fmla="*/ 7051 w 21600"/>
                <a:gd name="T1" fmla="*/ 0 h 21112"/>
                <a:gd name="T2" fmla="*/ 21589 w 21600"/>
                <a:gd name="T3" fmla="*/ 21112 h 21112"/>
                <a:gd name="T4" fmla="*/ 0 w 21600"/>
                <a:gd name="T5" fmla="*/ 20417 h 21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112" fill="none" extrusionOk="0">
                  <a:moveTo>
                    <a:pt x="7050" y="0"/>
                  </a:moveTo>
                  <a:cubicBezTo>
                    <a:pt x="15758" y="3007"/>
                    <a:pt x="21600" y="11205"/>
                    <a:pt x="21600" y="20417"/>
                  </a:cubicBezTo>
                  <a:cubicBezTo>
                    <a:pt x="21600" y="20648"/>
                    <a:pt x="21596" y="20880"/>
                    <a:pt x="21588" y="21111"/>
                  </a:cubicBezTo>
                </a:path>
                <a:path w="21600" h="21112" stroke="0" extrusionOk="0">
                  <a:moveTo>
                    <a:pt x="7050" y="0"/>
                  </a:moveTo>
                  <a:cubicBezTo>
                    <a:pt x="15758" y="3007"/>
                    <a:pt x="21600" y="11205"/>
                    <a:pt x="21600" y="20417"/>
                  </a:cubicBezTo>
                  <a:cubicBezTo>
                    <a:pt x="21600" y="20648"/>
                    <a:pt x="21596" y="20880"/>
                    <a:pt x="21588" y="21111"/>
                  </a:cubicBezTo>
                  <a:lnTo>
                    <a:pt x="0" y="20417"/>
                  </a:lnTo>
                  <a:close/>
                </a:path>
              </a:pathLst>
            </a:custGeom>
            <a:noFill/>
            <a:ln w="38100">
              <a:solidFill>
                <a:schemeClr val="bg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6414" name="Arc 30">
              <a:extLst>
                <a:ext uri="{FF2B5EF4-FFF2-40B4-BE49-F238E27FC236}">
                  <a16:creationId xmlns:a16="http://schemas.microsoft.com/office/drawing/2014/main" id="{8CC730FC-331B-4B77-917B-65D77E2FBA31}"/>
                </a:ext>
              </a:extLst>
            </p:cNvPr>
            <p:cNvSpPr>
              <a:spLocks/>
            </p:cNvSpPr>
            <p:nvPr/>
          </p:nvSpPr>
          <p:spPr bwMode="auto">
            <a:xfrm rot="8575203" flipV="1">
              <a:off x="3606" y="2115"/>
              <a:ext cx="272" cy="266"/>
            </a:xfrm>
            <a:custGeom>
              <a:avLst/>
              <a:gdLst>
                <a:gd name="G0" fmla="+- 0 0 0"/>
                <a:gd name="G1" fmla="+- 20417 0 0"/>
                <a:gd name="G2" fmla="+- 21600 0 0"/>
                <a:gd name="T0" fmla="*/ 7051 w 21600"/>
                <a:gd name="T1" fmla="*/ 0 h 21112"/>
                <a:gd name="T2" fmla="*/ 21589 w 21600"/>
                <a:gd name="T3" fmla="*/ 21112 h 21112"/>
                <a:gd name="T4" fmla="*/ 0 w 21600"/>
                <a:gd name="T5" fmla="*/ 20417 h 21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112" fill="none" extrusionOk="0">
                  <a:moveTo>
                    <a:pt x="7050" y="0"/>
                  </a:moveTo>
                  <a:cubicBezTo>
                    <a:pt x="15758" y="3007"/>
                    <a:pt x="21600" y="11205"/>
                    <a:pt x="21600" y="20417"/>
                  </a:cubicBezTo>
                  <a:cubicBezTo>
                    <a:pt x="21600" y="20648"/>
                    <a:pt x="21596" y="20880"/>
                    <a:pt x="21588" y="21111"/>
                  </a:cubicBezTo>
                </a:path>
                <a:path w="21600" h="21112" stroke="0" extrusionOk="0">
                  <a:moveTo>
                    <a:pt x="7050" y="0"/>
                  </a:moveTo>
                  <a:cubicBezTo>
                    <a:pt x="15758" y="3007"/>
                    <a:pt x="21600" y="11205"/>
                    <a:pt x="21600" y="20417"/>
                  </a:cubicBezTo>
                  <a:cubicBezTo>
                    <a:pt x="21600" y="20648"/>
                    <a:pt x="21596" y="20880"/>
                    <a:pt x="21588" y="21111"/>
                  </a:cubicBezTo>
                  <a:lnTo>
                    <a:pt x="0" y="20417"/>
                  </a:lnTo>
                  <a:close/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bg1"/>
                  </a:solidFill>
                  <a:round/>
                  <a:headEnd/>
                  <a:tailEnd type="stealth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</p:grpSp>
      <p:sp>
        <p:nvSpPr>
          <p:cNvPr id="16587" name="AutoShape 203">
            <a:hlinkClick r:id="" action="ppaction://hlinkshowjump?jump=previousslide"/>
            <a:hlinkHover r:id="" action="ppaction://noaction" highlightClick="1">
              <a:snd r:embed="rId2" name="click.wav"/>
            </a:hlinkHover>
            <a:extLst>
              <a:ext uri="{FF2B5EF4-FFF2-40B4-BE49-F238E27FC236}">
                <a16:creationId xmlns:a16="http://schemas.microsoft.com/office/drawing/2014/main" id="{A3955A90-623A-4B0A-A062-4C757FD809F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092950" y="6272213"/>
            <a:ext cx="219075" cy="2159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DDDDDD"/>
              </a:gs>
              <a:gs pos="100000">
                <a:srgbClr val="DDDDDD">
                  <a:gamma/>
                  <a:shade val="69412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accent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pPr algn="ctr"/>
            <a:r>
              <a:rPr lang="hr-HR" altLang="sr-Latn-RS" sz="1000" b="1">
                <a:solidFill>
                  <a:srgbClr val="009900"/>
                </a:solidFill>
                <a:cs typeface="Arial" panose="020B0604020202020204" pitchFamily="34" charset="0"/>
                <a:sym typeface="Wingdings" panose="05000000000000000000" pitchFamily="2" charset="2"/>
              </a:rPr>
              <a:t></a:t>
            </a:r>
          </a:p>
        </p:txBody>
      </p:sp>
      <p:sp>
        <p:nvSpPr>
          <p:cNvPr id="16588" name="AutoShape 204">
            <a:hlinkClick r:id="" action="ppaction://hlinkshowjump?jump=nextslide"/>
            <a:hlinkHover r:id="" action="ppaction://noaction" highlightClick="1">
              <a:snd r:embed="rId2" name="click.wav"/>
            </a:hlinkHover>
            <a:extLst>
              <a:ext uri="{FF2B5EF4-FFF2-40B4-BE49-F238E27FC236}">
                <a16:creationId xmlns:a16="http://schemas.microsoft.com/office/drawing/2014/main" id="{284071AF-7F33-4D1B-836F-317315D49EE9}"/>
              </a:ext>
            </a:extLst>
          </p:cNvPr>
          <p:cNvSpPr>
            <a:spLocks noChangeAspect="1" noChangeArrowheads="1"/>
          </p:cNvSpPr>
          <p:nvPr/>
        </p:nvSpPr>
        <p:spPr bwMode="auto">
          <a:xfrm rot="10800000">
            <a:off x="7380288" y="6272213"/>
            <a:ext cx="219075" cy="2159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DDDDDD"/>
              </a:gs>
              <a:gs pos="100000">
                <a:srgbClr val="DDDDDD">
                  <a:gamma/>
                  <a:shade val="69412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accent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pPr algn="ctr"/>
            <a:r>
              <a:rPr lang="hr-HR" altLang="sr-Latn-RS" sz="1000" b="1">
                <a:solidFill>
                  <a:srgbClr val="009900"/>
                </a:solidFill>
                <a:cs typeface="Arial" panose="020B0604020202020204" pitchFamily="34" charset="0"/>
                <a:sym typeface="Wingdings" panose="05000000000000000000" pitchFamily="2" charset="2"/>
              </a:rPr>
              <a:t></a:t>
            </a:r>
          </a:p>
        </p:txBody>
      </p:sp>
      <p:sp>
        <p:nvSpPr>
          <p:cNvPr id="16589" name="AutoShape 205">
            <a:hlinkClick r:id="" action="ppaction://hlinkshowjump?jump=endshow"/>
            <a:hlinkHover r:id="" action="ppaction://noaction" highlightClick="1">
              <a:snd r:embed="rId2" name="click.wav"/>
            </a:hlinkHover>
            <a:extLst>
              <a:ext uri="{FF2B5EF4-FFF2-40B4-BE49-F238E27FC236}">
                <a16:creationId xmlns:a16="http://schemas.microsoft.com/office/drawing/2014/main" id="{6AE7DDFC-583F-48F1-AE3F-C5F06B77B6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78738" y="6272213"/>
            <a:ext cx="565150" cy="2159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19050" algn="ctr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accent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lIns="36000" tIns="36000" rIns="36000" bIns="36000" anchor="ctr"/>
          <a:lstStyle/>
          <a:p>
            <a:pPr algn="ctr"/>
            <a:r>
              <a:rPr lang="hr-HR" altLang="sr-Latn-RS" sz="800" b="1">
                <a:solidFill>
                  <a:schemeClr val="bg1"/>
                </a:solidFill>
                <a:latin typeface="Tahoma" panose="020B0604030504040204" pitchFamily="34" charset="0"/>
              </a:rPr>
              <a:t>Početak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"/>
                                        <p:tgtEl>
                                          <p:spTgt spid="16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100"/>
                                        <p:tgtEl>
                                          <p:spTgt spid="16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"/>
                            </p:stCondLst>
                            <p:childTnLst>
                              <p:par>
                                <p:cTn id="12" presetID="35" presetClass="emph" presetSubtype="0" repeatCount="300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" dur="1000" fill="hold"/>
                                        <p:tgtEl>
                                          <p:spTgt spid="164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64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100"/>
                                        <p:tgtEl>
                                          <p:spTgt spid="16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23" dur="120000" fill="hold"/>
                                        <p:tgtEl>
                                          <p:spTgt spid="164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100"/>
                                        <p:tgtEl>
                                          <p:spTgt spid="16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100"/>
                                        <p:tgtEl>
                                          <p:spTgt spid="16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64" presetClass="path" presetSubtype="0" repeatCount="4000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0.00533 L 2.5E-6 -0.31481 " pathEditMode="relative" rAng="0" ptsTypes="AA">
                                      <p:cBhvr>
                                        <p:cTn id="31" dur="30000" fill="hold"/>
                                        <p:tgtEl>
                                          <p:spTgt spid="165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019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64" presetClass="path" presetSubtype="0" fill="hold" nodeType="withEffect">
                                  <p:stCondLst>
                                    <p:cond delay="27000"/>
                                  </p:stCondLst>
                                  <p:childTnLst>
                                    <p:animMotion origin="layout" path="M 5.55556E-7 7.40741E-7 L 5.55556E-7 -0.03148 " pathEditMode="relative" rAng="0" ptsTypes="AA">
                                      <p:cBhvr>
                                        <p:cTn id="33" dur="3000" fill="hold"/>
                                        <p:tgtEl>
                                          <p:spTgt spid="165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74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64" presetClass="path" presetSubtype="0" fill="hold" nodeType="withEffect">
                                  <p:stCondLst>
                                    <p:cond delay="27000"/>
                                  </p:stCondLst>
                                  <p:childTnLst>
                                    <p:animMotion origin="layout" path="M 5.55556E-7 -3.33333E-6 L 5.55556E-7 -0.03125 " pathEditMode="relative" rAng="0" ptsTypes="AA">
                                      <p:cBhvr>
                                        <p:cTn id="35" dur="3000" fill="hold"/>
                                        <p:tgtEl>
                                          <p:spTgt spid="165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74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64" presetClass="path" presetSubtype="0" fill="hold" nodeType="withEffect">
                                  <p:stCondLst>
                                    <p:cond delay="57000"/>
                                  </p:stCondLst>
                                  <p:childTnLst>
                                    <p:animMotion origin="layout" path="M 5.55556E-7 -0.03125 L 5.55556E-7 -0.0625 " pathEditMode="relative" rAng="0" ptsTypes="AA">
                                      <p:cBhvr>
                                        <p:cTn id="37" dur="3000" fill="hold"/>
                                        <p:tgtEl>
                                          <p:spTgt spid="165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74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64" presetClass="path" presetSubtype="0" fill="hold" nodeType="withEffect">
                                  <p:stCondLst>
                                    <p:cond delay="87000"/>
                                  </p:stCondLst>
                                  <p:childTnLst>
                                    <p:animMotion origin="layout" path="M 5.55556E-7 -0.06273 L 5.55556E-7 -0.09444 " pathEditMode="relative" rAng="0" ptsTypes="AA">
                                      <p:cBhvr>
                                        <p:cTn id="39" dur="3000" fill="hold"/>
                                        <p:tgtEl>
                                          <p:spTgt spid="165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97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64" presetClass="path" presetSubtype="0" fill="hold" nodeType="withEffect">
                                  <p:stCondLst>
                                    <p:cond delay="117000"/>
                                  </p:stCondLst>
                                  <p:childTnLst>
                                    <p:animMotion origin="layout" path="M 5.55556E-7 -0.09467 L 5.55556E-7 -0.12592 " pathEditMode="relative" rAng="0" ptsTypes="AA">
                                      <p:cBhvr>
                                        <p:cTn id="41" dur="3000" fill="hold"/>
                                        <p:tgtEl>
                                          <p:spTgt spid="165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74"/>
                                    </p:animMotion>
                                  </p:childTnLst>
                                </p:cTn>
                              </p:par>
                              <p:par>
                                <p:cTn id="42" presetID="64" presetClass="path" presetSubtype="0" fill="hold" nodeType="withEffect">
                                  <p:stCondLst>
                                    <p:cond delay="125000"/>
                                  </p:stCondLst>
                                  <p:childTnLst>
                                    <p:animMotion origin="layout" path="M 8.33333E-7 -0.01041 L 8.33333E-7 -0.31481 " pathEditMode="relative" rAng="0" ptsTypes="AA">
                                      <p:cBhvr>
                                        <p:cTn id="43" dur="1000" fill="hold"/>
                                        <p:tgtEl>
                                          <p:spTgt spid="165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231"/>
                                    </p:animMotion>
                                  </p:childTnLst>
                                </p:cTn>
                              </p:par>
                              <p:par>
                                <p:cTn id="44" presetID="8" presetClass="emph" presetSubtype="0" repeatCount="4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5" dur="30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6" presetID="8" presetClass="emph" presetSubtype="0" repeatCount="8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7" dur="15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8" presetID="8" presetClass="emph" presetSubtype="0" repeatCount="4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9" dur="3000" fill="hold"/>
                                        <p:tgtEl>
                                          <p:spTgt spid="1640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0" presetID="8" presetClass="emph" presetSubtype="0" repeatCount="8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1" dur="1500" fill="hold"/>
                                        <p:tgtEl>
                                          <p:spTgt spid="1640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2" presetID="0" presetClass="path" presetSubtype="0" repeatCount="26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8 0.00023 C 0.04635 0.01366 0.1533 0.0412 0.19305 0.05463 C 0.23281 0.06805 0.22708 0.0706 0.23802 0.08102 C 0.24896 0.09143 0.25399 0.10463 0.2585 0.11713 C 0.26302 0.12963 0.26458 0.14282 0.2651 0.15602 C 0.26562 0.16921 0.26441 0.18333 0.26128 0.19583 C 0.25816 0.20833 0.25295 0.2213 0.246 0.23148 C 0.23906 0.24167 0.23264 0.25023 0.21996 0.25741 C 0.20712 0.26458 0.18837 0.26921 0.16962 0.27454 C 0.15087 0.27986 0.13246 0.28333 0.10764 0.28912 C 0.08402 0.29491 0.05659 0.30231 0.02517 0.30972 C -0.00608 0.31713 -0.04479 0.32546 -0.0783 0.33356 C -0.11181 0.34167 -0.14896 0.35393 -0.17518 0.3588 C -0.20174 0.36366 -0.21771 0.3669 -0.23768 0.3625 C -0.25764 0.3581 -0.27882 0.34421 -0.29462 0.33194 C -0.31042 0.31968 -0.32118 0.30625 -0.33212 0.28843 C -0.34306 0.2706 -0.35382 0.24884 -0.3599 0.22454 C -0.36598 0.20023 -0.36945 0.16782 -0.36893 0.14213 C -0.36841 0.11643 -0.36285 0.09213 -0.35643 0.07083 C -0.35 0.04954 -0.3415 0.03102 -0.33073 0.01435 C -0.31997 -0.00232 -0.30452 -0.01782 -0.29167 -0.0287 C -0.27882 -0.03958 -0.26788 -0.0463 -0.25365 -0.05139 C -0.23941 -0.05648 -0.22049 -0.0588 -0.20573 -0.0588 C -0.19115 -0.0588 -0.17761 -0.0544 -0.16545 -0.05139 C -0.15278 -0.04838 -0.14479 -0.04468 -0.13143 -0.04028 C -0.11823 -0.03588 -0.10747 -0.03218 -0.08559 -0.02546 C -0.06372 -0.01875 -0.01788 -0.00509 -0.00018 0.00023 Z " pathEditMode="relative" rAng="0" ptsTypes="aaaaaaaaaaaaaaaaaaaaaaaaaaa">
                                      <p:cBhvr>
                                        <p:cTn id="53" dur="462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74" y="15370"/>
                                    </p:animMotion>
                                  </p:childTnLst>
                                </p:cTn>
                              </p:par>
                              <p:par>
                                <p:cTn id="54" presetID="64" presetClass="path" presetSubtype="0" repeatCount="8000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0.00533 L 2.5E-6 -0.31481 " pathEditMode="relative" rAng="0" ptsTypes="AA">
                                      <p:cBhvr>
                                        <p:cTn id="55" dur="15000" fill="hold"/>
                                        <p:tgtEl>
                                          <p:spTgt spid="165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019"/>
                                    </p:animMotion>
                                  </p:childTnLst>
                                </p:cTn>
                              </p:par>
                              <p:par>
                                <p:cTn id="56" presetID="64" presetClass="path" presetSubtype="0" fill="hold" nodeType="withEffect">
                                  <p:stCondLst>
                                    <p:cond delay="13500"/>
                                  </p:stCondLst>
                                  <p:childTnLst>
                                    <p:animMotion origin="layout" path="M 5.55556E-7 7.40741E-7 L 5.55556E-7 -0.03148 " pathEditMode="relative" rAng="0" ptsTypes="AA">
                                      <p:cBhvr>
                                        <p:cTn id="57" dur="1500" fill="hold"/>
                                        <p:tgtEl>
                                          <p:spTgt spid="165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74"/>
                                    </p:animMotion>
                                  </p:childTnLst>
                                </p:cTn>
                              </p:par>
                              <p:par>
                                <p:cTn id="58" presetID="64" presetClass="path" presetSubtype="0" fill="hold" nodeType="withEffect">
                                  <p:stCondLst>
                                    <p:cond delay="13500"/>
                                  </p:stCondLst>
                                  <p:childTnLst>
                                    <p:animMotion origin="layout" path="M 5.55556E-7 -3.33333E-6 L 5.55556E-7 -0.03125 " pathEditMode="relative" rAng="0" ptsTypes="AA">
                                      <p:cBhvr>
                                        <p:cTn id="59" dur="1500" fill="hold"/>
                                        <p:tgtEl>
                                          <p:spTgt spid="165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74"/>
                                    </p:animMotion>
                                  </p:childTnLst>
                                </p:cTn>
                              </p:par>
                              <p:par>
                                <p:cTn id="60" presetID="64" presetClass="path" presetSubtype="0" fill="hold" nodeType="withEffect">
                                  <p:stCondLst>
                                    <p:cond delay="28500"/>
                                  </p:stCondLst>
                                  <p:childTnLst>
                                    <p:animMotion origin="layout" path="M 5.55556E-7 -0.03125 L 5.55556E-7 -0.0625 " pathEditMode="relative" rAng="0" ptsTypes="AA">
                                      <p:cBhvr>
                                        <p:cTn id="61" dur="1500" fill="hold"/>
                                        <p:tgtEl>
                                          <p:spTgt spid="165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74"/>
                                    </p:animMotion>
                                  </p:childTnLst>
                                </p:cTn>
                              </p:par>
                              <p:par>
                                <p:cTn id="62" presetID="64" presetClass="path" presetSubtype="0" fill="hold" nodeType="withEffect">
                                  <p:stCondLst>
                                    <p:cond delay="43500"/>
                                  </p:stCondLst>
                                  <p:childTnLst>
                                    <p:animMotion origin="layout" path="M 5.55556E-7 -0.06273 L 5.55556E-7 -0.09444 " pathEditMode="relative" rAng="0" ptsTypes="AA">
                                      <p:cBhvr>
                                        <p:cTn id="63" dur="1500" fill="hold"/>
                                        <p:tgtEl>
                                          <p:spTgt spid="165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97"/>
                                    </p:animMotion>
                                  </p:childTnLst>
                                </p:cTn>
                              </p:par>
                              <p:par>
                                <p:cTn id="64" presetID="64" presetClass="path" presetSubtype="0" fill="hold" nodeType="withEffect">
                                  <p:stCondLst>
                                    <p:cond delay="58500"/>
                                  </p:stCondLst>
                                  <p:childTnLst>
                                    <p:animMotion origin="layout" path="M 5.55556E-7 -0.09467 L 5.55556E-7 -0.12592 " pathEditMode="relative" rAng="0" ptsTypes="AA">
                                      <p:cBhvr>
                                        <p:cTn id="65" dur="1500" fill="hold"/>
                                        <p:tgtEl>
                                          <p:spTgt spid="165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74"/>
                                    </p:animMotion>
                                  </p:childTnLst>
                                </p:cTn>
                              </p:par>
                              <p:par>
                                <p:cTn id="66" presetID="64" presetClass="path" presetSubtype="0" fill="hold" nodeType="withEffect">
                                  <p:stCondLst>
                                    <p:cond delay="73500"/>
                                  </p:stCondLst>
                                  <p:childTnLst>
                                    <p:animMotion origin="layout" path="M 5.55556E-7 -0.12615 L 5.55556E-7 -0.1574 " pathEditMode="relative" rAng="0" ptsTypes="AA">
                                      <p:cBhvr>
                                        <p:cTn id="67" dur="1500" fill="hold"/>
                                        <p:tgtEl>
                                          <p:spTgt spid="165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74"/>
                                    </p:animMotion>
                                  </p:childTnLst>
                                </p:cTn>
                              </p:par>
                              <p:par>
                                <p:cTn id="68" presetID="64" presetClass="path" presetSubtype="0" fill="hold" nodeType="withEffect">
                                  <p:stCondLst>
                                    <p:cond delay="88500"/>
                                  </p:stCondLst>
                                  <p:childTnLst>
                                    <p:animMotion origin="layout" path="M 8.33333E-7 -0.15764 L 8.33333E-7 -0.18889 " pathEditMode="relative" rAng="0" ptsTypes="AA">
                                      <p:cBhvr>
                                        <p:cTn id="69" dur="1500" fill="hold"/>
                                        <p:tgtEl>
                                          <p:spTgt spid="165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74"/>
                                    </p:animMotion>
                                  </p:childTnLst>
                                </p:cTn>
                              </p:par>
                              <p:par>
                                <p:cTn id="70" presetID="64" presetClass="path" presetSubtype="0" fill="hold" nodeType="withEffect">
                                  <p:stCondLst>
                                    <p:cond delay="103500"/>
                                  </p:stCondLst>
                                  <p:childTnLst>
                                    <p:animMotion origin="layout" path="M 8.33333E-7 -0.18912 L 8.33333E-7 -0.22037 " pathEditMode="relative" rAng="0" ptsTypes="AA">
                                      <p:cBhvr>
                                        <p:cTn id="71" dur="1500" fill="hold"/>
                                        <p:tgtEl>
                                          <p:spTgt spid="165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74"/>
                                    </p:animMotion>
                                  </p:childTnLst>
                                </p:cTn>
                              </p:par>
                              <p:par>
                                <p:cTn id="72" presetID="64" presetClass="path" presetSubtype="0" fill="hold" nodeType="withEffect">
                                  <p:stCondLst>
                                    <p:cond delay="118500"/>
                                  </p:stCondLst>
                                  <p:childTnLst>
                                    <p:animMotion origin="layout" path="M 8.33333E-7 -0.22037 L 8.33333E-7 -0.25162 " pathEditMode="relative" rAng="0" ptsTypes="AA">
                                      <p:cBhvr>
                                        <p:cTn id="73" dur="1500" fill="hold"/>
                                        <p:tgtEl>
                                          <p:spTgt spid="165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74"/>
                                    </p:animMotion>
                                  </p:childTnLst>
                                </p:cTn>
                              </p:par>
                              <p:par>
                                <p:cTn id="74" presetID="64" presetClass="path" presetSubtype="0" fill="hold" nodeType="withEffect">
                                  <p:stCondLst>
                                    <p:cond delay="125000"/>
                                  </p:stCondLst>
                                  <p:childTnLst>
                                    <p:animMotion origin="layout" path="M 8.33333E-7 -0.25185 L 8.33333E-7 -0.2831 " pathEditMode="relative" rAng="0" ptsTypes="AA">
                                      <p:cBhvr>
                                        <p:cTn id="75" dur="1000" fill="hold"/>
                                        <p:tgtEl>
                                          <p:spTgt spid="165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74"/>
                                    </p:animMotion>
                                  </p:childTnLst>
                                </p:cTn>
                              </p:par>
                              <p:par>
                                <p:cTn id="76" presetID="64" presetClass="path" presetSubtype="0" fill="hold" nodeType="withEffect">
                                  <p:stCondLst>
                                    <p:cond delay="125000"/>
                                  </p:stCondLst>
                                  <p:childTnLst>
                                    <p:animMotion origin="layout" path="M 8.33333E-7 -0.01041 L 8.33333E-7 -0.31481 " pathEditMode="relative" rAng="0" ptsTypes="AA">
                                      <p:cBhvr>
                                        <p:cTn id="77" dur="1000" fill="hold"/>
                                        <p:tgtEl>
                                          <p:spTgt spid="165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126000"/>
                            </p:stCondLst>
                            <p:childTnLst>
                              <p:par>
                                <p:cTn id="79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401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164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 nodeType="clickPar">
                      <p:stCondLst>
                        <p:cond delay="0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100"/>
                                        <p:tgtEl>
                                          <p:spTgt spid="16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92" dur="120000" fill="hold"/>
                                        <p:tgtEl>
                                          <p:spTgt spid="164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100"/>
                                        <p:tgtEl>
                                          <p:spTgt spid="16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8" dur="100"/>
                                        <p:tgtEl>
                                          <p:spTgt spid="16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8" presetClass="emph" presetSubtype="0" repeatCount="4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00" dur="3000" fill="hold"/>
                                        <p:tgtEl>
                                          <p:spTgt spid="164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1" presetID="8" presetClass="emph" presetSubtype="0" repeatCount="8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02" dur="1500" fill="hold"/>
                                        <p:tgtEl>
                                          <p:spTgt spid="164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3" presetID="8" presetClass="emph" presetSubtype="0" repeatCount="4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04" dur="30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5" presetID="8" presetClass="emph" presetSubtype="0" repeatCount="8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06" dur="15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7" presetID="0" presetClass="path" presetSubtype="0" repeatCount="26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2 0.00023 C -0.05052 -0.01412 -0.14236 -0.05046 -0.18837 -0.05718 C -0.23438 -0.06389 -0.254 -0.05162 -0.27778 -0.03982 C -0.30157 -0.02801 -0.31615 -0.0088 -0.33038 0.01412 C -0.34462 0.03704 -0.35816 0.06412 -0.3632 0.09768 C -0.36823 0.13125 -0.36945 0.1787 -0.36059 0.21505 C -0.35174 0.25139 -0.32761 0.2919 -0.31007 0.31505 C -0.29254 0.33819 -0.27327 0.34653 -0.25538 0.35463 C -0.2375 0.36273 -0.21875 0.36389 -0.20226 0.36366 C -0.18594 0.36343 -0.20452 0.36481 -0.15591 0.35301 C -0.10729 0.3412 0.02534 0.30926 0.08941 0.29213 C 0.15382 0.275 0.20034 0.27315 0.22951 0.24977 C 0.25868 0.22639 0.26337 0.18055 0.26441 0.15185 C 0.26545 0.12315 0.24722 0.09398 0.23576 0.07824 C 0.2243 0.0625 0.20764 0.0625 0.19514 0.05741 C 0.18264 0.05231 0.17812 0.05301 0.16024 0.04768 C 0.14236 0.04236 0.11458 0.03333 0.08784 0.02546 C 0.06111 0.01759 0.01788 0.00555 -0.00052 0.00023 Z " pathEditMode="relative" rAng="0" ptsTypes="aaaaaaaaaaaaaaaaaa">
                                      <p:cBhvr>
                                        <p:cTn id="108" dur="462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56" y="150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120120"/>
                            </p:stCondLst>
                            <p:childTnLst>
                              <p:par>
                                <p:cTn id="110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408"/>
                  </p:tgtEl>
                </p:cond>
              </p:nextCondLst>
            </p:seq>
          </p:childTnLst>
        </p:cTn>
      </p:par>
    </p:tnLst>
    <p:bldLst>
      <p:bldP spid="16455" grpId="0"/>
      <p:bldP spid="16455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75" name="Text Box 67">
            <a:extLst>
              <a:ext uri="{FF2B5EF4-FFF2-40B4-BE49-F238E27FC236}">
                <a16:creationId xmlns:a16="http://schemas.microsoft.com/office/drawing/2014/main" id="{3573B1B1-EAD6-4FE6-9846-71E720E998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8413" y="3249613"/>
            <a:ext cx="179387" cy="215900"/>
          </a:xfrm>
          <a:prstGeom prst="rect">
            <a:avLst/>
          </a:prstGeom>
          <a:gradFill rotWithShape="1">
            <a:gsLst>
              <a:gs pos="0">
                <a:srgbClr val="B2B2B2">
                  <a:gamma/>
                  <a:shade val="76078"/>
                  <a:invGamma/>
                </a:srgbClr>
              </a:gs>
              <a:gs pos="50000">
                <a:srgbClr val="B2B2B2"/>
              </a:gs>
              <a:gs pos="100000">
                <a:srgbClr val="B2B2B2">
                  <a:gamma/>
                  <a:shade val="76078"/>
                  <a:invGamma/>
                </a:srgbClr>
              </a:gs>
            </a:gsLst>
            <a:lin ang="5400000" scaled="1"/>
          </a:gra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 anchorCtr="1"/>
          <a:lstStyle/>
          <a:p>
            <a:pPr algn="ctr">
              <a:spcBef>
                <a:spcPct val="50000"/>
              </a:spcBef>
            </a:pPr>
            <a:r>
              <a:rPr lang="hr-HR" altLang="sr-Latn-RS" sz="1400" b="1">
                <a:latin typeface="Tahoma" panose="020B0604030504040204" pitchFamily="34" charset="0"/>
              </a:rPr>
              <a:t>0</a:t>
            </a:r>
          </a:p>
        </p:txBody>
      </p:sp>
      <p:grpSp>
        <p:nvGrpSpPr>
          <p:cNvPr id="17476" name="Group 68">
            <a:extLst>
              <a:ext uri="{FF2B5EF4-FFF2-40B4-BE49-F238E27FC236}">
                <a16:creationId xmlns:a16="http://schemas.microsoft.com/office/drawing/2014/main" id="{569019F8-4033-4373-AD6F-CDEA1C08AA55}"/>
              </a:ext>
            </a:extLst>
          </p:cNvPr>
          <p:cNvGrpSpPr>
            <a:grpSpLocks/>
          </p:cNvGrpSpPr>
          <p:nvPr/>
        </p:nvGrpSpPr>
        <p:grpSpPr bwMode="auto">
          <a:xfrm>
            <a:off x="5076825" y="3465513"/>
            <a:ext cx="180975" cy="2159000"/>
            <a:chOff x="793" y="2704"/>
            <a:chExt cx="114" cy="1360"/>
          </a:xfrm>
        </p:grpSpPr>
        <p:sp>
          <p:nvSpPr>
            <p:cNvPr id="17477" name="Text Box 69">
              <a:extLst>
                <a:ext uri="{FF2B5EF4-FFF2-40B4-BE49-F238E27FC236}">
                  <a16:creationId xmlns:a16="http://schemas.microsoft.com/office/drawing/2014/main" id="{0EF70CEE-9EA5-4B3A-810E-B4B8D43351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2704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1</a:t>
              </a:r>
            </a:p>
          </p:txBody>
        </p:sp>
        <p:sp>
          <p:nvSpPr>
            <p:cNvPr id="17478" name="Text Box 70">
              <a:extLst>
                <a:ext uri="{FF2B5EF4-FFF2-40B4-BE49-F238E27FC236}">
                  <a16:creationId xmlns:a16="http://schemas.microsoft.com/office/drawing/2014/main" id="{D98121F6-B60B-43D5-ADBE-1B64F59951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3384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6</a:t>
              </a:r>
            </a:p>
          </p:txBody>
        </p:sp>
        <p:sp>
          <p:nvSpPr>
            <p:cNvPr id="17479" name="Text Box 71">
              <a:extLst>
                <a:ext uri="{FF2B5EF4-FFF2-40B4-BE49-F238E27FC236}">
                  <a16:creationId xmlns:a16="http://schemas.microsoft.com/office/drawing/2014/main" id="{E97BF2FE-F30B-40F9-8712-FDA60824A91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2976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3</a:t>
              </a:r>
            </a:p>
          </p:txBody>
        </p:sp>
        <p:sp>
          <p:nvSpPr>
            <p:cNvPr id="17480" name="Text Box 72">
              <a:extLst>
                <a:ext uri="{FF2B5EF4-FFF2-40B4-BE49-F238E27FC236}">
                  <a16:creationId xmlns:a16="http://schemas.microsoft.com/office/drawing/2014/main" id="{F35B0A2D-EC6A-40C5-A054-9B78E61A30D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3112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4</a:t>
              </a:r>
            </a:p>
          </p:txBody>
        </p:sp>
        <p:sp>
          <p:nvSpPr>
            <p:cNvPr id="17481" name="Text Box 73">
              <a:extLst>
                <a:ext uri="{FF2B5EF4-FFF2-40B4-BE49-F238E27FC236}">
                  <a16:creationId xmlns:a16="http://schemas.microsoft.com/office/drawing/2014/main" id="{79606FB3-3F70-4A16-885F-1DF75E6E64F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3248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5</a:t>
              </a:r>
            </a:p>
          </p:txBody>
        </p:sp>
        <p:sp>
          <p:nvSpPr>
            <p:cNvPr id="17482" name="Text Box 74">
              <a:extLst>
                <a:ext uri="{FF2B5EF4-FFF2-40B4-BE49-F238E27FC236}">
                  <a16:creationId xmlns:a16="http://schemas.microsoft.com/office/drawing/2014/main" id="{B58B92BA-D251-490F-A4CE-62D6F1C9B59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2840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2</a:t>
              </a:r>
            </a:p>
          </p:txBody>
        </p:sp>
        <p:sp>
          <p:nvSpPr>
            <p:cNvPr id="17483" name="Text Box 75">
              <a:extLst>
                <a:ext uri="{FF2B5EF4-FFF2-40B4-BE49-F238E27FC236}">
                  <a16:creationId xmlns:a16="http://schemas.microsoft.com/office/drawing/2014/main" id="{9FFF8518-C6E7-4C15-A259-E51D0B0E5E8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3520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7</a:t>
              </a:r>
            </a:p>
          </p:txBody>
        </p:sp>
        <p:sp>
          <p:nvSpPr>
            <p:cNvPr id="17484" name="Text Box 76">
              <a:extLst>
                <a:ext uri="{FF2B5EF4-FFF2-40B4-BE49-F238E27FC236}">
                  <a16:creationId xmlns:a16="http://schemas.microsoft.com/office/drawing/2014/main" id="{09459D55-BD90-49F2-A673-302F68A65BE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3656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8</a:t>
              </a:r>
            </a:p>
          </p:txBody>
        </p:sp>
        <p:sp>
          <p:nvSpPr>
            <p:cNvPr id="17485" name="Text Box 77">
              <a:extLst>
                <a:ext uri="{FF2B5EF4-FFF2-40B4-BE49-F238E27FC236}">
                  <a16:creationId xmlns:a16="http://schemas.microsoft.com/office/drawing/2014/main" id="{8C011D8D-0844-4AA9-93D0-9954DA92DD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3" y="3792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9</a:t>
              </a:r>
            </a:p>
          </p:txBody>
        </p:sp>
        <p:sp>
          <p:nvSpPr>
            <p:cNvPr id="17486" name="Text Box 78">
              <a:extLst>
                <a:ext uri="{FF2B5EF4-FFF2-40B4-BE49-F238E27FC236}">
                  <a16:creationId xmlns:a16="http://schemas.microsoft.com/office/drawing/2014/main" id="{B03C1B0F-BFDF-4D78-8CE1-DBE43FE656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3928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0</a:t>
              </a:r>
            </a:p>
          </p:txBody>
        </p:sp>
      </p:grpSp>
      <p:grpSp>
        <p:nvGrpSpPr>
          <p:cNvPr id="17487" name="Group 79">
            <a:extLst>
              <a:ext uri="{FF2B5EF4-FFF2-40B4-BE49-F238E27FC236}">
                <a16:creationId xmlns:a16="http://schemas.microsoft.com/office/drawing/2014/main" id="{982A46C2-34A8-4B5B-8DCD-61FE98CE2042}"/>
              </a:ext>
            </a:extLst>
          </p:cNvPr>
          <p:cNvGrpSpPr>
            <a:grpSpLocks/>
          </p:cNvGrpSpPr>
          <p:nvPr/>
        </p:nvGrpSpPr>
        <p:grpSpPr bwMode="auto">
          <a:xfrm>
            <a:off x="5256213" y="3249613"/>
            <a:ext cx="180975" cy="2374900"/>
            <a:chOff x="906" y="2614"/>
            <a:chExt cx="114" cy="1496"/>
          </a:xfrm>
        </p:grpSpPr>
        <p:sp>
          <p:nvSpPr>
            <p:cNvPr id="17488" name="Text Box 80">
              <a:extLst>
                <a:ext uri="{FF2B5EF4-FFF2-40B4-BE49-F238E27FC236}">
                  <a16:creationId xmlns:a16="http://schemas.microsoft.com/office/drawing/2014/main" id="{8FAEDB92-52C4-4B5D-9A2B-0808315E198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2614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0</a:t>
              </a:r>
            </a:p>
          </p:txBody>
        </p:sp>
        <p:sp>
          <p:nvSpPr>
            <p:cNvPr id="17489" name="Text Box 81">
              <a:extLst>
                <a:ext uri="{FF2B5EF4-FFF2-40B4-BE49-F238E27FC236}">
                  <a16:creationId xmlns:a16="http://schemas.microsoft.com/office/drawing/2014/main" id="{060337BE-E54A-4331-A61C-26AAF125665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2750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1</a:t>
              </a:r>
            </a:p>
          </p:txBody>
        </p:sp>
        <p:sp>
          <p:nvSpPr>
            <p:cNvPr id="17490" name="Text Box 82">
              <a:extLst>
                <a:ext uri="{FF2B5EF4-FFF2-40B4-BE49-F238E27FC236}">
                  <a16:creationId xmlns:a16="http://schemas.microsoft.com/office/drawing/2014/main" id="{91918B76-2967-4FBF-86B0-B48755EF131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430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6</a:t>
              </a:r>
            </a:p>
          </p:txBody>
        </p:sp>
        <p:sp>
          <p:nvSpPr>
            <p:cNvPr id="17491" name="Text Box 83">
              <a:extLst>
                <a:ext uri="{FF2B5EF4-FFF2-40B4-BE49-F238E27FC236}">
                  <a16:creationId xmlns:a16="http://schemas.microsoft.com/office/drawing/2014/main" id="{8DA73B0E-2506-47A7-956E-C0CB3D25F7F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022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3</a:t>
              </a:r>
            </a:p>
          </p:txBody>
        </p:sp>
        <p:sp>
          <p:nvSpPr>
            <p:cNvPr id="17492" name="Text Box 84">
              <a:extLst>
                <a:ext uri="{FF2B5EF4-FFF2-40B4-BE49-F238E27FC236}">
                  <a16:creationId xmlns:a16="http://schemas.microsoft.com/office/drawing/2014/main" id="{9E8C15F5-3B51-4AC0-B379-754DB5092D2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158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4</a:t>
              </a:r>
            </a:p>
          </p:txBody>
        </p:sp>
        <p:sp>
          <p:nvSpPr>
            <p:cNvPr id="17493" name="Text Box 85">
              <a:extLst>
                <a:ext uri="{FF2B5EF4-FFF2-40B4-BE49-F238E27FC236}">
                  <a16:creationId xmlns:a16="http://schemas.microsoft.com/office/drawing/2014/main" id="{B1471B0A-EE13-4F51-BA98-8A50FBA7561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294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5</a:t>
              </a:r>
            </a:p>
          </p:txBody>
        </p:sp>
        <p:sp>
          <p:nvSpPr>
            <p:cNvPr id="17494" name="Text Box 86">
              <a:extLst>
                <a:ext uri="{FF2B5EF4-FFF2-40B4-BE49-F238E27FC236}">
                  <a16:creationId xmlns:a16="http://schemas.microsoft.com/office/drawing/2014/main" id="{DAF4B933-2616-46E7-B3D2-5D410CC331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2886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2</a:t>
              </a:r>
            </a:p>
          </p:txBody>
        </p:sp>
        <p:sp>
          <p:nvSpPr>
            <p:cNvPr id="17495" name="Text Box 87">
              <a:extLst>
                <a:ext uri="{FF2B5EF4-FFF2-40B4-BE49-F238E27FC236}">
                  <a16:creationId xmlns:a16="http://schemas.microsoft.com/office/drawing/2014/main" id="{49AFC04F-B8D1-42B7-8401-69B220690DF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566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7</a:t>
              </a:r>
            </a:p>
          </p:txBody>
        </p:sp>
        <p:sp>
          <p:nvSpPr>
            <p:cNvPr id="17496" name="Text Box 88">
              <a:extLst>
                <a:ext uri="{FF2B5EF4-FFF2-40B4-BE49-F238E27FC236}">
                  <a16:creationId xmlns:a16="http://schemas.microsoft.com/office/drawing/2014/main" id="{9A91C84B-D069-4F98-891E-2B9898D14C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702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8</a:t>
              </a:r>
            </a:p>
          </p:txBody>
        </p:sp>
        <p:sp>
          <p:nvSpPr>
            <p:cNvPr id="17497" name="Text Box 89">
              <a:extLst>
                <a:ext uri="{FF2B5EF4-FFF2-40B4-BE49-F238E27FC236}">
                  <a16:creationId xmlns:a16="http://schemas.microsoft.com/office/drawing/2014/main" id="{D439AB25-61D6-4757-BA68-687DDC2F43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6" y="3838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9</a:t>
              </a:r>
            </a:p>
          </p:txBody>
        </p:sp>
        <p:sp>
          <p:nvSpPr>
            <p:cNvPr id="17498" name="Text Box 90">
              <a:extLst>
                <a:ext uri="{FF2B5EF4-FFF2-40B4-BE49-F238E27FC236}">
                  <a16:creationId xmlns:a16="http://schemas.microsoft.com/office/drawing/2014/main" id="{7236984E-C002-47B9-806B-428F5780A9A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974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0</a:t>
              </a:r>
            </a:p>
          </p:txBody>
        </p:sp>
      </p:grpSp>
      <p:grpSp>
        <p:nvGrpSpPr>
          <p:cNvPr id="17499" name="Group 91">
            <a:extLst>
              <a:ext uri="{FF2B5EF4-FFF2-40B4-BE49-F238E27FC236}">
                <a16:creationId xmlns:a16="http://schemas.microsoft.com/office/drawing/2014/main" id="{16D9F50D-BE94-4FC5-B626-ADC64C0CD844}"/>
              </a:ext>
            </a:extLst>
          </p:cNvPr>
          <p:cNvGrpSpPr>
            <a:grpSpLocks/>
          </p:cNvGrpSpPr>
          <p:nvPr/>
        </p:nvGrpSpPr>
        <p:grpSpPr bwMode="auto">
          <a:xfrm>
            <a:off x="4932363" y="946150"/>
            <a:ext cx="579437" cy="4714875"/>
            <a:chOff x="1020" y="1117"/>
            <a:chExt cx="365" cy="2970"/>
          </a:xfrm>
        </p:grpSpPr>
        <p:sp>
          <p:nvSpPr>
            <p:cNvPr id="17500" name="Rectangle 92">
              <a:extLst>
                <a:ext uri="{FF2B5EF4-FFF2-40B4-BE49-F238E27FC236}">
                  <a16:creationId xmlns:a16="http://schemas.microsoft.com/office/drawing/2014/main" id="{AA45427F-E7DE-42E1-A5E8-F024A61869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0" y="2704"/>
              <a:ext cx="365" cy="138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399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sr-Latn-RS" altLang="sr-Latn-RS"/>
            </a:p>
          </p:txBody>
        </p:sp>
        <p:sp>
          <p:nvSpPr>
            <p:cNvPr id="17501" name="Rectangle 93">
              <a:extLst>
                <a:ext uri="{FF2B5EF4-FFF2-40B4-BE49-F238E27FC236}">
                  <a16:creationId xmlns:a16="http://schemas.microsoft.com/office/drawing/2014/main" id="{14984E48-A571-42FB-9ADF-9377C763EF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2" y="1117"/>
              <a:ext cx="363" cy="145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399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7502" name="Rectangle 94">
              <a:extLst>
                <a:ext uri="{FF2B5EF4-FFF2-40B4-BE49-F238E27FC236}">
                  <a16:creationId xmlns:a16="http://schemas.microsoft.com/office/drawing/2014/main" id="{BCA79FCA-1490-40E0-BACB-B90C5D8CB4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1" y="2568"/>
              <a:ext cx="227" cy="136"/>
            </a:xfrm>
            <a:prstGeom prst="rect">
              <a:avLst/>
            </a:prstGeom>
            <a:noFill/>
            <a:ln w="28575">
              <a:pattFill prst="narVert">
                <a:fgClr>
                  <a:schemeClr val="tx1"/>
                </a:fgClr>
                <a:bgClr>
                  <a:srgbClr val="FFFFFF"/>
                </a:bgClr>
              </a:patt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bg1">
                          <a:gamma/>
                          <a:shade val="83529"/>
                          <a:invGamma/>
                        </a:schemeClr>
                      </a:gs>
                      <a:gs pos="50000">
                        <a:schemeClr val="bg1">
                          <a:alpha val="11000"/>
                        </a:schemeClr>
                      </a:gs>
                      <a:gs pos="100000">
                        <a:schemeClr val="bg1">
                          <a:gamma/>
                          <a:shade val="83529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</p:grpSp>
      <p:sp>
        <p:nvSpPr>
          <p:cNvPr id="17503" name="Text Box 95">
            <a:extLst>
              <a:ext uri="{FF2B5EF4-FFF2-40B4-BE49-F238E27FC236}">
                <a16:creationId xmlns:a16="http://schemas.microsoft.com/office/drawing/2014/main" id="{87096551-35DE-427E-BF33-A4A1166480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73750" y="3249613"/>
            <a:ext cx="179388" cy="215900"/>
          </a:xfrm>
          <a:prstGeom prst="rect">
            <a:avLst/>
          </a:prstGeom>
          <a:gradFill rotWithShape="1">
            <a:gsLst>
              <a:gs pos="0">
                <a:srgbClr val="B2B2B2">
                  <a:gamma/>
                  <a:shade val="76078"/>
                  <a:invGamma/>
                </a:srgbClr>
              </a:gs>
              <a:gs pos="50000">
                <a:srgbClr val="B2B2B2"/>
              </a:gs>
              <a:gs pos="100000">
                <a:srgbClr val="B2B2B2">
                  <a:gamma/>
                  <a:shade val="76078"/>
                  <a:invGamma/>
                </a:srgbClr>
              </a:gs>
            </a:gsLst>
            <a:lin ang="5400000" scaled="1"/>
          </a:gra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 anchorCtr="1"/>
          <a:lstStyle/>
          <a:p>
            <a:pPr algn="ctr">
              <a:spcBef>
                <a:spcPct val="50000"/>
              </a:spcBef>
            </a:pPr>
            <a:r>
              <a:rPr lang="hr-HR" altLang="sr-Latn-RS" sz="1400" b="1">
                <a:latin typeface="Tahoma" panose="020B0604030504040204" pitchFamily="34" charset="0"/>
              </a:rPr>
              <a:t>0</a:t>
            </a:r>
          </a:p>
        </p:txBody>
      </p:sp>
      <p:grpSp>
        <p:nvGrpSpPr>
          <p:cNvPr id="17504" name="Group 96">
            <a:extLst>
              <a:ext uri="{FF2B5EF4-FFF2-40B4-BE49-F238E27FC236}">
                <a16:creationId xmlns:a16="http://schemas.microsoft.com/office/drawing/2014/main" id="{12AAC832-F956-4413-AC2E-9EB45101FAB4}"/>
              </a:ext>
            </a:extLst>
          </p:cNvPr>
          <p:cNvGrpSpPr>
            <a:grpSpLocks/>
          </p:cNvGrpSpPr>
          <p:nvPr/>
        </p:nvGrpSpPr>
        <p:grpSpPr bwMode="auto">
          <a:xfrm>
            <a:off x="5872163" y="3465513"/>
            <a:ext cx="180975" cy="2159000"/>
            <a:chOff x="793" y="2704"/>
            <a:chExt cx="114" cy="1360"/>
          </a:xfrm>
        </p:grpSpPr>
        <p:sp>
          <p:nvSpPr>
            <p:cNvPr id="17505" name="Text Box 97">
              <a:extLst>
                <a:ext uri="{FF2B5EF4-FFF2-40B4-BE49-F238E27FC236}">
                  <a16:creationId xmlns:a16="http://schemas.microsoft.com/office/drawing/2014/main" id="{23BC8A9C-827D-4BCF-8A0B-730E4EBE2B9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2704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1</a:t>
              </a:r>
            </a:p>
          </p:txBody>
        </p:sp>
        <p:sp>
          <p:nvSpPr>
            <p:cNvPr id="17506" name="Text Box 98">
              <a:extLst>
                <a:ext uri="{FF2B5EF4-FFF2-40B4-BE49-F238E27FC236}">
                  <a16:creationId xmlns:a16="http://schemas.microsoft.com/office/drawing/2014/main" id="{5B757102-A251-4A01-856B-9DFA97D60E1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3384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6</a:t>
              </a:r>
            </a:p>
          </p:txBody>
        </p:sp>
        <p:sp>
          <p:nvSpPr>
            <p:cNvPr id="17507" name="Text Box 99">
              <a:extLst>
                <a:ext uri="{FF2B5EF4-FFF2-40B4-BE49-F238E27FC236}">
                  <a16:creationId xmlns:a16="http://schemas.microsoft.com/office/drawing/2014/main" id="{6A9B0B85-9F29-49CC-B4CC-7F6491EE6F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2976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3</a:t>
              </a:r>
            </a:p>
          </p:txBody>
        </p:sp>
        <p:sp>
          <p:nvSpPr>
            <p:cNvPr id="17508" name="Text Box 100">
              <a:extLst>
                <a:ext uri="{FF2B5EF4-FFF2-40B4-BE49-F238E27FC236}">
                  <a16:creationId xmlns:a16="http://schemas.microsoft.com/office/drawing/2014/main" id="{44EEC7DC-6953-4E2C-960E-4786430AFC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3112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4</a:t>
              </a:r>
            </a:p>
          </p:txBody>
        </p:sp>
        <p:sp>
          <p:nvSpPr>
            <p:cNvPr id="17509" name="Text Box 101">
              <a:extLst>
                <a:ext uri="{FF2B5EF4-FFF2-40B4-BE49-F238E27FC236}">
                  <a16:creationId xmlns:a16="http://schemas.microsoft.com/office/drawing/2014/main" id="{AB4E77F0-52FD-4E2C-AB32-890088F9267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3248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5</a:t>
              </a:r>
            </a:p>
          </p:txBody>
        </p:sp>
        <p:sp>
          <p:nvSpPr>
            <p:cNvPr id="17510" name="Text Box 102">
              <a:extLst>
                <a:ext uri="{FF2B5EF4-FFF2-40B4-BE49-F238E27FC236}">
                  <a16:creationId xmlns:a16="http://schemas.microsoft.com/office/drawing/2014/main" id="{FE8231C2-0696-4B3D-9A5C-77C8DEEE20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2840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2</a:t>
              </a:r>
            </a:p>
          </p:txBody>
        </p:sp>
        <p:sp>
          <p:nvSpPr>
            <p:cNvPr id="17511" name="Text Box 103">
              <a:extLst>
                <a:ext uri="{FF2B5EF4-FFF2-40B4-BE49-F238E27FC236}">
                  <a16:creationId xmlns:a16="http://schemas.microsoft.com/office/drawing/2014/main" id="{D4F18E18-75C4-40E8-9CE0-3BC498C3DD9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3520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7</a:t>
              </a:r>
            </a:p>
          </p:txBody>
        </p:sp>
        <p:sp>
          <p:nvSpPr>
            <p:cNvPr id="17512" name="Text Box 104">
              <a:extLst>
                <a:ext uri="{FF2B5EF4-FFF2-40B4-BE49-F238E27FC236}">
                  <a16:creationId xmlns:a16="http://schemas.microsoft.com/office/drawing/2014/main" id="{330DE66A-61C2-4BA6-9316-A3C7C359A63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3656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8</a:t>
              </a:r>
            </a:p>
          </p:txBody>
        </p:sp>
        <p:sp>
          <p:nvSpPr>
            <p:cNvPr id="17513" name="Text Box 105">
              <a:extLst>
                <a:ext uri="{FF2B5EF4-FFF2-40B4-BE49-F238E27FC236}">
                  <a16:creationId xmlns:a16="http://schemas.microsoft.com/office/drawing/2014/main" id="{FF97DBDB-10C0-4E6B-878F-D9494339CD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3" y="3792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9</a:t>
              </a:r>
            </a:p>
          </p:txBody>
        </p:sp>
        <p:sp>
          <p:nvSpPr>
            <p:cNvPr id="17514" name="Text Box 106">
              <a:extLst>
                <a:ext uri="{FF2B5EF4-FFF2-40B4-BE49-F238E27FC236}">
                  <a16:creationId xmlns:a16="http://schemas.microsoft.com/office/drawing/2014/main" id="{154D785E-7F39-4F14-B787-7AC807E8E0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3928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0</a:t>
              </a:r>
            </a:p>
          </p:txBody>
        </p:sp>
      </p:grpSp>
      <p:grpSp>
        <p:nvGrpSpPr>
          <p:cNvPr id="17515" name="Group 107">
            <a:extLst>
              <a:ext uri="{FF2B5EF4-FFF2-40B4-BE49-F238E27FC236}">
                <a16:creationId xmlns:a16="http://schemas.microsoft.com/office/drawing/2014/main" id="{7345CF9A-38CA-4D35-87C4-9272C44D64B0}"/>
              </a:ext>
            </a:extLst>
          </p:cNvPr>
          <p:cNvGrpSpPr>
            <a:grpSpLocks/>
          </p:cNvGrpSpPr>
          <p:nvPr/>
        </p:nvGrpSpPr>
        <p:grpSpPr bwMode="auto">
          <a:xfrm>
            <a:off x="6051550" y="3249613"/>
            <a:ext cx="180975" cy="2374900"/>
            <a:chOff x="906" y="2614"/>
            <a:chExt cx="114" cy="1496"/>
          </a:xfrm>
        </p:grpSpPr>
        <p:sp>
          <p:nvSpPr>
            <p:cNvPr id="17516" name="Text Box 108">
              <a:extLst>
                <a:ext uri="{FF2B5EF4-FFF2-40B4-BE49-F238E27FC236}">
                  <a16:creationId xmlns:a16="http://schemas.microsoft.com/office/drawing/2014/main" id="{230C06D3-8010-464E-BF16-62C4DA609DF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2614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0</a:t>
              </a:r>
            </a:p>
          </p:txBody>
        </p:sp>
        <p:sp>
          <p:nvSpPr>
            <p:cNvPr id="17517" name="Text Box 109">
              <a:extLst>
                <a:ext uri="{FF2B5EF4-FFF2-40B4-BE49-F238E27FC236}">
                  <a16:creationId xmlns:a16="http://schemas.microsoft.com/office/drawing/2014/main" id="{2C00460A-99AC-4725-894B-5D342C6119E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2750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1</a:t>
              </a:r>
            </a:p>
          </p:txBody>
        </p:sp>
        <p:sp>
          <p:nvSpPr>
            <p:cNvPr id="17518" name="Text Box 110">
              <a:extLst>
                <a:ext uri="{FF2B5EF4-FFF2-40B4-BE49-F238E27FC236}">
                  <a16:creationId xmlns:a16="http://schemas.microsoft.com/office/drawing/2014/main" id="{741C8100-CCFA-4262-A890-21C4837150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430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6</a:t>
              </a:r>
            </a:p>
          </p:txBody>
        </p:sp>
        <p:sp>
          <p:nvSpPr>
            <p:cNvPr id="17519" name="Text Box 111">
              <a:extLst>
                <a:ext uri="{FF2B5EF4-FFF2-40B4-BE49-F238E27FC236}">
                  <a16:creationId xmlns:a16="http://schemas.microsoft.com/office/drawing/2014/main" id="{CAD0055E-9106-4EF4-8E9E-94DC5773BF4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022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3</a:t>
              </a:r>
            </a:p>
          </p:txBody>
        </p:sp>
        <p:sp>
          <p:nvSpPr>
            <p:cNvPr id="17520" name="Text Box 112">
              <a:extLst>
                <a:ext uri="{FF2B5EF4-FFF2-40B4-BE49-F238E27FC236}">
                  <a16:creationId xmlns:a16="http://schemas.microsoft.com/office/drawing/2014/main" id="{A1C5F254-DA72-4083-A99F-8BE29FD06DA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158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4</a:t>
              </a:r>
            </a:p>
          </p:txBody>
        </p:sp>
        <p:sp>
          <p:nvSpPr>
            <p:cNvPr id="17521" name="Text Box 113">
              <a:extLst>
                <a:ext uri="{FF2B5EF4-FFF2-40B4-BE49-F238E27FC236}">
                  <a16:creationId xmlns:a16="http://schemas.microsoft.com/office/drawing/2014/main" id="{39E09429-A67E-452F-9DFC-0E9EA3EA533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294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5</a:t>
              </a:r>
            </a:p>
          </p:txBody>
        </p:sp>
        <p:sp>
          <p:nvSpPr>
            <p:cNvPr id="17522" name="Text Box 114">
              <a:extLst>
                <a:ext uri="{FF2B5EF4-FFF2-40B4-BE49-F238E27FC236}">
                  <a16:creationId xmlns:a16="http://schemas.microsoft.com/office/drawing/2014/main" id="{B17B954A-E316-4BAE-A89B-01471F2FCF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2886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2</a:t>
              </a:r>
            </a:p>
          </p:txBody>
        </p:sp>
        <p:sp>
          <p:nvSpPr>
            <p:cNvPr id="17523" name="Text Box 115">
              <a:extLst>
                <a:ext uri="{FF2B5EF4-FFF2-40B4-BE49-F238E27FC236}">
                  <a16:creationId xmlns:a16="http://schemas.microsoft.com/office/drawing/2014/main" id="{A12FF1C2-3BBA-45D1-9F2B-E0DB4195BFC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566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7</a:t>
              </a:r>
            </a:p>
          </p:txBody>
        </p:sp>
        <p:sp>
          <p:nvSpPr>
            <p:cNvPr id="17524" name="Text Box 116">
              <a:extLst>
                <a:ext uri="{FF2B5EF4-FFF2-40B4-BE49-F238E27FC236}">
                  <a16:creationId xmlns:a16="http://schemas.microsoft.com/office/drawing/2014/main" id="{CBF24FDA-1069-49B5-8DD6-954735D34F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702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8</a:t>
              </a:r>
            </a:p>
          </p:txBody>
        </p:sp>
        <p:sp>
          <p:nvSpPr>
            <p:cNvPr id="17525" name="Text Box 117">
              <a:extLst>
                <a:ext uri="{FF2B5EF4-FFF2-40B4-BE49-F238E27FC236}">
                  <a16:creationId xmlns:a16="http://schemas.microsoft.com/office/drawing/2014/main" id="{0DDB45B5-9779-4DB2-8EDC-14CEDE63A7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6" y="3838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9</a:t>
              </a:r>
            </a:p>
          </p:txBody>
        </p:sp>
        <p:sp>
          <p:nvSpPr>
            <p:cNvPr id="17526" name="Text Box 118">
              <a:extLst>
                <a:ext uri="{FF2B5EF4-FFF2-40B4-BE49-F238E27FC236}">
                  <a16:creationId xmlns:a16="http://schemas.microsoft.com/office/drawing/2014/main" id="{6134109C-A442-476D-833F-895D0ADDD2E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974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0</a:t>
              </a:r>
            </a:p>
          </p:txBody>
        </p:sp>
      </p:grpSp>
      <p:grpSp>
        <p:nvGrpSpPr>
          <p:cNvPr id="17527" name="Group 119">
            <a:extLst>
              <a:ext uri="{FF2B5EF4-FFF2-40B4-BE49-F238E27FC236}">
                <a16:creationId xmlns:a16="http://schemas.microsoft.com/office/drawing/2014/main" id="{515F04C8-DA70-4507-8A13-11E4039DEBBC}"/>
              </a:ext>
            </a:extLst>
          </p:cNvPr>
          <p:cNvGrpSpPr>
            <a:grpSpLocks/>
          </p:cNvGrpSpPr>
          <p:nvPr/>
        </p:nvGrpSpPr>
        <p:grpSpPr bwMode="auto">
          <a:xfrm>
            <a:off x="5727700" y="946150"/>
            <a:ext cx="579438" cy="4714875"/>
            <a:chOff x="1020" y="1117"/>
            <a:chExt cx="365" cy="2970"/>
          </a:xfrm>
        </p:grpSpPr>
        <p:sp>
          <p:nvSpPr>
            <p:cNvPr id="17528" name="Rectangle 120">
              <a:extLst>
                <a:ext uri="{FF2B5EF4-FFF2-40B4-BE49-F238E27FC236}">
                  <a16:creationId xmlns:a16="http://schemas.microsoft.com/office/drawing/2014/main" id="{07C4A4A2-DAD8-4D0D-A371-E8DAF615B5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0" y="2704"/>
              <a:ext cx="365" cy="138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399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sr-Latn-RS" altLang="sr-Latn-RS"/>
            </a:p>
          </p:txBody>
        </p:sp>
        <p:sp>
          <p:nvSpPr>
            <p:cNvPr id="17529" name="Rectangle 121">
              <a:extLst>
                <a:ext uri="{FF2B5EF4-FFF2-40B4-BE49-F238E27FC236}">
                  <a16:creationId xmlns:a16="http://schemas.microsoft.com/office/drawing/2014/main" id="{59913E2E-C1CC-4253-9E4F-A0D3AF3139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2" y="1117"/>
              <a:ext cx="363" cy="145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399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7530" name="Rectangle 122">
              <a:extLst>
                <a:ext uri="{FF2B5EF4-FFF2-40B4-BE49-F238E27FC236}">
                  <a16:creationId xmlns:a16="http://schemas.microsoft.com/office/drawing/2014/main" id="{45FD7924-8FF5-4E01-8C1A-FA80E75D07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1" y="2568"/>
              <a:ext cx="227" cy="136"/>
            </a:xfrm>
            <a:prstGeom prst="rect">
              <a:avLst/>
            </a:prstGeom>
            <a:noFill/>
            <a:ln w="28575">
              <a:pattFill prst="narVert">
                <a:fgClr>
                  <a:schemeClr val="tx1"/>
                </a:fgClr>
                <a:bgClr>
                  <a:srgbClr val="FFFFFF"/>
                </a:bgClr>
              </a:patt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bg1">
                          <a:gamma/>
                          <a:shade val="83529"/>
                          <a:invGamma/>
                        </a:schemeClr>
                      </a:gs>
                      <a:gs pos="50000">
                        <a:schemeClr val="bg1">
                          <a:alpha val="11000"/>
                        </a:schemeClr>
                      </a:gs>
                      <a:gs pos="100000">
                        <a:schemeClr val="bg1">
                          <a:gamma/>
                          <a:shade val="83529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</p:grpSp>
      <p:sp>
        <p:nvSpPr>
          <p:cNvPr id="17410" name="Arc 2">
            <a:extLst>
              <a:ext uri="{FF2B5EF4-FFF2-40B4-BE49-F238E27FC236}">
                <a16:creationId xmlns:a16="http://schemas.microsoft.com/office/drawing/2014/main" id="{0D4F1512-C621-4F1B-AE50-7D2CAA31681B}"/>
              </a:ext>
            </a:extLst>
          </p:cNvPr>
          <p:cNvSpPr>
            <a:spLocks/>
          </p:cNvSpPr>
          <p:nvPr/>
        </p:nvSpPr>
        <p:spPr bwMode="auto">
          <a:xfrm>
            <a:off x="1912938" y="2725738"/>
            <a:ext cx="2195512" cy="2881312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31931 w 32933"/>
              <a:gd name="T1" fmla="*/ 40569 h 43200"/>
              <a:gd name="T2" fmla="*/ 32933 w 32933"/>
              <a:gd name="T3" fmla="*/ 3212 h 43200"/>
              <a:gd name="T4" fmla="*/ 21600 w 32933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2933" h="43200" fill="none" extrusionOk="0">
                <a:moveTo>
                  <a:pt x="31931" y="40569"/>
                </a:moveTo>
                <a:cubicBezTo>
                  <a:pt x="28761" y="42295"/>
                  <a:pt x="25209" y="43199"/>
                  <a:pt x="21600" y="43199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5602" y="0"/>
                  <a:pt x="29525" y="1111"/>
                  <a:pt x="32933" y="3211"/>
                </a:cubicBezTo>
              </a:path>
              <a:path w="32933" h="43200" stroke="0" extrusionOk="0">
                <a:moveTo>
                  <a:pt x="31931" y="40569"/>
                </a:moveTo>
                <a:cubicBezTo>
                  <a:pt x="28761" y="42295"/>
                  <a:pt x="25209" y="43199"/>
                  <a:pt x="21600" y="43199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5602" y="0"/>
                  <a:pt x="29525" y="1111"/>
                  <a:pt x="32933" y="3211"/>
                </a:cubicBezTo>
                <a:lnTo>
                  <a:pt x="21600" y="21600"/>
                </a:lnTo>
                <a:close/>
              </a:path>
            </a:pathLst>
          </a:cu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17411" name="Arc 3">
            <a:extLst>
              <a:ext uri="{FF2B5EF4-FFF2-40B4-BE49-F238E27FC236}">
                <a16:creationId xmlns:a16="http://schemas.microsoft.com/office/drawing/2014/main" id="{63F6782F-5432-47F5-8B5F-0DCB6A5176B1}"/>
              </a:ext>
            </a:extLst>
          </p:cNvPr>
          <p:cNvSpPr>
            <a:spLocks/>
          </p:cNvSpPr>
          <p:nvPr/>
        </p:nvSpPr>
        <p:spPr bwMode="auto">
          <a:xfrm>
            <a:off x="6526213" y="3506788"/>
            <a:ext cx="1146175" cy="1443037"/>
          </a:xfrm>
          <a:custGeom>
            <a:avLst/>
            <a:gdLst>
              <a:gd name="G0" fmla="+- 12750 0 0"/>
              <a:gd name="G1" fmla="+- 21600 0 0"/>
              <a:gd name="G2" fmla="+- 21600 0 0"/>
              <a:gd name="T0" fmla="*/ 627 w 34350"/>
              <a:gd name="T1" fmla="*/ 3723 h 43200"/>
              <a:gd name="T2" fmla="*/ 0 w 34350"/>
              <a:gd name="T3" fmla="*/ 39036 h 43200"/>
              <a:gd name="T4" fmla="*/ 12750 w 34350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4350" h="43200" fill="none" extrusionOk="0">
                <a:moveTo>
                  <a:pt x="626" y="3722"/>
                </a:moveTo>
                <a:cubicBezTo>
                  <a:pt x="4204" y="1296"/>
                  <a:pt x="8427" y="0"/>
                  <a:pt x="12750" y="0"/>
                </a:cubicBezTo>
                <a:cubicBezTo>
                  <a:pt x="24679" y="0"/>
                  <a:pt x="34350" y="9670"/>
                  <a:pt x="34350" y="21600"/>
                </a:cubicBezTo>
                <a:cubicBezTo>
                  <a:pt x="34350" y="33529"/>
                  <a:pt x="24679" y="43200"/>
                  <a:pt x="12750" y="43200"/>
                </a:cubicBezTo>
                <a:cubicBezTo>
                  <a:pt x="8165" y="43199"/>
                  <a:pt x="3700" y="41741"/>
                  <a:pt x="0" y="39035"/>
                </a:cubicBezTo>
              </a:path>
              <a:path w="34350" h="43200" stroke="0" extrusionOk="0">
                <a:moveTo>
                  <a:pt x="626" y="3722"/>
                </a:moveTo>
                <a:cubicBezTo>
                  <a:pt x="4204" y="1296"/>
                  <a:pt x="8427" y="0"/>
                  <a:pt x="12750" y="0"/>
                </a:cubicBezTo>
                <a:cubicBezTo>
                  <a:pt x="24679" y="0"/>
                  <a:pt x="34350" y="9670"/>
                  <a:pt x="34350" y="21600"/>
                </a:cubicBezTo>
                <a:cubicBezTo>
                  <a:pt x="34350" y="33529"/>
                  <a:pt x="24679" y="43200"/>
                  <a:pt x="12750" y="43200"/>
                </a:cubicBezTo>
                <a:cubicBezTo>
                  <a:pt x="8165" y="43199"/>
                  <a:pt x="3700" y="41741"/>
                  <a:pt x="0" y="39035"/>
                </a:cubicBezTo>
                <a:lnTo>
                  <a:pt x="12750" y="21600"/>
                </a:lnTo>
                <a:close/>
              </a:path>
            </a:pathLst>
          </a:cu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17412" name="Line 4">
            <a:extLst>
              <a:ext uri="{FF2B5EF4-FFF2-40B4-BE49-F238E27FC236}">
                <a16:creationId xmlns:a16="http://schemas.microsoft.com/office/drawing/2014/main" id="{33DF778D-7B74-447E-A2B9-A4AF29B54C4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997325" y="3609975"/>
            <a:ext cx="2590800" cy="1849438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7413" name="Line 5">
            <a:extLst>
              <a:ext uri="{FF2B5EF4-FFF2-40B4-BE49-F238E27FC236}">
                <a16:creationId xmlns:a16="http://schemas.microsoft.com/office/drawing/2014/main" id="{73133D6A-399C-4CD9-8689-62066C041CBC}"/>
              </a:ext>
            </a:extLst>
          </p:cNvPr>
          <p:cNvSpPr>
            <a:spLocks noChangeShapeType="1"/>
          </p:cNvSpPr>
          <p:nvPr/>
        </p:nvSpPr>
        <p:spPr bwMode="auto">
          <a:xfrm>
            <a:off x="4068763" y="2916238"/>
            <a:ext cx="2519362" cy="193992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7414" name="Oval 6">
            <a:extLst>
              <a:ext uri="{FF2B5EF4-FFF2-40B4-BE49-F238E27FC236}">
                <a16:creationId xmlns:a16="http://schemas.microsoft.com/office/drawing/2014/main" id="{16FC123A-691E-4BC1-8889-7E7722EAAF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4763" y="3690938"/>
            <a:ext cx="71437" cy="71437"/>
          </a:xfrm>
          <a:prstGeom prst="ellipse">
            <a:avLst/>
          </a:prstGeom>
          <a:solidFill>
            <a:srgbClr val="66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grpSp>
        <p:nvGrpSpPr>
          <p:cNvPr id="17415" name="Group 7">
            <a:extLst>
              <a:ext uri="{FF2B5EF4-FFF2-40B4-BE49-F238E27FC236}">
                <a16:creationId xmlns:a16="http://schemas.microsoft.com/office/drawing/2014/main" id="{FCE19249-D4A9-4CA8-BE65-B6653F1446EC}"/>
              </a:ext>
            </a:extLst>
          </p:cNvPr>
          <p:cNvGrpSpPr>
            <a:grpSpLocks/>
          </p:cNvGrpSpPr>
          <p:nvPr/>
        </p:nvGrpSpPr>
        <p:grpSpPr bwMode="auto">
          <a:xfrm>
            <a:off x="1908175" y="2720975"/>
            <a:ext cx="2879725" cy="2879725"/>
            <a:chOff x="748" y="1298"/>
            <a:chExt cx="1814" cy="1814"/>
          </a:xfrm>
        </p:grpSpPr>
        <p:grpSp>
          <p:nvGrpSpPr>
            <p:cNvPr id="17416" name="Group 8">
              <a:extLst>
                <a:ext uri="{FF2B5EF4-FFF2-40B4-BE49-F238E27FC236}">
                  <a16:creationId xmlns:a16="http://schemas.microsoft.com/office/drawing/2014/main" id="{09F374B2-1E68-4E0E-AAC4-E31BA3A4A31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48" y="1298"/>
              <a:ext cx="1814" cy="1814"/>
              <a:chOff x="748" y="1298"/>
              <a:chExt cx="1814" cy="1814"/>
            </a:xfrm>
          </p:grpSpPr>
          <p:sp>
            <p:nvSpPr>
              <p:cNvPr id="17417" name="Oval 9">
                <a:extLst>
                  <a:ext uri="{FF2B5EF4-FFF2-40B4-BE49-F238E27FC236}">
                    <a16:creationId xmlns:a16="http://schemas.microsoft.com/office/drawing/2014/main" id="{EF1ACC9B-78A8-4546-81AF-61108DD358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8" y="1298"/>
                <a:ext cx="1814" cy="1814"/>
              </a:xfrm>
              <a:prstGeom prst="ellipse">
                <a:avLst/>
              </a:prstGeom>
              <a:gradFill rotWithShape="1">
                <a:gsLst>
                  <a:gs pos="0">
                    <a:srgbClr val="996633">
                      <a:gamma/>
                      <a:shade val="46275"/>
                      <a:invGamma/>
                    </a:srgbClr>
                  </a:gs>
                  <a:gs pos="100000">
                    <a:srgbClr val="996633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17418" name="Oval 10">
                <a:extLst>
                  <a:ext uri="{FF2B5EF4-FFF2-40B4-BE49-F238E27FC236}">
                    <a16:creationId xmlns:a16="http://schemas.microsoft.com/office/drawing/2014/main" id="{66892AB5-4408-4C69-928D-06BC6DEC17E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65" y="2115"/>
                <a:ext cx="182" cy="182"/>
              </a:xfrm>
              <a:prstGeom prst="ellipse">
                <a:avLst/>
              </a:prstGeom>
              <a:gradFill rotWithShape="1">
                <a:gsLst>
                  <a:gs pos="0">
                    <a:srgbClr val="B2B2B2">
                      <a:gamma/>
                      <a:shade val="46275"/>
                      <a:invGamma/>
                    </a:srgbClr>
                  </a:gs>
                  <a:gs pos="100000">
                    <a:srgbClr val="B2B2B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</p:grpSp>
        <p:sp>
          <p:nvSpPr>
            <p:cNvPr id="17419" name="Oval 11">
              <a:extLst>
                <a:ext uri="{FF2B5EF4-FFF2-40B4-BE49-F238E27FC236}">
                  <a16:creationId xmlns:a16="http://schemas.microsoft.com/office/drawing/2014/main" id="{E898F79C-72CC-44AB-B2C8-81BC2F3D08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9" y="2160"/>
              <a:ext cx="136" cy="135"/>
            </a:xfrm>
            <a:prstGeom prst="ellipse">
              <a:avLst/>
            </a:prstGeom>
            <a:gradFill rotWithShape="1">
              <a:gsLst>
                <a:gs pos="0">
                  <a:srgbClr val="6699FF"/>
                </a:gs>
                <a:gs pos="100000">
                  <a:srgbClr val="6699FF">
                    <a:gamma/>
                    <a:shade val="76078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</p:grpSp>
      <p:grpSp>
        <p:nvGrpSpPr>
          <p:cNvPr id="17420" name="Group 12">
            <a:extLst>
              <a:ext uri="{FF2B5EF4-FFF2-40B4-BE49-F238E27FC236}">
                <a16:creationId xmlns:a16="http://schemas.microsoft.com/office/drawing/2014/main" id="{EB431BC6-31E7-49E6-B1A2-F5655A86C796}"/>
              </a:ext>
            </a:extLst>
          </p:cNvPr>
          <p:cNvGrpSpPr>
            <a:grpSpLocks/>
          </p:cNvGrpSpPr>
          <p:nvPr/>
        </p:nvGrpSpPr>
        <p:grpSpPr bwMode="auto">
          <a:xfrm>
            <a:off x="6229350" y="3502025"/>
            <a:ext cx="1439863" cy="1439863"/>
            <a:chOff x="3470" y="1797"/>
            <a:chExt cx="907" cy="907"/>
          </a:xfrm>
        </p:grpSpPr>
        <p:grpSp>
          <p:nvGrpSpPr>
            <p:cNvPr id="17421" name="Group 13">
              <a:extLst>
                <a:ext uri="{FF2B5EF4-FFF2-40B4-BE49-F238E27FC236}">
                  <a16:creationId xmlns:a16="http://schemas.microsoft.com/office/drawing/2014/main" id="{CB9DCA55-3C68-4426-B688-530793702ED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70" y="1797"/>
              <a:ext cx="907" cy="907"/>
              <a:chOff x="3470" y="1797"/>
              <a:chExt cx="907" cy="907"/>
            </a:xfrm>
          </p:grpSpPr>
          <p:sp>
            <p:nvSpPr>
              <p:cNvPr id="17422" name="Oval 14">
                <a:extLst>
                  <a:ext uri="{FF2B5EF4-FFF2-40B4-BE49-F238E27FC236}">
                    <a16:creationId xmlns:a16="http://schemas.microsoft.com/office/drawing/2014/main" id="{0FC96BAA-43E2-4698-97A0-1584D1D861C0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3470" y="1797"/>
                <a:ext cx="907" cy="907"/>
              </a:xfrm>
              <a:prstGeom prst="ellipse">
                <a:avLst/>
              </a:prstGeom>
              <a:gradFill rotWithShape="1">
                <a:gsLst>
                  <a:gs pos="0">
                    <a:srgbClr val="996633">
                      <a:gamma/>
                      <a:shade val="46275"/>
                      <a:invGamma/>
                    </a:srgbClr>
                  </a:gs>
                  <a:gs pos="100000">
                    <a:srgbClr val="996633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17423" name="Oval 15">
                <a:extLst>
                  <a:ext uri="{FF2B5EF4-FFF2-40B4-BE49-F238E27FC236}">
                    <a16:creationId xmlns:a16="http://schemas.microsoft.com/office/drawing/2014/main" id="{8104C12E-DEB8-41E4-832D-8E3C7575F09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33" y="2160"/>
                <a:ext cx="182" cy="182"/>
              </a:xfrm>
              <a:prstGeom prst="ellipse">
                <a:avLst/>
              </a:prstGeom>
              <a:gradFill rotWithShape="1">
                <a:gsLst>
                  <a:gs pos="0">
                    <a:srgbClr val="B2B2B2">
                      <a:gamma/>
                      <a:shade val="46275"/>
                      <a:invGamma/>
                    </a:srgbClr>
                  </a:gs>
                  <a:gs pos="100000">
                    <a:srgbClr val="B2B2B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</p:grpSp>
        <p:sp>
          <p:nvSpPr>
            <p:cNvPr id="17424" name="Oval 16">
              <a:extLst>
                <a:ext uri="{FF2B5EF4-FFF2-40B4-BE49-F238E27FC236}">
                  <a16:creationId xmlns:a16="http://schemas.microsoft.com/office/drawing/2014/main" id="{63F242EB-513E-484D-9C8C-6DEBF710B7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5" y="2205"/>
              <a:ext cx="136" cy="135"/>
            </a:xfrm>
            <a:prstGeom prst="ellipse">
              <a:avLst/>
            </a:prstGeom>
            <a:gradFill rotWithShape="1">
              <a:gsLst>
                <a:gs pos="0">
                  <a:srgbClr val="6699FF"/>
                </a:gs>
                <a:gs pos="100000">
                  <a:srgbClr val="6699FF">
                    <a:gamma/>
                    <a:shade val="66275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</p:grpSp>
      <p:sp>
        <p:nvSpPr>
          <p:cNvPr id="17425" name="AutoShape 17">
            <a:hlinkClick r:id="" action="ppaction://noaction">
              <a:snd r:embed="rId2" name="click.wav"/>
            </a:hlinkClick>
            <a:hlinkHover r:id="" action="ppaction://noaction" highlightClick="1">
              <a:snd r:embed="rId3" name="arrow.wav"/>
            </a:hlinkHover>
            <a:extLst>
              <a:ext uri="{FF2B5EF4-FFF2-40B4-BE49-F238E27FC236}">
                <a16:creationId xmlns:a16="http://schemas.microsoft.com/office/drawing/2014/main" id="{2E90720B-E741-4A16-A76F-74870F60ADFC}"/>
              </a:ext>
            </a:extLst>
          </p:cNvPr>
          <p:cNvSpPr>
            <a:spLocks noChangeArrowheads="1"/>
          </p:cNvSpPr>
          <p:nvPr/>
        </p:nvSpPr>
        <p:spPr bwMode="auto">
          <a:xfrm rot="-3845809">
            <a:off x="3275807" y="1988343"/>
            <a:ext cx="793750" cy="1655763"/>
          </a:xfrm>
          <a:custGeom>
            <a:avLst/>
            <a:gdLst>
              <a:gd name="G0" fmla="+- -2244518 0 0"/>
              <a:gd name="G1" fmla="+- -5319912 0 0"/>
              <a:gd name="G2" fmla="+- -2244518 0 -5319912"/>
              <a:gd name="G3" fmla="+- 10800 0 0"/>
              <a:gd name="G4" fmla="+- 0 0 -2244518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7254 0 0"/>
              <a:gd name="G9" fmla="+- 0 0 -5319912"/>
              <a:gd name="G10" fmla="+- 7254 0 2700"/>
              <a:gd name="G11" fmla="cos G10 -2244518"/>
              <a:gd name="G12" fmla="sin G10 -2244518"/>
              <a:gd name="G13" fmla="cos 13500 -2244518"/>
              <a:gd name="G14" fmla="sin 13500 -2244518"/>
              <a:gd name="G15" fmla="+- G11 10800 0"/>
              <a:gd name="G16" fmla="+- G12 10800 0"/>
              <a:gd name="G17" fmla="+- G13 10800 0"/>
              <a:gd name="G18" fmla="+- G14 10800 0"/>
              <a:gd name="G19" fmla="*/ 7254 1 2"/>
              <a:gd name="G20" fmla="+- G19 5400 0"/>
              <a:gd name="G21" fmla="cos G20 -2244518"/>
              <a:gd name="G22" fmla="sin G20 -2244518"/>
              <a:gd name="G23" fmla="+- G21 10800 0"/>
              <a:gd name="G24" fmla="+- G12 G23 G22"/>
              <a:gd name="G25" fmla="+- G22 G23 G11"/>
              <a:gd name="G26" fmla="cos 10800 -2244518"/>
              <a:gd name="G27" fmla="sin 10800 -2244518"/>
              <a:gd name="G28" fmla="cos 7254 -2244518"/>
              <a:gd name="G29" fmla="sin 7254 -2244518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5319912"/>
              <a:gd name="G36" fmla="sin G34 -5319912"/>
              <a:gd name="G37" fmla="+/ -5319912 -2244518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7254 G39"/>
              <a:gd name="G43" fmla="sin 7254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6569 w 21600"/>
              <a:gd name="T5" fmla="*/ 1669 h 21600"/>
              <a:gd name="T6" fmla="*/ 12184 w 21600"/>
              <a:gd name="T7" fmla="*/ 1879 h 21600"/>
              <a:gd name="T8" fmla="*/ 14674 w 21600"/>
              <a:gd name="T9" fmla="*/ 4667 h 21600"/>
              <a:gd name="T10" fmla="*/ 21959 w 21600"/>
              <a:gd name="T11" fmla="*/ 3202 h 21600"/>
              <a:gd name="T12" fmla="*/ 20779 w 21600"/>
              <a:gd name="T13" fmla="*/ 9416 h 21600"/>
              <a:gd name="T14" fmla="*/ 14564 w 21600"/>
              <a:gd name="T15" fmla="*/ 8237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6796" y="6717"/>
                </a:moveTo>
                <a:cubicBezTo>
                  <a:pt x="15665" y="5057"/>
                  <a:pt x="13897" y="3940"/>
                  <a:pt x="11912" y="3631"/>
                </a:cubicBezTo>
                <a:lnTo>
                  <a:pt x="12456" y="127"/>
                </a:lnTo>
                <a:cubicBezTo>
                  <a:pt x="15411" y="586"/>
                  <a:pt x="18044" y="2250"/>
                  <a:pt x="19727" y="4721"/>
                </a:cubicBezTo>
                <a:lnTo>
                  <a:pt x="21959" y="3202"/>
                </a:lnTo>
                <a:lnTo>
                  <a:pt x="20779" y="9416"/>
                </a:lnTo>
                <a:lnTo>
                  <a:pt x="14564" y="8237"/>
                </a:lnTo>
                <a:lnTo>
                  <a:pt x="16796" y="6717"/>
                </a:lnTo>
                <a:close/>
              </a:path>
            </a:pathLst>
          </a:custGeom>
          <a:gradFill rotWithShape="1">
            <a:gsLst>
              <a:gs pos="0">
                <a:srgbClr val="00CC00"/>
              </a:gs>
              <a:gs pos="50000">
                <a:srgbClr val="00CC00">
                  <a:gamma/>
                  <a:shade val="46275"/>
                  <a:invGamma/>
                </a:srgbClr>
              </a:gs>
              <a:gs pos="100000">
                <a:srgbClr val="00CC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endParaRPr lang="hr-HR"/>
          </a:p>
        </p:txBody>
      </p:sp>
      <p:grpSp>
        <p:nvGrpSpPr>
          <p:cNvPr id="17426" name="Group 18">
            <a:extLst>
              <a:ext uri="{FF2B5EF4-FFF2-40B4-BE49-F238E27FC236}">
                <a16:creationId xmlns:a16="http://schemas.microsoft.com/office/drawing/2014/main" id="{FA767191-DA69-4CCB-8E82-5784A6F2BCDD}"/>
              </a:ext>
            </a:extLst>
          </p:cNvPr>
          <p:cNvGrpSpPr>
            <a:grpSpLocks/>
          </p:cNvGrpSpPr>
          <p:nvPr/>
        </p:nvGrpSpPr>
        <p:grpSpPr bwMode="auto">
          <a:xfrm>
            <a:off x="2730500" y="3732213"/>
            <a:ext cx="1266825" cy="850900"/>
            <a:chOff x="1266" y="1933"/>
            <a:chExt cx="798" cy="536"/>
          </a:xfrm>
        </p:grpSpPr>
        <p:sp>
          <p:nvSpPr>
            <p:cNvPr id="17427" name="Arc 19">
              <a:extLst>
                <a:ext uri="{FF2B5EF4-FFF2-40B4-BE49-F238E27FC236}">
                  <a16:creationId xmlns:a16="http://schemas.microsoft.com/office/drawing/2014/main" id="{4E91A4E2-F03B-4A0E-B924-1D8BE2B290B5}"/>
                </a:ext>
              </a:extLst>
            </p:cNvPr>
            <p:cNvSpPr>
              <a:spLocks/>
            </p:cNvSpPr>
            <p:nvPr/>
          </p:nvSpPr>
          <p:spPr bwMode="auto">
            <a:xfrm rot="12784627">
              <a:off x="1266" y="1939"/>
              <a:ext cx="363" cy="53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63 w 21600"/>
                <a:gd name="T1" fmla="*/ 0 h 31521"/>
                <a:gd name="T2" fmla="*/ 19187 w 21600"/>
                <a:gd name="T3" fmla="*/ 31521 h 31521"/>
                <a:gd name="T4" fmla="*/ 0 w 21600"/>
                <a:gd name="T5" fmla="*/ 21600 h 31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1521" fill="none" extrusionOk="0">
                  <a:moveTo>
                    <a:pt x="62" y="0"/>
                  </a:moveTo>
                  <a:cubicBezTo>
                    <a:pt x="11967" y="34"/>
                    <a:pt x="21600" y="9695"/>
                    <a:pt x="21600" y="21600"/>
                  </a:cubicBezTo>
                  <a:cubicBezTo>
                    <a:pt x="21600" y="25052"/>
                    <a:pt x="20772" y="28454"/>
                    <a:pt x="19186" y="31520"/>
                  </a:cubicBezTo>
                </a:path>
                <a:path w="21600" h="31521" stroke="0" extrusionOk="0">
                  <a:moveTo>
                    <a:pt x="62" y="0"/>
                  </a:moveTo>
                  <a:cubicBezTo>
                    <a:pt x="11967" y="34"/>
                    <a:pt x="21600" y="9695"/>
                    <a:pt x="21600" y="21600"/>
                  </a:cubicBezTo>
                  <a:cubicBezTo>
                    <a:pt x="21600" y="25052"/>
                    <a:pt x="20772" y="28454"/>
                    <a:pt x="19186" y="3152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chemeClr val="bg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33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13500000" algn="ctr" rotWithShape="0">
                      <a:schemeClr val="bg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7428" name="Arc 20">
              <a:extLst>
                <a:ext uri="{FF2B5EF4-FFF2-40B4-BE49-F238E27FC236}">
                  <a16:creationId xmlns:a16="http://schemas.microsoft.com/office/drawing/2014/main" id="{C491CA1F-A8E8-4D21-9613-612416F8B0F2}"/>
                </a:ext>
              </a:extLst>
            </p:cNvPr>
            <p:cNvSpPr>
              <a:spLocks/>
            </p:cNvSpPr>
            <p:nvPr/>
          </p:nvSpPr>
          <p:spPr bwMode="auto">
            <a:xfrm rot="8815373" flipH="1">
              <a:off x="1701" y="1933"/>
              <a:ext cx="363" cy="53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63 w 21600"/>
                <a:gd name="T1" fmla="*/ 0 h 31521"/>
                <a:gd name="T2" fmla="*/ 19187 w 21600"/>
                <a:gd name="T3" fmla="*/ 31521 h 31521"/>
                <a:gd name="T4" fmla="*/ 0 w 21600"/>
                <a:gd name="T5" fmla="*/ 21600 h 31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1521" fill="none" extrusionOk="0">
                  <a:moveTo>
                    <a:pt x="62" y="0"/>
                  </a:moveTo>
                  <a:cubicBezTo>
                    <a:pt x="11967" y="34"/>
                    <a:pt x="21600" y="9695"/>
                    <a:pt x="21600" y="21600"/>
                  </a:cubicBezTo>
                  <a:cubicBezTo>
                    <a:pt x="21600" y="25052"/>
                    <a:pt x="20772" y="28454"/>
                    <a:pt x="19186" y="31520"/>
                  </a:cubicBezTo>
                </a:path>
                <a:path w="21600" h="31521" stroke="0" extrusionOk="0">
                  <a:moveTo>
                    <a:pt x="62" y="0"/>
                  </a:moveTo>
                  <a:cubicBezTo>
                    <a:pt x="11967" y="34"/>
                    <a:pt x="21600" y="9695"/>
                    <a:pt x="21600" y="21600"/>
                  </a:cubicBezTo>
                  <a:cubicBezTo>
                    <a:pt x="21600" y="25052"/>
                    <a:pt x="20772" y="28454"/>
                    <a:pt x="19186" y="3152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3300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bg1"/>
                  </a:solidFill>
                  <a:round/>
                  <a:headEnd/>
                  <a:tailEnd type="stealth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</p:grpSp>
      <p:grpSp>
        <p:nvGrpSpPr>
          <p:cNvPr id="17429" name="Group 21">
            <a:extLst>
              <a:ext uri="{FF2B5EF4-FFF2-40B4-BE49-F238E27FC236}">
                <a16:creationId xmlns:a16="http://schemas.microsoft.com/office/drawing/2014/main" id="{7E354552-020A-4008-ACEB-C8E29C34661F}"/>
              </a:ext>
            </a:extLst>
          </p:cNvPr>
          <p:cNvGrpSpPr>
            <a:grpSpLocks/>
          </p:cNvGrpSpPr>
          <p:nvPr/>
        </p:nvGrpSpPr>
        <p:grpSpPr bwMode="auto">
          <a:xfrm rot="11044622" flipH="1">
            <a:off x="6445250" y="3994150"/>
            <a:ext cx="1011238" cy="444500"/>
            <a:chOff x="3606" y="2101"/>
            <a:chExt cx="637" cy="280"/>
          </a:xfrm>
        </p:grpSpPr>
        <p:sp>
          <p:nvSpPr>
            <p:cNvPr id="17430" name="Arc 22">
              <a:extLst>
                <a:ext uri="{FF2B5EF4-FFF2-40B4-BE49-F238E27FC236}">
                  <a16:creationId xmlns:a16="http://schemas.microsoft.com/office/drawing/2014/main" id="{B00C70BD-8842-4EFD-BD63-BF6079627ECD}"/>
                </a:ext>
              </a:extLst>
            </p:cNvPr>
            <p:cNvSpPr>
              <a:spLocks/>
            </p:cNvSpPr>
            <p:nvPr/>
          </p:nvSpPr>
          <p:spPr bwMode="auto">
            <a:xfrm rot="-8575203" flipH="1" flipV="1">
              <a:off x="3971" y="2101"/>
              <a:ext cx="272" cy="266"/>
            </a:xfrm>
            <a:custGeom>
              <a:avLst/>
              <a:gdLst>
                <a:gd name="G0" fmla="+- 0 0 0"/>
                <a:gd name="G1" fmla="+- 20417 0 0"/>
                <a:gd name="G2" fmla="+- 21600 0 0"/>
                <a:gd name="T0" fmla="*/ 7051 w 21600"/>
                <a:gd name="T1" fmla="*/ 0 h 21112"/>
                <a:gd name="T2" fmla="*/ 21589 w 21600"/>
                <a:gd name="T3" fmla="*/ 21112 h 21112"/>
                <a:gd name="T4" fmla="*/ 0 w 21600"/>
                <a:gd name="T5" fmla="*/ 20417 h 21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112" fill="none" extrusionOk="0">
                  <a:moveTo>
                    <a:pt x="7050" y="0"/>
                  </a:moveTo>
                  <a:cubicBezTo>
                    <a:pt x="15758" y="3007"/>
                    <a:pt x="21600" y="11205"/>
                    <a:pt x="21600" y="20417"/>
                  </a:cubicBezTo>
                  <a:cubicBezTo>
                    <a:pt x="21600" y="20648"/>
                    <a:pt x="21596" y="20880"/>
                    <a:pt x="21588" y="21111"/>
                  </a:cubicBezTo>
                </a:path>
                <a:path w="21600" h="21112" stroke="0" extrusionOk="0">
                  <a:moveTo>
                    <a:pt x="7050" y="0"/>
                  </a:moveTo>
                  <a:cubicBezTo>
                    <a:pt x="15758" y="3007"/>
                    <a:pt x="21600" y="11205"/>
                    <a:pt x="21600" y="20417"/>
                  </a:cubicBezTo>
                  <a:cubicBezTo>
                    <a:pt x="21600" y="20648"/>
                    <a:pt x="21596" y="20880"/>
                    <a:pt x="21588" y="21111"/>
                  </a:cubicBezTo>
                  <a:lnTo>
                    <a:pt x="0" y="20417"/>
                  </a:lnTo>
                  <a:close/>
                </a:path>
              </a:pathLst>
            </a:custGeom>
            <a:noFill/>
            <a:ln w="38100">
              <a:solidFill>
                <a:schemeClr val="bg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7431" name="Arc 23">
              <a:extLst>
                <a:ext uri="{FF2B5EF4-FFF2-40B4-BE49-F238E27FC236}">
                  <a16:creationId xmlns:a16="http://schemas.microsoft.com/office/drawing/2014/main" id="{0F28DA48-CE49-48AB-8A2C-99FB9E45A7CB}"/>
                </a:ext>
              </a:extLst>
            </p:cNvPr>
            <p:cNvSpPr>
              <a:spLocks/>
            </p:cNvSpPr>
            <p:nvPr/>
          </p:nvSpPr>
          <p:spPr bwMode="auto">
            <a:xfrm rot="8575203" flipV="1">
              <a:off x="3606" y="2115"/>
              <a:ext cx="272" cy="266"/>
            </a:xfrm>
            <a:custGeom>
              <a:avLst/>
              <a:gdLst>
                <a:gd name="G0" fmla="+- 0 0 0"/>
                <a:gd name="G1" fmla="+- 20417 0 0"/>
                <a:gd name="G2" fmla="+- 21600 0 0"/>
                <a:gd name="T0" fmla="*/ 7051 w 21600"/>
                <a:gd name="T1" fmla="*/ 0 h 21112"/>
                <a:gd name="T2" fmla="*/ 21589 w 21600"/>
                <a:gd name="T3" fmla="*/ 21112 h 21112"/>
                <a:gd name="T4" fmla="*/ 0 w 21600"/>
                <a:gd name="T5" fmla="*/ 20417 h 21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112" fill="none" extrusionOk="0">
                  <a:moveTo>
                    <a:pt x="7050" y="0"/>
                  </a:moveTo>
                  <a:cubicBezTo>
                    <a:pt x="15758" y="3007"/>
                    <a:pt x="21600" y="11205"/>
                    <a:pt x="21600" y="20417"/>
                  </a:cubicBezTo>
                  <a:cubicBezTo>
                    <a:pt x="21600" y="20648"/>
                    <a:pt x="21596" y="20880"/>
                    <a:pt x="21588" y="21111"/>
                  </a:cubicBezTo>
                </a:path>
                <a:path w="21600" h="21112" stroke="0" extrusionOk="0">
                  <a:moveTo>
                    <a:pt x="7050" y="0"/>
                  </a:moveTo>
                  <a:cubicBezTo>
                    <a:pt x="15758" y="3007"/>
                    <a:pt x="21600" y="11205"/>
                    <a:pt x="21600" y="20417"/>
                  </a:cubicBezTo>
                  <a:cubicBezTo>
                    <a:pt x="21600" y="20648"/>
                    <a:pt x="21596" y="20880"/>
                    <a:pt x="21588" y="21111"/>
                  </a:cubicBezTo>
                  <a:lnTo>
                    <a:pt x="0" y="20417"/>
                  </a:lnTo>
                  <a:close/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bg1"/>
                  </a:solidFill>
                  <a:round/>
                  <a:headEnd/>
                  <a:tailEnd type="stealth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</p:grpSp>
      <p:sp>
        <p:nvSpPr>
          <p:cNvPr id="17432" name="AutoShape 24">
            <a:hlinkClick r:id="" action="ppaction://hlinkshowjump?jump=nextslide">
              <a:snd r:embed="rId2" name="click.wav"/>
            </a:hlinkClick>
            <a:hlinkHover r:id="" action="ppaction://noaction" highlightClick="1">
              <a:snd r:embed="rId3" name="arrow.wav"/>
            </a:hlinkHover>
            <a:extLst>
              <a:ext uri="{FF2B5EF4-FFF2-40B4-BE49-F238E27FC236}">
                <a16:creationId xmlns:a16="http://schemas.microsoft.com/office/drawing/2014/main" id="{3961C823-AC53-44E9-B9A0-48F3A9320A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2713" y="2349500"/>
            <a:ext cx="504825" cy="215900"/>
          </a:xfrm>
          <a:prstGeom prst="roundRect">
            <a:avLst>
              <a:gd name="adj" fmla="val 10468"/>
            </a:avLst>
          </a:prstGeom>
          <a:gradFill rotWithShape="1">
            <a:gsLst>
              <a:gs pos="0">
                <a:srgbClr val="6699FF"/>
              </a:gs>
              <a:gs pos="100000">
                <a:srgbClr val="DDDDDD"/>
              </a:gs>
            </a:gsLst>
            <a:path path="rect">
              <a:fillToRect l="100000" b="100000"/>
            </a:path>
          </a:gra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hr-HR" altLang="sr-Latn-RS" sz="900" b="1" i="1">
                <a:latin typeface="Tahoma" panose="020B0604030504040204" pitchFamily="34" charset="0"/>
              </a:rPr>
              <a:t>Ubrzaj</a:t>
            </a:r>
          </a:p>
        </p:txBody>
      </p:sp>
      <p:sp>
        <p:nvSpPr>
          <p:cNvPr id="17433" name="Line 25">
            <a:extLst>
              <a:ext uri="{FF2B5EF4-FFF2-40B4-BE49-F238E27FC236}">
                <a16:creationId xmlns:a16="http://schemas.microsoft.com/office/drawing/2014/main" id="{9A4A5964-753C-4399-8170-82EE9D0E6380}"/>
              </a:ext>
            </a:extLst>
          </p:cNvPr>
          <p:cNvSpPr>
            <a:spLocks noChangeShapeType="1"/>
          </p:cNvSpPr>
          <p:nvPr/>
        </p:nvSpPr>
        <p:spPr bwMode="auto">
          <a:xfrm>
            <a:off x="1979613" y="6094413"/>
            <a:ext cx="568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7434" name="AutoShape 26">
            <a:extLst>
              <a:ext uri="{FF2B5EF4-FFF2-40B4-BE49-F238E27FC236}">
                <a16:creationId xmlns:a16="http://schemas.microsoft.com/office/drawing/2014/main" id="{EB36F9C9-FC65-4B53-B95C-54CF11390C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6238" y="5876925"/>
            <a:ext cx="719137" cy="144463"/>
          </a:xfrm>
          <a:prstGeom prst="bracketPair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hr-HR" altLang="sr-Latn-RS" sz="1200">
                <a:latin typeface="Tahoma" panose="020B0604030504040204" pitchFamily="34" charset="0"/>
              </a:rPr>
              <a:t>10 </a:t>
            </a:r>
            <a:r>
              <a:rPr lang="hr-HR" altLang="sr-Latn-RS" sz="1200" baseline="30000">
                <a:latin typeface="Tahoma" panose="020B0604030504040204" pitchFamily="34" charset="0"/>
              </a:rPr>
              <a:t>o</a:t>
            </a:r>
            <a:r>
              <a:rPr lang="hr-HR" altLang="sr-Latn-RS" sz="1200">
                <a:latin typeface="Tahoma" panose="020B0604030504040204" pitchFamily="34" charset="0"/>
              </a:rPr>
              <a:t>/min</a:t>
            </a:r>
          </a:p>
        </p:txBody>
      </p:sp>
      <p:sp>
        <p:nvSpPr>
          <p:cNvPr id="17435" name="AutoShape 27">
            <a:extLst>
              <a:ext uri="{FF2B5EF4-FFF2-40B4-BE49-F238E27FC236}">
                <a16:creationId xmlns:a16="http://schemas.microsoft.com/office/drawing/2014/main" id="{6FEDAEAD-781D-4838-ADA5-1A96F9F098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88125" y="5876925"/>
            <a:ext cx="719138" cy="144463"/>
          </a:xfrm>
          <a:prstGeom prst="bracketPair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hr-HR" altLang="sr-Latn-RS" sz="1200">
                <a:latin typeface="Tahoma" panose="020B0604030504040204" pitchFamily="34" charset="0"/>
              </a:rPr>
              <a:t>20 </a:t>
            </a:r>
            <a:r>
              <a:rPr lang="hr-HR" altLang="sr-Latn-RS" sz="1200" baseline="30000">
                <a:latin typeface="Tahoma" panose="020B0604030504040204" pitchFamily="34" charset="0"/>
              </a:rPr>
              <a:t>o</a:t>
            </a:r>
            <a:r>
              <a:rPr lang="hr-HR" altLang="sr-Latn-RS" sz="1200">
                <a:latin typeface="Tahoma" panose="020B0604030504040204" pitchFamily="34" charset="0"/>
              </a:rPr>
              <a:t>/min</a:t>
            </a:r>
          </a:p>
        </p:txBody>
      </p:sp>
      <p:sp>
        <p:nvSpPr>
          <p:cNvPr id="17436" name="Rectangle 28">
            <a:extLst>
              <a:ext uri="{FF2B5EF4-FFF2-40B4-BE49-F238E27FC236}">
                <a16:creationId xmlns:a16="http://schemas.microsoft.com/office/drawing/2014/main" id="{6C6EA0AE-2D6F-497E-8E7E-BCD547A9A8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2275" y="1844675"/>
            <a:ext cx="6264275" cy="4537075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17437" name="Text Box 29">
            <a:extLst>
              <a:ext uri="{FF2B5EF4-FFF2-40B4-BE49-F238E27FC236}">
                <a16:creationId xmlns:a16="http://schemas.microsoft.com/office/drawing/2014/main" id="{E32F85A3-AF27-44FD-AC4F-9E4D0F4E0A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9250" y="1406525"/>
            <a:ext cx="5543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altLang="sr-Latn-RS" b="1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Prijenos gibanja - remenski</a:t>
            </a:r>
          </a:p>
        </p:txBody>
      </p:sp>
      <p:sp>
        <p:nvSpPr>
          <p:cNvPr id="17438" name="Oval 30">
            <a:extLst>
              <a:ext uri="{FF2B5EF4-FFF2-40B4-BE49-F238E27FC236}">
                <a16:creationId xmlns:a16="http://schemas.microsoft.com/office/drawing/2014/main" id="{3311D26A-D31C-4AB6-B68C-7AD748915D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3663" y="1481138"/>
            <a:ext cx="1619250" cy="1619250"/>
          </a:xfrm>
          <a:prstGeom prst="ellipse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grpSp>
        <p:nvGrpSpPr>
          <p:cNvPr id="17439" name="Group 31">
            <a:extLst>
              <a:ext uri="{FF2B5EF4-FFF2-40B4-BE49-F238E27FC236}">
                <a16:creationId xmlns:a16="http://schemas.microsoft.com/office/drawing/2014/main" id="{14CF60E3-6A61-48D0-95C0-14C5B2842131}"/>
              </a:ext>
            </a:extLst>
          </p:cNvPr>
          <p:cNvGrpSpPr>
            <a:grpSpLocks/>
          </p:cNvGrpSpPr>
          <p:nvPr/>
        </p:nvGrpSpPr>
        <p:grpSpPr bwMode="auto">
          <a:xfrm>
            <a:off x="6299200" y="1341438"/>
            <a:ext cx="1874838" cy="1871662"/>
            <a:chOff x="340" y="847"/>
            <a:chExt cx="1181" cy="1179"/>
          </a:xfrm>
        </p:grpSpPr>
        <p:sp>
          <p:nvSpPr>
            <p:cNvPr id="17440" name="Line 32">
              <a:extLst>
                <a:ext uri="{FF2B5EF4-FFF2-40B4-BE49-F238E27FC236}">
                  <a16:creationId xmlns:a16="http://schemas.microsoft.com/office/drawing/2014/main" id="{34B5715E-25F1-4B73-B346-906D65F6D9BD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363" y="1457"/>
              <a:ext cx="113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7441" name="Line 33">
              <a:extLst>
                <a:ext uri="{FF2B5EF4-FFF2-40B4-BE49-F238E27FC236}">
                  <a16:creationId xmlns:a16="http://schemas.microsoft.com/office/drawing/2014/main" id="{BADBE4AE-1466-448D-95FC-3C8DE9E0FF26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800000">
              <a:off x="342" y="1446"/>
              <a:ext cx="117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7442" name="Line 34">
              <a:extLst>
                <a:ext uri="{FF2B5EF4-FFF2-40B4-BE49-F238E27FC236}">
                  <a16:creationId xmlns:a16="http://schemas.microsoft.com/office/drawing/2014/main" id="{1DFA5998-83B7-487C-87C2-01008775482B}"/>
                </a:ext>
              </a:extLst>
            </p:cNvPr>
            <p:cNvSpPr>
              <a:spLocks noChangeShapeType="1"/>
            </p:cNvSpPr>
            <p:nvPr/>
          </p:nvSpPr>
          <p:spPr bwMode="auto">
            <a:xfrm rot="3600000">
              <a:off x="339" y="1437"/>
              <a:ext cx="117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7443" name="Line 35">
              <a:extLst>
                <a:ext uri="{FF2B5EF4-FFF2-40B4-BE49-F238E27FC236}">
                  <a16:creationId xmlns:a16="http://schemas.microsoft.com/office/drawing/2014/main" id="{2822C25B-0D5B-44F8-AD84-57B2EEF9393F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9800000">
              <a:off x="340" y="1445"/>
              <a:ext cx="117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7444" name="Line 36">
              <a:extLst>
                <a:ext uri="{FF2B5EF4-FFF2-40B4-BE49-F238E27FC236}">
                  <a16:creationId xmlns:a16="http://schemas.microsoft.com/office/drawing/2014/main" id="{689A60B6-2CBC-49EA-8512-CAAC32BCA378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8000000">
              <a:off x="351" y="1437"/>
              <a:ext cx="117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7445" name="Line 37">
              <a:extLst>
                <a:ext uri="{FF2B5EF4-FFF2-40B4-BE49-F238E27FC236}">
                  <a16:creationId xmlns:a16="http://schemas.microsoft.com/office/drawing/2014/main" id="{2F80D87A-F422-43E9-83D0-D6A266CEAE0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4" y="1444"/>
              <a:ext cx="113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</p:grpSp>
      <p:pic>
        <p:nvPicPr>
          <p:cNvPr id="17446" name="Picture 38">
            <a:extLst>
              <a:ext uri="{FF2B5EF4-FFF2-40B4-BE49-F238E27FC236}">
                <a16:creationId xmlns:a16="http://schemas.microsoft.com/office/drawing/2014/main" id="{98C06C38-C05A-48E9-9D6B-F6BCF71443EA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5463" y="1625600"/>
            <a:ext cx="719137" cy="373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7447" name="Group 39">
            <a:extLst>
              <a:ext uri="{FF2B5EF4-FFF2-40B4-BE49-F238E27FC236}">
                <a16:creationId xmlns:a16="http://schemas.microsoft.com/office/drawing/2014/main" id="{4F244832-DED9-419B-B938-8BE5D65AF8ED}"/>
              </a:ext>
            </a:extLst>
          </p:cNvPr>
          <p:cNvGrpSpPr>
            <a:grpSpLocks/>
          </p:cNvGrpSpPr>
          <p:nvPr/>
        </p:nvGrpSpPr>
        <p:grpSpPr bwMode="auto">
          <a:xfrm>
            <a:off x="7197725" y="1554163"/>
            <a:ext cx="71438" cy="1468437"/>
            <a:chOff x="736" y="2342"/>
            <a:chExt cx="45" cy="925"/>
          </a:xfrm>
        </p:grpSpPr>
        <p:grpSp>
          <p:nvGrpSpPr>
            <p:cNvPr id="17448" name="Group 40">
              <a:extLst>
                <a:ext uri="{FF2B5EF4-FFF2-40B4-BE49-F238E27FC236}">
                  <a16:creationId xmlns:a16="http://schemas.microsoft.com/office/drawing/2014/main" id="{FB984EEC-9827-495E-90B4-4B34CAE2A5C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48" y="2342"/>
              <a:ext cx="25" cy="450"/>
              <a:chOff x="1442" y="1980"/>
              <a:chExt cx="25" cy="450"/>
            </a:xfrm>
          </p:grpSpPr>
          <p:sp>
            <p:nvSpPr>
              <p:cNvPr id="17449" name="Rectangle 41">
                <a:extLst>
                  <a:ext uri="{FF2B5EF4-FFF2-40B4-BE49-F238E27FC236}">
                    <a16:creationId xmlns:a16="http://schemas.microsoft.com/office/drawing/2014/main" id="{7DBCB998-41D1-4683-884F-9B840E1E02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23291">
                <a:off x="1262" y="2227"/>
                <a:ext cx="383" cy="23"/>
              </a:xfrm>
              <a:prstGeom prst="rect">
                <a:avLst/>
              </a:prstGeom>
              <a:solidFill>
                <a:srgbClr val="CC3300"/>
              </a:solidFill>
              <a:ln w="9525">
                <a:solidFill>
                  <a:srgbClr val="CC33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17450" name="AutoShape 42">
                <a:extLst>
                  <a:ext uri="{FF2B5EF4-FFF2-40B4-BE49-F238E27FC236}">
                    <a16:creationId xmlns:a16="http://schemas.microsoft.com/office/drawing/2014/main" id="{E74B70C0-D343-499A-BA11-E6ABD3787D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623291">
                <a:off x="1444" y="1980"/>
                <a:ext cx="23" cy="68"/>
              </a:xfrm>
              <a:prstGeom prst="triangle">
                <a:avLst>
                  <a:gd name="adj" fmla="val 50000"/>
                </a:avLst>
              </a:prstGeom>
              <a:solidFill>
                <a:srgbClr val="CC3300"/>
              </a:solidFill>
              <a:ln w="9525">
                <a:solidFill>
                  <a:srgbClr val="CC33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17451" name="Line 43">
                <a:extLst>
                  <a:ext uri="{FF2B5EF4-FFF2-40B4-BE49-F238E27FC236}">
                    <a16:creationId xmlns:a16="http://schemas.microsoft.com/office/drawing/2014/main" id="{FE26CF84-E32E-4D9C-B0D5-AA614D4D63E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6223291">
                <a:off x="1330" y="2194"/>
                <a:ext cx="249" cy="0"/>
              </a:xfrm>
              <a:prstGeom prst="line">
                <a:avLst/>
              </a:prstGeom>
              <a:noFill/>
              <a:ln w="28575">
                <a:solidFill>
                  <a:srgbClr val="FF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</p:grpSp>
        <p:grpSp>
          <p:nvGrpSpPr>
            <p:cNvPr id="17452" name="Group 44">
              <a:extLst>
                <a:ext uri="{FF2B5EF4-FFF2-40B4-BE49-F238E27FC236}">
                  <a16:creationId xmlns:a16="http://schemas.microsoft.com/office/drawing/2014/main" id="{3A102294-1D49-4847-81DF-BBBE0FF9D796}"/>
                </a:ext>
              </a:extLst>
            </p:cNvPr>
            <p:cNvGrpSpPr>
              <a:grpSpLocks/>
            </p:cNvGrpSpPr>
            <p:nvPr/>
          </p:nvGrpSpPr>
          <p:grpSpPr bwMode="auto">
            <a:xfrm rot="10800000">
              <a:off x="743" y="2817"/>
              <a:ext cx="25" cy="450"/>
              <a:chOff x="1442" y="1980"/>
              <a:chExt cx="25" cy="450"/>
            </a:xfrm>
          </p:grpSpPr>
          <p:sp>
            <p:nvSpPr>
              <p:cNvPr id="17453" name="Rectangle 45">
                <a:extLst>
                  <a:ext uri="{FF2B5EF4-FFF2-40B4-BE49-F238E27FC236}">
                    <a16:creationId xmlns:a16="http://schemas.microsoft.com/office/drawing/2014/main" id="{A6688C91-D938-4357-B95E-25F3DD88AC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23291">
                <a:off x="1262" y="2227"/>
                <a:ext cx="383" cy="2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C3300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CC33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17454" name="AutoShape 46">
                <a:extLst>
                  <a:ext uri="{FF2B5EF4-FFF2-40B4-BE49-F238E27FC236}">
                    <a16:creationId xmlns:a16="http://schemas.microsoft.com/office/drawing/2014/main" id="{F0F5C529-E8CF-41C3-AA32-BA63905618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623291">
                <a:off x="1444" y="1980"/>
                <a:ext cx="23" cy="68"/>
              </a:xfrm>
              <a:prstGeom prst="triangle">
                <a:avLst>
                  <a:gd name="adj" fmla="val 50000"/>
                </a:avLst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C3300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CC33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17455" name="Line 47">
                <a:extLst>
                  <a:ext uri="{FF2B5EF4-FFF2-40B4-BE49-F238E27FC236}">
                    <a16:creationId xmlns:a16="http://schemas.microsoft.com/office/drawing/2014/main" id="{E3A27146-412E-49C3-AC58-6DD200A3651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6223291">
                <a:off x="1330" y="2194"/>
                <a:ext cx="249" cy="0"/>
              </a:xfrm>
              <a:prstGeom prst="line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rgbClr val="FFFF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</p:grpSp>
        <p:grpSp>
          <p:nvGrpSpPr>
            <p:cNvPr id="17456" name="Group 48">
              <a:extLst>
                <a:ext uri="{FF2B5EF4-FFF2-40B4-BE49-F238E27FC236}">
                  <a16:creationId xmlns:a16="http://schemas.microsoft.com/office/drawing/2014/main" id="{CD9B2569-6FC7-4087-B142-A34BFEB8AC9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36" y="2783"/>
              <a:ext cx="45" cy="45"/>
              <a:chOff x="1156" y="2704"/>
              <a:chExt cx="45" cy="45"/>
            </a:xfrm>
          </p:grpSpPr>
          <p:sp>
            <p:nvSpPr>
              <p:cNvPr id="17457" name="Oval 49">
                <a:extLst>
                  <a:ext uri="{FF2B5EF4-FFF2-40B4-BE49-F238E27FC236}">
                    <a16:creationId xmlns:a16="http://schemas.microsoft.com/office/drawing/2014/main" id="{07B3E40F-5FE2-467E-AA5D-75B91BD218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23291">
                <a:off x="1156" y="2704"/>
                <a:ext cx="45" cy="4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17458" name="Oval 50">
                <a:extLst>
                  <a:ext uri="{FF2B5EF4-FFF2-40B4-BE49-F238E27FC236}">
                    <a16:creationId xmlns:a16="http://schemas.microsoft.com/office/drawing/2014/main" id="{95EFE3DB-A598-4144-9D50-8118E75DED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23291">
                <a:off x="1167" y="2715"/>
                <a:ext cx="23" cy="23"/>
              </a:xfrm>
              <a:prstGeom prst="ellipse">
                <a:avLst/>
              </a:prstGeom>
              <a:solidFill>
                <a:srgbClr val="B2B2B2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</p:grpSp>
      </p:grpSp>
      <p:sp>
        <p:nvSpPr>
          <p:cNvPr id="17459" name="Oval 51">
            <a:extLst>
              <a:ext uri="{FF2B5EF4-FFF2-40B4-BE49-F238E27FC236}">
                <a16:creationId xmlns:a16="http://schemas.microsoft.com/office/drawing/2014/main" id="{73421A12-47E5-48D2-879A-1172CBB341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3663" y="1481138"/>
            <a:ext cx="1619250" cy="1619250"/>
          </a:xfrm>
          <a:prstGeom prst="ellipse">
            <a:avLst/>
          </a:prstGeom>
          <a:gradFill rotWithShape="1">
            <a:gsLst>
              <a:gs pos="0">
                <a:srgbClr val="BDA4FA">
                  <a:alpha val="50999"/>
                </a:srgbClr>
              </a:gs>
              <a:gs pos="100000">
                <a:schemeClr val="bg1">
                  <a:alpha val="50999"/>
                </a:scheme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grpSp>
        <p:nvGrpSpPr>
          <p:cNvPr id="17460" name="Group 52">
            <a:extLst>
              <a:ext uri="{FF2B5EF4-FFF2-40B4-BE49-F238E27FC236}">
                <a16:creationId xmlns:a16="http://schemas.microsoft.com/office/drawing/2014/main" id="{D4FCF3B7-1A2A-4CA3-808D-9D7CE4793A69}"/>
              </a:ext>
            </a:extLst>
          </p:cNvPr>
          <p:cNvGrpSpPr>
            <a:grpSpLocks/>
          </p:cNvGrpSpPr>
          <p:nvPr/>
        </p:nvGrpSpPr>
        <p:grpSpPr bwMode="auto">
          <a:xfrm>
            <a:off x="6407150" y="1481138"/>
            <a:ext cx="1692275" cy="1663700"/>
            <a:chOff x="408" y="935"/>
            <a:chExt cx="1066" cy="1048"/>
          </a:xfrm>
        </p:grpSpPr>
        <p:sp>
          <p:nvSpPr>
            <p:cNvPr id="17461" name="Text Box 53">
              <a:extLst>
                <a:ext uri="{FF2B5EF4-FFF2-40B4-BE49-F238E27FC236}">
                  <a16:creationId xmlns:a16="http://schemas.microsoft.com/office/drawing/2014/main" id="{F6E1BF20-21FD-480D-994C-EC382AD1ECC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1" y="935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0</a:t>
              </a:r>
            </a:p>
          </p:txBody>
        </p:sp>
        <p:sp>
          <p:nvSpPr>
            <p:cNvPr id="17462" name="Text Box 54">
              <a:extLst>
                <a:ext uri="{FF2B5EF4-FFF2-40B4-BE49-F238E27FC236}">
                  <a16:creationId xmlns:a16="http://schemas.microsoft.com/office/drawing/2014/main" id="{D1AD321D-8F45-4301-B752-DCEB7751B5A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4" y="1004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55</a:t>
              </a:r>
            </a:p>
          </p:txBody>
        </p:sp>
        <p:sp>
          <p:nvSpPr>
            <p:cNvPr id="17463" name="Text Box 55">
              <a:extLst>
                <a:ext uri="{FF2B5EF4-FFF2-40B4-BE49-F238E27FC236}">
                  <a16:creationId xmlns:a16="http://schemas.microsoft.com/office/drawing/2014/main" id="{552E8463-2FD8-404D-8EB0-D5871919C97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99" y="1011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5</a:t>
              </a:r>
            </a:p>
          </p:txBody>
        </p:sp>
        <p:sp>
          <p:nvSpPr>
            <p:cNvPr id="17464" name="Text Box 56">
              <a:extLst>
                <a:ext uri="{FF2B5EF4-FFF2-40B4-BE49-F238E27FC236}">
                  <a16:creationId xmlns:a16="http://schemas.microsoft.com/office/drawing/2014/main" id="{3F70C4DD-5D61-4318-8180-A354C6BFBB5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58" y="1174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10</a:t>
              </a:r>
            </a:p>
          </p:txBody>
        </p:sp>
        <p:sp>
          <p:nvSpPr>
            <p:cNvPr id="17465" name="Text Box 57">
              <a:extLst>
                <a:ext uri="{FF2B5EF4-FFF2-40B4-BE49-F238E27FC236}">
                  <a16:creationId xmlns:a16="http://schemas.microsoft.com/office/drawing/2014/main" id="{D34F46DD-DAB4-427C-AD19-C2292A6B2C3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38" y="1412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15</a:t>
              </a:r>
            </a:p>
          </p:txBody>
        </p:sp>
        <p:sp>
          <p:nvSpPr>
            <p:cNvPr id="17466" name="Text Box 58">
              <a:extLst>
                <a:ext uri="{FF2B5EF4-FFF2-40B4-BE49-F238E27FC236}">
                  <a16:creationId xmlns:a16="http://schemas.microsoft.com/office/drawing/2014/main" id="{9914B783-45C1-4228-8DAE-04B5DB492E0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58" y="1646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20</a:t>
              </a:r>
            </a:p>
          </p:txBody>
        </p:sp>
        <p:sp>
          <p:nvSpPr>
            <p:cNvPr id="17467" name="Text Box 59">
              <a:extLst>
                <a:ext uri="{FF2B5EF4-FFF2-40B4-BE49-F238E27FC236}">
                  <a16:creationId xmlns:a16="http://schemas.microsoft.com/office/drawing/2014/main" id="{52146F24-A1F9-4D0D-9E43-5C556699CC3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99" y="1820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25</a:t>
              </a:r>
            </a:p>
          </p:txBody>
        </p:sp>
        <p:sp>
          <p:nvSpPr>
            <p:cNvPr id="17468" name="Text Box 60">
              <a:extLst>
                <a:ext uri="{FF2B5EF4-FFF2-40B4-BE49-F238E27FC236}">
                  <a16:creationId xmlns:a16="http://schemas.microsoft.com/office/drawing/2014/main" id="{5568B130-250E-4D54-B009-D40CFFA44FE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1" y="1877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30</a:t>
              </a:r>
            </a:p>
          </p:txBody>
        </p:sp>
        <p:sp>
          <p:nvSpPr>
            <p:cNvPr id="17469" name="Text Box 61">
              <a:extLst>
                <a:ext uri="{FF2B5EF4-FFF2-40B4-BE49-F238E27FC236}">
                  <a16:creationId xmlns:a16="http://schemas.microsoft.com/office/drawing/2014/main" id="{E82B2E62-7E20-426D-AAE3-FBCA3EBBD8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4" y="1813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35</a:t>
              </a:r>
            </a:p>
          </p:txBody>
        </p:sp>
        <p:sp>
          <p:nvSpPr>
            <p:cNvPr id="17470" name="Text Box 62">
              <a:extLst>
                <a:ext uri="{FF2B5EF4-FFF2-40B4-BE49-F238E27FC236}">
                  <a16:creationId xmlns:a16="http://schemas.microsoft.com/office/drawing/2014/main" id="{7FA74160-C3D7-4698-8B9A-7CF29711CA9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6" y="1639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40</a:t>
              </a:r>
            </a:p>
          </p:txBody>
        </p:sp>
        <p:sp>
          <p:nvSpPr>
            <p:cNvPr id="17471" name="Text Box 63">
              <a:extLst>
                <a:ext uri="{FF2B5EF4-FFF2-40B4-BE49-F238E27FC236}">
                  <a16:creationId xmlns:a16="http://schemas.microsoft.com/office/drawing/2014/main" id="{B521B4B4-95E9-4E1A-8067-7E45FE26DD7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8" y="1412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45</a:t>
              </a:r>
            </a:p>
          </p:txBody>
        </p:sp>
        <p:sp>
          <p:nvSpPr>
            <p:cNvPr id="17472" name="Text Box 64">
              <a:extLst>
                <a:ext uri="{FF2B5EF4-FFF2-40B4-BE49-F238E27FC236}">
                  <a16:creationId xmlns:a16="http://schemas.microsoft.com/office/drawing/2014/main" id="{24189993-C3C4-4003-B02D-C456C10588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6" y="1174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50</a:t>
              </a:r>
            </a:p>
          </p:txBody>
        </p:sp>
      </p:grpSp>
      <p:sp>
        <p:nvSpPr>
          <p:cNvPr id="17473" name="Text Box 65">
            <a:extLst>
              <a:ext uri="{FF2B5EF4-FFF2-40B4-BE49-F238E27FC236}">
                <a16:creationId xmlns:a16="http://schemas.microsoft.com/office/drawing/2014/main" id="{18C69133-E4BE-4867-B945-B563CDB827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6738" y="1889125"/>
            <a:ext cx="35274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altLang="sr-Latn-RS" sz="1000" b="1">
                <a:latin typeface="Tahoma" panose="020B0604030504040204" pitchFamily="34" charset="0"/>
              </a:rPr>
              <a:t>Klikni na strelicu za početak i prekid okretanja.</a:t>
            </a:r>
          </a:p>
        </p:txBody>
      </p:sp>
      <p:sp>
        <p:nvSpPr>
          <p:cNvPr id="17536" name="AutoShape 128">
            <a:hlinkClick r:id="" action="ppaction://hlinkshowjump?jump=previousslide"/>
            <a:hlinkHover r:id="" action="ppaction://noaction" highlightClick="1">
              <a:snd r:embed="rId2" name="click.wav"/>
            </a:hlinkHover>
            <a:extLst>
              <a:ext uri="{FF2B5EF4-FFF2-40B4-BE49-F238E27FC236}">
                <a16:creationId xmlns:a16="http://schemas.microsoft.com/office/drawing/2014/main" id="{9E194FBA-BD5B-489C-8B00-24E82D2F3E2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092950" y="6272213"/>
            <a:ext cx="219075" cy="2159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DDDDDD"/>
              </a:gs>
              <a:gs pos="100000">
                <a:srgbClr val="DDDDDD">
                  <a:gamma/>
                  <a:shade val="69412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accent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pPr algn="ctr"/>
            <a:r>
              <a:rPr lang="hr-HR" altLang="sr-Latn-RS" sz="1000" b="1">
                <a:solidFill>
                  <a:srgbClr val="009900"/>
                </a:solidFill>
                <a:cs typeface="Arial" panose="020B0604020202020204" pitchFamily="34" charset="0"/>
                <a:sym typeface="Wingdings" panose="05000000000000000000" pitchFamily="2" charset="2"/>
              </a:rPr>
              <a:t></a:t>
            </a:r>
          </a:p>
        </p:txBody>
      </p:sp>
      <p:sp>
        <p:nvSpPr>
          <p:cNvPr id="17537" name="AutoShape 129">
            <a:hlinkClick r:id="" action="ppaction://hlinkshowjump?jump=nextslide"/>
            <a:hlinkHover r:id="" action="ppaction://noaction" highlightClick="1">
              <a:snd r:embed="rId2" name="click.wav"/>
            </a:hlinkHover>
            <a:extLst>
              <a:ext uri="{FF2B5EF4-FFF2-40B4-BE49-F238E27FC236}">
                <a16:creationId xmlns:a16="http://schemas.microsoft.com/office/drawing/2014/main" id="{EB00144F-059F-4C06-A96D-D60A2EFA2538}"/>
              </a:ext>
            </a:extLst>
          </p:cNvPr>
          <p:cNvSpPr>
            <a:spLocks noChangeAspect="1" noChangeArrowheads="1"/>
          </p:cNvSpPr>
          <p:nvPr/>
        </p:nvSpPr>
        <p:spPr bwMode="auto">
          <a:xfrm rot="10800000">
            <a:off x="7380288" y="6272213"/>
            <a:ext cx="219075" cy="2159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DDDDDD"/>
              </a:gs>
              <a:gs pos="100000">
                <a:srgbClr val="DDDDDD">
                  <a:gamma/>
                  <a:shade val="69412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accent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pPr algn="ctr"/>
            <a:r>
              <a:rPr lang="hr-HR" altLang="sr-Latn-RS" sz="1000" b="1">
                <a:solidFill>
                  <a:srgbClr val="009900"/>
                </a:solidFill>
                <a:cs typeface="Arial" panose="020B0604020202020204" pitchFamily="34" charset="0"/>
                <a:sym typeface="Wingdings" panose="05000000000000000000" pitchFamily="2" charset="2"/>
              </a:rPr>
              <a:t></a:t>
            </a:r>
          </a:p>
        </p:txBody>
      </p:sp>
      <p:sp>
        <p:nvSpPr>
          <p:cNvPr id="17538" name="AutoShape 130">
            <a:hlinkClick r:id="" action="ppaction://hlinkshowjump?jump=endshow"/>
            <a:hlinkHover r:id="" action="ppaction://noaction" highlightClick="1">
              <a:snd r:embed="rId2" name="click.wav"/>
            </a:hlinkHover>
            <a:extLst>
              <a:ext uri="{FF2B5EF4-FFF2-40B4-BE49-F238E27FC236}">
                <a16:creationId xmlns:a16="http://schemas.microsoft.com/office/drawing/2014/main" id="{6017E6F3-E3F3-4BF9-8623-F1FBC54FFF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78738" y="6272213"/>
            <a:ext cx="565150" cy="2159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19050" algn="ctr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accent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lIns="36000" tIns="36000" rIns="36000" bIns="36000" anchor="ctr"/>
          <a:lstStyle/>
          <a:p>
            <a:pPr algn="ctr"/>
            <a:r>
              <a:rPr lang="hr-HR" altLang="sr-Latn-RS" sz="800" b="1">
                <a:solidFill>
                  <a:schemeClr val="bg1"/>
                </a:solidFill>
                <a:latin typeface="Tahoma" panose="020B0604030504040204" pitchFamily="34" charset="0"/>
              </a:rPr>
              <a:t>Početak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4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6" dur="120000" fill="hold"/>
                                        <p:tgtEl>
                                          <p:spTgt spid="174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" dur="100"/>
                                        <p:tgtEl>
                                          <p:spTgt spid="17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"/>
                                        <p:tgtEl>
                                          <p:spTgt spid="17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mph" presetSubtype="0" repeatCount="2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60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8" presetClass="emph" presetSubtype="0" repeatCount="40000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-21600000">
                                      <p:cBhvr>
                                        <p:cTn id="16" dur="3000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64" presetClass="path" presetSubtype="0" repeatCount="2000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0.00533 L 2.5E-6 -0.31481 " pathEditMode="relative" rAng="0" ptsTypes="AA">
                                      <p:cBhvr>
                                        <p:cTn id="18" dur="60000" fill="hold"/>
                                        <p:tgtEl>
                                          <p:spTgt spid="174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019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64" presetClass="path" presetSubtype="0" fill="hold" nodeType="withEffect">
                                  <p:stCondLst>
                                    <p:cond delay="54000"/>
                                  </p:stCondLst>
                                  <p:childTnLst>
                                    <p:animMotion origin="layout" path="M 5.55556E-7 7.40741E-7 L 5.55556E-7 -0.03148 " pathEditMode="relative" rAng="0" ptsTypes="AA">
                                      <p:cBhvr>
                                        <p:cTn id="20" dur="6000" fill="hold"/>
                                        <p:tgtEl>
                                          <p:spTgt spid="174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74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64" presetClass="path" presetSubtype="0" fill="hold" nodeType="withEffect">
                                  <p:stCondLst>
                                    <p:cond delay="54000"/>
                                  </p:stCondLst>
                                  <p:childTnLst>
                                    <p:animMotion origin="layout" path="M 5.55556E-7 -3.33333E-6 L 5.55556E-7 -0.03125 " pathEditMode="relative" rAng="0" ptsTypes="AA">
                                      <p:cBhvr>
                                        <p:cTn id="22" dur="6000" fill="hold"/>
                                        <p:tgtEl>
                                          <p:spTgt spid="174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74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64" presetClass="path" presetSubtype="0" fill="hold" nodeType="withEffect">
                                  <p:stCondLst>
                                    <p:cond delay="114000"/>
                                  </p:stCondLst>
                                  <p:childTnLst>
                                    <p:animMotion origin="layout" path="M 5.55556E-7 -0.03125 L 5.55556E-7 -0.0625 " pathEditMode="relative" rAng="0" ptsTypes="AA">
                                      <p:cBhvr>
                                        <p:cTn id="24" dur="6000" fill="hold"/>
                                        <p:tgtEl>
                                          <p:spTgt spid="174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74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64" presetClass="path" presetSubtype="0" fill="hold" nodeType="withEffect">
                                  <p:stCondLst>
                                    <p:cond delay="125000"/>
                                  </p:stCondLst>
                                  <p:childTnLst>
                                    <p:animMotion origin="layout" path="M 8.33333E-7 -0.01041 L 8.33333E-7 -0.31481 " pathEditMode="relative" rAng="0" ptsTypes="AA">
                                      <p:cBhvr>
                                        <p:cTn id="26" dur="1000" fill="hold"/>
                                        <p:tgtEl>
                                          <p:spTgt spid="174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231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64" presetClass="path" presetSubtype="0" repeatCount="4000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0.00533 L 2.5E-6 -0.31481 " pathEditMode="relative" rAng="0" ptsTypes="AA">
                                      <p:cBhvr>
                                        <p:cTn id="28" dur="30000" fill="hold"/>
                                        <p:tgtEl>
                                          <p:spTgt spid="175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019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64" presetClass="path" presetSubtype="0" fill="hold" nodeType="withEffect">
                                  <p:stCondLst>
                                    <p:cond delay="27000"/>
                                  </p:stCondLst>
                                  <p:childTnLst>
                                    <p:animMotion origin="layout" path="M 5.55556E-7 7.40741E-7 L 5.55556E-7 -0.03148 " pathEditMode="relative" rAng="0" ptsTypes="AA">
                                      <p:cBhvr>
                                        <p:cTn id="30" dur="3000" fill="hold"/>
                                        <p:tgtEl>
                                          <p:spTgt spid="175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74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64" presetClass="path" presetSubtype="0" fill="hold" nodeType="withEffect">
                                  <p:stCondLst>
                                    <p:cond delay="27000"/>
                                  </p:stCondLst>
                                  <p:childTnLst>
                                    <p:animMotion origin="layout" path="M 5.55556E-7 -3.33333E-6 L 5.55556E-7 -0.03125 " pathEditMode="relative" rAng="0" ptsTypes="AA">
                                      <p:cBhvr>
                                        <p:cTn id="32" dur="3000" fill="hold"/>
                                        <p:tgtEl>
                                          <p:spTgt spid="175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74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64" presetClass="path" presetSubtype="0" fill="hold" nodeType="withEffect">
                                  <p:stCondLst>
                                    <p:cond delay="57000"/>
                                  </p:stCondLst>
                                  <p:childTnLst>
                                    <p:animMotion origin="layout" path="M 5.55556E-7 -0.03125 L 5.55556E-7 -0.0625 " pathEditMode="relative" rAng="0" ptsTypes="AA">
                                      <p:cBhvr>
                                        <p:cTn id="34" dur="3000" fill="hold"/>
                                        <p:tgtEl>
                                          <p:spTgt spid="175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74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64" presetClass="path" presetSubtype="0" fill="hold" nodeType="withEffect">
                                  <p:stCondLst>
                                    <p:cond delay="87000"/>
                                  </p:stCondLst>
                                  <p:childTnLst>
                                    <p:animMotion origin="layout" path="M 5.55556E-7 -0.06273 L 5.55556E-7 -0.09444 " pathEditMode="relative" rAng="0" ptsTypes="AA">
                                      <p:cBhvr>
                                        <p:cTn id="36" dur="3000" fill="hold"/>
                                        <p:tgtEl>
                                          <p:spTgt spid="175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97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64" presetClass="path" presetSubtype="0" fill="hold" nodeType="withEffect">
                                  <p:stCondLst>
                                    <p:cond delay="117000"/>
                                  </p:stCondLst>
                                  <p:childTnLst>
                                    <p:animMotion origin="layout" path="M 5.55556E-7 -0.09467 L 5.55556E-7 -0.12592 " pathEditMode="relative" rAng="0" ptsTypes="AA">
                                      <p:cBhvr>
                                        <p:cTn id="38" dur="3000" fill="hold"/>
                                        <p:tgtEl>
                                          <p:spTgt spid="175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74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64" presetClass="path" presetSubtype="0" fill="hold" nodeType="withEffect">
                                  <p:stCondLst>
                                    <p:cond delay="125000"/>
                                  </p:stCondLst>
                                  <p:childTnLst>
                                    <p:animMotion origin="layout" path="M 8.33333E-7 -0.01041 L 8.33333E-7 -0.31481 " pathEditMode="relative" rAng="0" ptsTypes="AA">
                                      <p:cBhvr>
                                        <p:cTn id="40" dur="1000" fill="hold"/>
                                        <p:tgtEl>
                                          <p:spTgt spid="175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231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0" presetClass="path" presetSubtype="0" repeatCount="13000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0.04218 0.04213 C 0.06632 0.06736 0.09149 0.09398 0.11371 0.11574 C 0.13593 0.1375 0.15573 0.16412 0.17586 0.17315 C 0.19583 0.18217 0.21805 0.17801 0.23437 0.16944 C 0.25052 0.16088 0.26527 0.13912 0.27326 0.12222 C 0.28125 0.10532 0.28142 0.08194 0.28229 0.06852 C 0.28316 0.05509 0.28177 0.05254 0.27882 0.04166 C 0.27586 0.03078 0.27274 0.01527 0.26423 0.0037 C 0.25573 -0.00787 0.23958 -0.02176 0.22743 -0.02778 C 0.21527 -0.0338 0.20086 -0.03287 0.19132 -0.03241 C 0.18177 -0.03195 0.17916 -0.03102 0.17048 -0.025 C 0.1618 -0.01898 0.16441 -0.02153 0.13871 0.00301 C 0.11302 0.02754 0.05677 0.08333 0.01597 0.12268 C -0.02448 0.16203 -0.07327 0.21458 -0.10452 0.23981 C -0.13629 0.26504 -0.14983 0.26944 -0.17118 0.27407 C -0.19271 0.2787 -0.21563 0.27315 -0.23368 0.26759 C -0.25174 0.26203 -0.2658 0.25254 -0.27952 0.24074 C -0.29323 0.22893 -0.30556 0.21504 -0.31632 0.19629 C -0.32709 0.17754 -0.33855 0.15393 -0.3441 0.1287 C -0.34966 0.10347 -0.35122 0.07152 -0.34966 0.04444 C -0.34809 0.01736 -0.3415 -0.01204 -0.33438 -0.03334 C -0.32726 -0.05463 -0.31806 -0.06875 -0.3073 -0.08334 C -0.29653 -0.09792 -0.28108 -0.11227 -0.2698 -0.1213 C -0.25851 -0.13033 -0.25191 -0.13357 -0.23993 -0.13797 C -0.22796 -0.14236 -0.21372 -0.14792 -0.19827 -0.14815 C -0.18282 -0.14838 -0.16112 -0.14445 -0.14705 -0.13982 C -0.13316 -0.13519 -0.12518 -0.12894 -0.11355 -0.12037 C -0.10261 -0.11181 -0.09514 -0.10255 -0.0816 -0.08843 C -0.06806 -0.07431 -0.05348 -0.05741 -0.03282 -0.03565 C -0.01216 -0.01389 0.01788 0.0169 0.04218 0.04213 Z " pathEditMode="relative" rAng="0" ptsTypes="aaaaaaaaaaaaaaaaaaaaaaaaaaaaaa">
                                      <p:cBhvr>
                                        <p:cTn id="42" dur="90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622" y="2292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8" presetClass="emph" presetSubtype="0" repeatCount="20000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44" dur="6000" fill="hold"/>
                                        <p:tgtEl>
                                          <p:spTgt spid="174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5" presetID="8" presetClass="emph" presetSubtype="0" repeatCount="40000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-21600000">
                                      <p:cBhvr>
                                        <p:cTn id="46" dur="3000" fill="hold"/>
                                        <p:tgtEl>
                                          <p:spTgt spid="174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"/>
                                        <p:tgtEl>
                                          <p:spTgt spid="17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25"/>
                  </p:tgtEl>
                </p:cond>
              </p:nextCondLst>
            </p:seq>
          </p:childTnLst>
        </p:cTn>
      </p:par>
    </p:tnLst>
    <p:bldLst>
      <p:bldP spid="1743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97" name="Text Box 65">
            <a:extLst>
              <a:ext uri="{FF2B5EF4-FFF2-40B4-BE49-F238E27FC236}">
                <a16:creationId xmlns:a16="http://schemas.microsoft.com/office/drawing/2014/main" id="{1B57093E-BD77-4E3D-94E6-E37E302DF1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99038" y="3249613"/>
            <a:ext cx="179387" cy="215900"/>
          </a:xfrm>
          <a:prstGeom prst="rect">
            <a:avLst/>
          </a:prstGeom>
          <a:gradFill rotWithShape="1">
            <a:gsLst>
              <a:gs pos="0">
                <a:srgbClr val="B2B2B2">
                  <a:gamma/>
                  <a:shade val="76078"/>
                  <a:invGamma/>
                </a:srgbClr>
              </a:gs>
              <a:gs pos="50000">
                <a:srgbClr val="B2B2B2"/>
              </a:gs>
              <a:gs pos="100000">
                <a:srgbClr val="B2B2B2">
                  <a:gamma/>
                  <a:shade val="76078"/>
                  <a:invGamma/>
                </a:srgbClr>
              </a:gs>
            </a:gsLst>
            <a:lin ang="5400000" scaled="1"/>
          </a:gra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 anchorCtr="1"/>
          <a:lstStyle/>
          <a:p>
            <a:pPr algn="ctr">
              <a:spcBef>
                <a:spcPct val="50000"/>
              </a:spcBef>
            </a:pPr>
            <a:r>
              <a:rPr lang="hr-HR" altLang="sr-Latn-RS" sz="1400" b="1">
                <a:latin typeface="Tahoma" panose="020B0604030504040204" pitchFamily="34" charset="0"/>
              </a:rPr>
              <a:t>0</a:t>
            </a:r>
          </a:p>
        </p:txBody>
      </p:sp>
      <p:grpSp>
        <p:nvGrpSpPr>
          <p:cNvPr id="18498" name="Group 66">
            <a:extLst>
              <a:ext uri="{FF2B5EF4-FFF2-40B4-BE49-F238E27FC236}">
                <a16:creationId xmlns:a16="http://schemas.microsoft.com/office/drawing/2014/main" id="{8AB8AC1B-E248-4565-ABE2-927423887923}"/>
              </a:ext>
            </a:extLst>
          </p:cNvPr>
          <p:cNvGrpSpPr>
            <a:grpSpLocks/>
          </p:cNvGrpSpPr>
          <p:nvPr/>
        </p:nvGrpSpPr>
        <p:grpSpPr bwMode="auto">
          <a:xfrm>
            <a:off x="4997450" y="3465513"/>
            <a:ext cx="180975" cy="2159000"/>
            <a:chOff x="793" y="2704"/>
            <a:chExt cx="114" cy="1360"/>
          </a:xfrm>
        </p:grpSpPr>
        <p:sp>
          <p:nvSpPr>
            <p:cNvPr id="18499" name="Text Box 67">
              <a:extLst>
                <a:ext uri="{FF2B5EF4-FFF2-40B4-BE49-F238E27FC236}">
                  <a16:creationId xmlns:a16="http://schemas.microsoft.com/office/drawing/2014/main" id="{8377301E-DE65-4EF5-88AC-F0E35109591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2704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1</a:t>
              </a:r>
            </a:p>
          </p:txBody>
        </p:sp>
        <p:sp>
          <p:nvSpPr>
            <p:cNvPr id="18500" name="Text Box 68">
              <a:extLst>
                <a:ext uri="{FF2B5EF4-FFF2-40B4-BE49-F238E27FC236}">
                  <a16:creationId xmlns:a16="http://schemas.microsoft.com/office/drawing/2014/main" id="{E1BF8165-5B41-40D6-875B-7CA38D37992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3384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6</a:t>
              </a:r>
            </a:p>
          </p:txBody>
        </p:sp>
        <p:sp>
          <p:nvSpPr>
            <p:cNvPr id="18501" name="Text Box 69">
              <a:extLst>
                <a:ext uri="{FF2B5EF4-FFF2-40B4-BE49-F238E27FC236}">
                  <a16:creationId xmlns:a16="http://schemas.microsoft.com/office/drawing/2014/main" id="{792C1E8C-F84D-48B4-8389-735EBCB2CDD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2976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3</a:t>
              </a:r>
            </a:p>
          </p:txBody>
        </p:sp>
        <p:sp>
          <p:nvSpPr>
            <p:cNvPr id="18502" name="Text Box 70">
              <a:extLst>
                <a:ext uri="{FF2B5EF4-FFF2-40B4-BE49-F238E27FC236}">
                  <a16:creationId xmlns:a16="http://schemas.microsoft.com/office/drawing/2014/main" id="{5D5EC709-CF3F-44B5-9FAC-BFAA68277EF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3112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4</a:t>
              </a:r>
            </a:p>
          </p:txBody>
        </p:sp>
        <p:sp>
          <p:nvSpPr>
            <p:cNvPr id="18503" name="Text Box 71">
              <a:extLst>
                <a:ext uri="{FF2B5EF4-FFF2-40B4-BE49-F238E27FC236}">
                  <a16:creationId xmlns:a16="http://schemas.microsoft.com/office/drawing/2014/main" id="{F510A2BC-605C-491E-83C9-7DD7BEA8819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3248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5</a:t>
              </a:r>
            </a:p>
          </p:txBody>
        </p:sp>
        <p:sp>
          <p:nvSpPr>
            <p:cNvPr id="18504" name="Text Box 72">
              <a:extLst>
                <a:ext uri="{FF2B5EF4-FFF2-40B4-BE49-F238E27FC236}">
                  <a16:creationId xmlns:a16="http://schemas.microsoft.com/office/drawing/2014/main" id="{2DA7BC33-540C-47EA-B3CD-87C883370AC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2840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2</a:t>
              </a:r>
            </a:p>
          </p:txBody>
        </p:sp>
        <p:sp>
          <p:nvSpPr>
            <p:cNvPr id="18505" name="Text Box 73">
              <a:extLst>
                <a:ext uri="{FF2B5EF4-FFF2-40B4-BE49-F238E27FC236}">
                  <a16:creationId xmlns:a16="http://schemas.microsoft.com/office/drawing/2014/main" id="{A4CAEF58-81E7-4A0E-B670-7D88D8A576A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3520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7</a:t>
              </a:r>
            </a:p>
          </p:txBody>
        </p:sp>
        <p:sp>
          <p:nvSpPr>
            <p:cNvPr id="18506" name="Text Box 74">
              <a:extLst>
                <a:ext uri="{FF2B5EF4-FFF2-40B4-BE49-F238E27FC236}">
                  <a16:creationId xmlns:a16="http://schemas.microsoft.com/office/drawing/2014/main" id="{32E72338-E0DC-4CA5-85D0-A8AACC03259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3656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8</a:t>
              </a:r>
            </a:p>
          </p:txBody>
        </p:sp>
        <p:sp>
          <p:nvSpPr>
            <p:cNvPr id="18507" name="Text Box 75">
              <a:extLst>
                <a:ext uri="{FF2B5EF4-FFF2-40B4-BE49-F238E27FC236}">
                  <a16:creationId xmlns:a16="http://schemas.microsoft.com/office/drawing/2014/main" id="{31B52A59-9551-4CC5-A171-9DB4EE448E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3" y="3792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9</a:t>
              </a:r>
            </a:p>
          </p:txBody>
        </p:sp>
        <p:sp>
          <p:nvSpPr>
            <p:cNvPr id="18508" name="Text Box 76">
              <a:extLst>
                <a:ext uri="{FF2B5EF4-FFF2-40B4-BE49-F238E27FC236}">
                  <a16:creationId xmlns:a16="http://schemas.microsoft.com/office/drawing/2014/main" id="{68977EDD-1BB6-424E-939B-684515A973C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3928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0</a:t>
              </a:r>
            </a:p>
          </p:txBody>
        </p:sp>
      </p:grpSp>
      <p:grpSp>
        <p:nvGrpSpPr>
          <p:cNvPr id="18509" name="Group 77">
            <a:extLst>
              <a:ext uri="{FF2B5EF4-FFF2-40B4-BE49-F238E27FC236}">
                <a16:creationId xmlns:a16="http://schemas.microsoft.com/office/drawing/2014/main" id="{77748A68-906A-4E74-A300-C35D28FD3A72}"/>
              </a:ext>
            </a:extLst>
          </p:cNvPr>
          <p:cNvGrpSpPr>
            <a:grpSpLocks/>
          </p:cNvGrpSpPr>
          <p:nvPr/>
        </p:nvGrpSpPr>
        <p:grpSpPr bwMode="auto">
          <a:xfrm>
            <a:off x="5176838" y="3249613"/>
            <a:ext cx="180975" cy="2374900"/>
            <a:chOff x="906" y="2614"/>
            <a:chExt cx="114" cy="1496"/>
          </a:xfrm>
        </p:grpSpPr>
        <p:sp>
          <p:nvSpPr>
            <p:cNvPr id="18510" name="Text Box 78">
              <a:extLst>
                <a:ext uri="{FF2B5EF4-FFF2-40B4-BE49-F238E27FC236}">
                  <a16:creationId xmlns:a16="http://schemas.microsoft.com/office/drawing/2014/main" id="{4BF003CB-45C4-436A-9B7F-B21F12DCB5D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2614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0</a:t>
              </a:r>
            </a:p>
          </p:txBody>
        </p:sp>
        <p:sp>
          <p:nvSpPr>
            <p:cNvPr id="18511" name="Text Box 79">
              <a:extLst>
                <a:ext uri="{FF2B5EF4-FFF2-40B4-BE49-F238E27FC236}">
                  <a16:creationId xmlns:a16="http://schemas.microsoft.com/office/drawing/2014/main" id="{089C2C9D-53B1-4A9B-8483-9838119B800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2750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1</a:t>
              </a:r>
            </a:p>
          </p:txBody>
        </p:sp>
        <p:sp>
          <p:nvSpPr>
            <p:cNvPr id="18512" name="Text Box 80">
              <a:extLst>
                <a:ext uri="{FF2B5EF4-FFF2-40B4-BE49-F238E27FC236}">
                  <a16:creationId xmlns:a16="http://schemas.microsoft.com/office/drawing/2014/main" id="{1B8326A7-27B9-4ED1-B832-CD0AC540FE9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430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6</a:t>
              </a:r>
            </a:p>
          </p:txBody>
        </p:sp>
        <p:sp>
          <p:nvSpPr>
            <p:cNvPr id="18513" name="Text Box 81">
              <a:extLst>
                <a:ext uri="{FF2B5EF4-FFF2-40B4-BE49-F238E27FC236}">
                  <a16:creationId xmlns:a16="http://schemas.microsoft.com/office/drawing/2014/main" id="{2362D0EA-EB45-489A-96E7-42D0B402F94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022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3</a:t>
              </a:r>
            </a:p>
          </p:txBody>
        </p:sp>
        <p:sp>
          <p:nvSpPr>
            <p:cNvPr id="18514" name="Text Box 82">
              <a:extLst>
                <a:ext uri="{FF2B5EF4-FFF2-40B4-BE49-F238E27FC236}">
                  <a16:creationId xmlns:a16="http://schemas.microsoft.com/office/drawing/2014/main" id="{C10E6D5E-2348-49B2-9BC6-0920542996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158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4</a:t>
              </a:r>
            </a:p>
          </p:txBody>
        </p:sp>
        <p:sp>
          <p:nvSpPr>
            <p:cNvPr id="18515" name="Text Box 83">
              <a:extLst>
                <a:ext uri="{FF2B5EF4-FFF2-40B4-BE49-F238E27FC236}">
                  <a16:creationId xmlns:a16="http://schemas.microsoft.com/office/drawing/2014/main" id="{971166C8-4035-43B4-AD5E-FB8134A87E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294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5</a:t>
              </a:r>
            </a:p>
          </p:txBody>
        </p:sp>
        <p:sp>
          <p:nvSpPr>
            <p:cNvPr id="18516" name="Text Box 84">
              <a:extLst>
                <a:ext uri="{FF2B5EF4-FFF2-40B4-BE49-F238E27FC236}">
                  <a16:creationId xmlns:a16="http://schemas.microsoft.com/office/drawing/2014/main" id="{9B06EFDF-B613-4280-818B-4E77A53D1C7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2886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2</a:t>
              </a:r>
            </a:p>
          </p:txBody>
        </p:sp>
        <p:sp>
          <p:nvSpPr>
            <p:cNvPr id="18517" name="Text Box 85">
              <a:extLst>
                <a:ext uri="{FF2B5EF4-FFF2-40B4-BE49-F238E27FC236}">
                  <a16:creationId xmlns:a16="http://schemas.microsoft.com/office/drawing/2014/main" id="{5D70F6BF-1C24-4059-BCB2-5FA8E5FC3D4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566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7</a:t>
              </a:r>
            </a:p>
          </p:txBody>
        </p:sp>
        <p:sp>
          <p:nvSpPr>
            <p:cNvPr id="18518" name="Text Box 86">
              <a:extLst>
                <a:ext uri="{FF2B5EF4-FFF2-40B4-BE49-F238E27FC236}">
                  <a16:creationId xmlns:a16="http://schemas.microsoft.com/office/drawing/2014/main" id="{DF1193AD-AA0E-4F70-A7F5-13D6A6995F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702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8</a:t>
              </a:r>
            </a:p>
          </p:txBody>
        </p:sp>
        <p:sp>
          <p:nvSpPr>
            <p:cNvPr id="18519" name="Text Box 87">
              <a:extLst>
                <a:ext uri="{FF2B5EF4-FFF2-40B4-BE49-F238E27FC236}">
                  <a16:creationId xmlns:a16="http://schemas.microsoft.com/office/drawing/2014/main" id="{8816F381-A0FA-49C5-A495-BAE506E88D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6" y="3838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9</a:t>
              </a:r>
            </a:p>
          </p:txBody>
        </p:sp>
        <p:sp>
          <p:nvSpPr>
            <p:cNvPr id="18520" name="Text Box 88">
              <a:extLst>
                <a:ext uri="{FF2B5EF4-FFF2-40B4-BE49-F238E27FC236}">
                  <a16:creationId xmlns:a16="http://schemas.microsoft.com/office/drawing/2014/main" id="{4B20826C-A945-4644-B844-7D05C67D50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974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0</a:t>
              </a:r>
            </a:p>
          </p:txBody>
        </p:sp>
      </p:grpSp>
      <p:grpSp>
        <p:nvGrpSpPr>
          <p:cNvPr id="18521" name="Group 89">
            <a:extLst>
              <a:ext uri="{FF2B5EF4-FFF2-40B4-BE49-F238E27FC236}">
                <a16:creationId xmlns:a16="http://schemas.microsoft.com/office/drawing/2014/main" id="{1A2AC351-AA1E-4705-B2A4-FDE55BA41B25}"/>
              </a:ext>
            </a:extLst>
          </p:cNvPr>
          <p:cNvGrpSpPr>
            <a:grpSpLocks/>
          </p:cNvGrpSpPr>
          <p:nvPr/>
        </p:nvGrpSpPr>
        <p:grpSpPr bwMode="auto">
          <a:xfrm>
            <a:off x="4852988" y="946150"/>
            <a:ext cx="579437" cy="4714875"/>
            <a:chOff x="1020" y="1117"/>
            <a:chExt cx="365" cy="2970"/>
          </a:xfrm>
        </p:grpSpPr>
        <p:sp>
          <p:nvSpPr>
            <p:cNvPr id="18522" name="Rectangle 90">
              <a:extLst>
                <a:ext uri="{FF2B5EF4-FFF2-40B4-BE49-F238E27FC236}">
                  <a16:creationId xmlns:a16="http://schemas.microsoft.com/office/drawing/2014/main" id="{9795D4BD-291F-4834-9D00-34BA8ED0AF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0" y="2704"/>
              <a:ext cx="365" cy="138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399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sr-Latn-RS" altLang="sr-Latn-RS"/>
            </a:p>
          </p:txBody>
        </p:sp>
        <p:sp>
          <p:nvSpPr>
            <p:cNvPr id="18523" name="Rectangle 91">
              <a:extLst>
                <a:ext uri="{FF2B5EF4-FFF2-40B4-BE49-F238E27FC236}">
                  <a16:creationId xmlns:a16="http://schemas.microsoft.com/office/drawing/2014/main" id="{3EF814A5-3A05-4BFC-8F5A-1B7339FB38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2" y="1117"/>
              <a:ext cx="363" cy="145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399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8524" name="Rectangle 92">
              <a:extLst>
                <a:ext uri="{FF2B5EF4-FFF2-40B4-BE49-F238E27FC236}">
                  <a16:creationId xmlns:a16="http://schemas.microsoft.com/office/drawing/2014/main" id="{91CCE546-1A50-4ECE-B451-878825B869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1" y="2568"/>
              <a:ext cx="227" cy="136"/>
            </a:xfrm>
            <a:prstGeom prst="rect">
              <a:avLst/>
            </a:prstGeom>
            <a:noFill/>
            <a:ln w="28575">
              <a:pattFill prst="narVert">
                <a:fgClr>
                  <a:schemeClr val="tx1"/>
                </a:fgClr>
                <a:bgClr>
                  <a:srgbClr val="FFFFFF"/>
                </a:bgClr>
              </a:patt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bg1">
                          <a:gamma/>
                          <a:shade val="83529"/>
                          <a:invGamma/>
                        </a:schemeClr>
                      </a:gs>
                      <a:gs pos="50000">
                        <a:schemeClr val="bg1">
                          <a:alpha val="11000"/>
                        </a:schemeClr>
                      </a:gs>
                      <a:gs pos="100000">
                        <a:schemeClr val="bg1">
                          <a:gamma/>
                          <a:shade val="83529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</p:grpSp>
      <p:sp>
        <p:nvSpPr>
          <p:cNvPr id="18525" name="Text Box 93">
            <a:extLst>
              <a:ext uri="{FF2B5EF4-FFF2-40B4-BE49-F238E27FC236}">
                <a16:creationId xmlns:a16="http://schemas.microsoft.com/office/drawing/2014/main" id="{48D3B82D-1067-4B1D-B7D5-977B57D400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4375" y="3249613"/>
            <a:ext cx="179388" cy="215900"/>
          </a:xfrm>
          <a:prstGeom prst="rect">
            <a:avLst/>
          </a:prstGeom>
          <a:gradFill rotWithShape="1">
            <a:gsLst>
              <a:gs pos="0">
                <a:srgbClr val="B2B2B2">
                  <a:gamma/>
                  <a:shade val="76078"/>
                  <a:invGamma/>
                </a:srgbClr>
              </a:gs>
              <a:gs pos="50000">
                <a:srgbClr val="B2B2B2"/>
              </a:gs>
              <a:gs pos="100000">
                <a:srgbClr val="B2B2B2">
                  <a:gamma/>
                  <a:shade val="76078"/>
                  <a:invGamma/>
                </a:srgbClr>
              </a:gs>
            </a:gsLst>
            <a:lin ang="5400000" scaled="1"/>
          </a:gra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 anchorCtr="1"/>
          <a:lstStyle/>
          <a:p>
            <a:pPr algn="ctr">
              <a:spcBef>
                <a:spcPct val="50000"/>
              </a:spcBef>
            </a:pPr>
            <a:r>
              <a:rPr lang="hr-HR" altLang="sr-Latn-RS" sz="1400" b="1">
                <a:latin typeface="Tahoma" panose="020B0604030504040204" pitchFamily="34" charset="0"/>
              </a:rPr>
              <a:t>0</a:t>
            </a:r>
          </a:p>
        </p:txBody>
      </p:sp>
      <p:grpSp>
        <p:nvGrpSpPr>
          <p:cNvPr id="18526" name="Group 94">
            <a:extLst>
              <a:ext uri="{FF2B5EF4-FFF2-40B4-BE49-F238E27FC236}">
                <a16:creationId xmlns:a16="http://schemas.microsoft.com/office/drawing/2014/main" id="{D9DC1088-820A-47E4-8D3D-F8E1C3D02A80}"/>
              </a:ext>
            </a:extLst>
          </p:cNvPr>
          <p:cNvGrpSpPr>
            <a:grpSpLocks/>
          </p:cNvGrpSpPr>
          <p:nvPr/>
        </p:nvGrpSpPr>
        <p:grpSpPr bwMode="auto">
          <a:xfrm>
            <a:off x="5792788" y="3465513"/>
            <a:ext cx="180975" cy="2159000"/>
            <a:chOff x="793" y="2704"/>
            <a:chExt cx="114" cy="1360"/>
          </a:xfrm>
        </p:grpSpPr>
        <p:sp>
          <p:nvSpPr>
            <p:cNvPr id="18527" name="Text Box 95">
              <a:extLst>
                <a:ext uri="{FF2B5EF4-FFF2-40B4-BE49-F238E27FC236}">
                  <a16:creationId xmlns:a16="http://schemas.microsoft.com/office/drawing/2014/main" id="{48FDF0A6-4B02-4DB6-A3D7-96B493BFDA3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2704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1</a:t>
              </a:r>
            </a:p>
          </p:txBody>
        </p:sp>
        <p:sp>
          <p:nvSpPr>
            <p:cNvPr id="18528" name="Text Box 96">
              <a:extLst>
                <a:ext uri="{FF2B5EF4-FFF2-40B4-BE49-F238E27FC236}">
                  <a16:creationId xmlns:a16="http://schemas.microsoft.com/office/drawing/2014/main" id="{86666FC5-4FCB-43FF-AAF6-D1FD89F5B4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3384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6</a:t>
              </a:r>
            </a:p>
          </p:txBody>
        </p:sp>
        <p:sp>
          <p:nvSpPr>
            <p:cNvPr id="18529" name="Text Box 97">
              <a:extLst>
                <a:ext uri="{FF2B5EF4-FFF2-40B4-BE49-F238E27FC236}">
                  <a16:creationId xmlns:a16="http://schemas.microsoft.com/office/drawing/2014/main" id="{65978581-3D60-4E3A-9B8B-41E34297E39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2976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3</a:t>
              </a:r>
            </a:p>
          </p:txBody>
        </p:sp>
        <p:sp>
          <p:nvSpPr>
            <p:cNvPr id="18530" name="Text Box 98">
              <a:extLst>
                <a:ext uri="{FF2B5EF4-FFF2-40B4-BE49-F238E27FC236}">
                  <a16:creationId xmlns:a16="http://schemas.microsoft.com/office/drawing/2014/main" id="{25E15E8E-CE9F-4FE0-9CEB-CA3EA1447F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3112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4</a:t>
              </a:r>
            </a:p>
          </p:txBody>
        </p:sp>
        <p:sp>
          <p:nvSpPr>
            <p:cNvPr id="18531" name="Text Box 99">
              <a:extLst>
                <a:ext uri="{FF2B5EF4-FFF2-40B4-BE49-F238E27FC236}">
                  <a16:creationId xmlns:a16="http://schemas.microsoft.com/office/drawing/2014/main" id="{3A377ACE-0AC6-4076-B453-861B37E527F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3248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5</a:t>
              </a:r>
            </a:p>
          </p:txBody>
        </p:sp>
        <p:sp>
          <p:nvSpPr>
            <p:cNvPr id="18532" name="Text Box 100">
              <a:extLst>
                <a:ext uri="{FF2B5EF4-FFF2-40B4-BE49-F238E27FC236}">
                  <a16:creationId xmlns:a16="http://schemas.microsoft.com/office/drawing/2014/main" id="{AD9A5767-AA41-403E-B1DE-194270A59AC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2840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2</a:t>
              </a:r>
            </a:p>
          </p:txBody>
        </p:sp>
        <p:sp>
          <p:nvSpPr>
            <p:cNvPr id="18533" name="Text Box 101">
              <a:extLst>
                <a:ext uri="{FF2B5EF4-FFF2-40B4-BE49-F238E27FC236}">
                  <a16:creationId xmlns:a16="http://schemas.microsoft.com/office/drawing/2014/main" id="{2A8BAA8F-609C-4802-BA1E-C330D815739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3520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7</a:t>
              </a:r>
            </a:p>
          </p:txBody>
        </p:sp>
        <p:sp>
          <p:nvSpPr>
            <p:cNvPr id="18534" name="Text Box 102">
              <a:extLst>
                <a:ext uri="{FF2B5EF4-FFF2-40B4-BE49-F238E27FC236}">
                  <a16:creationId xmlns:a16="http://schemas.microsoft.com/office/drawing/2014/main" id="{0AB2CD58-8605-459D-AB88-CBC7733F532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3656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8</a:t>
              </a:r>
            </a:p>
          </p:txBody>
        </p:sp>
        <p:sp>
          <p:nvSpPr>
            <p:cNvPr id="18535" name="Text Box 103">
              <a:extLst>
                <a:ext uri="{FF2B5EF4-FFF2-40B4-BE49-F238E27FC236}">
                  <a16:creationId xmlns:a16="http://schemas.microsoft.com/office/drawing/2014/main" id="{75616045-4578-45BF-8B41-414E55732AC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3" y="3792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9</a:t>
              </a:r>
            </a:p>
          </p:txBody>
        </p:sp>
        <p:sp>
          <p:nvSpPr>
            <p:cNvPr id="18536" name="Text Box 104">
              <a:extLst>
                <a:ext uri="{FF2B5EF4-FFF2-40B4-BE49-F238E27FC236}">
                  <a16:creationId xmlns:a16="http://schemas.microsoft.com/office/drawing/2014/main" id="{CCC6CF57-0899-4FB6-9AF1-DDAD2258C47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4" y="3928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0</a:t>
              </a:r>
            </a:p>
          </p:txBody>
        </p:sp>
      </p:grpSp>
      <p:grpSp>
        <p:nvGrpSpPr>
          <p:cNvPr id="18537" name="Group 105">
            <a:extLst>
              <a:ext uri="{FF2B5EF4-FFF2-40B4-BE49-F238E27FC236}">
                <a16:creationId xmlns:a16="http://schemas.microsoft.com/office/drawing/2014/main" id="{9C31406D-FF3F-44BA-85A8-7FA83E35A6C7}"/>
              </a:ext>
            </a:extLst>
          </p:cNvPr>
          <p:cNvGrpSpPr>
            <a:grpSpLocks/>
          </p:cNvGrpSpPr>
          <p:nvPr/>
        </p:nvGrpSpPr>
        <p:grpSpPr bwMode="auto">
          <a:xfrm>
            <a:off x="5972175" y="3249613"/>
            <a:ext cx="180975" cy="2374900"/>
            <a:chOff x="906" y="2614"/>
            <a:chExt cx="114" cy="1496"/>
          </a:xfrm>
        </p:grpSpPr>
        <p:sp>
          <p:nvSpPr>
            <p:cNvPr id="18538" name="Text Box 106">
              <a:extLst>
                <a:ext uri="{FF2B5EF4-FFF2-40B4-BE49-F238E27FC236}">
                  <a16:creationId xmlns:a16="http://schemas.microsoft.com/office/drawing/2014/main" id="{73C61697-5A53-43CE-9262-71281825F8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2614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0</a:t>
              </a:r>
            </a:p>
          </p:txBody>
        </p:sp>
        <p:sp>
          <p:nvSpPr>
            <p:cNvPr id="18539" name="Text Box 107">
              <a:extLst>
                <a:ext uri="{FF2B5EF4-FFF2-40B4-BE49-F238E27FC236}">
                  <a16:creationId xmlns:a16="http://schemas.microsoft.com/office/drawing/2014/main" id="{F53BE7FB-CB28-4224-A8A3-CA75637F80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2750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1</a:t>
              </a:r>
            </a:p>
          </p:txBody>
        </p:sp>
        <p:sp>
          <p:nvSpPr>
            <p:cNvPr id="18540" name="Text Box 108">
              <a:extLst>
                <a:ext uri="{FF2B5EF4-FFF2-40B4-BE49-F238E27FC236}">
                  <a16:creationId xmlns:a16="http://schemas.microsoft.com/office/drawing/2014/main" id="{0549BC6F-8FDF-4321-84C3-E8712DB7CBC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430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6</a:t>
              </a:r>
            </a:p>
          </p:txBody>
        </p:sp>
        <p:sp>
          <p:nvSpPr>
            <p:cNvPr id="18541" name="Text Box 109">
              <a:extLst>
                <a:ext uri="{FF2B5EF4-FFF2-40B4-BE49-F238E27FC236}">
                  <a16:creationId xmlns:a16="http://schemas.microsoft.com/office/drawing/2014/main" id="{711626FD-A6A8-43D2-A80E-0B92468D0D0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022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3</a:t>
              </a:r>
            </a:p>
          </p:txBody>
        </p:sp>
        <p:sp>
          <p:nvSpPr>
            <p:cNvPr id="18542" name="Text Box 110">
              <a:extLst>
                <a:ext uri="{FF2B5EF4-FFF2-40B4-BE49-F238E27FC236}">
                  <a16:creationId xmlns:a16="http://schemas.microsoft.com/office/drawing/2014/main" id="{655F92FC-EAFB-4D53-AD2E-9CCF749AFE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158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4</a:t>
              </a:r>
            </a:p>
          </p:txBody>
        </p:sp>
        <p:sp>
          <p:nvSpPr>
            <p:cNvPr id="18543" name="Text Box 111">
              <a:extLst>
                <a:ext uri="{FF2B5EF4-FFF2-40B4-BE49-F238E27FC236}">
                  <a16:creationId xmlns:a16="http://schemas.microsoft.com/office/drawing/2014/main" id="{3339ECC9-B523-4A5F-ABE4-ECB836A532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294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5</a:t>
              </a:r>
            </a:p>
          </p:txBody>
        </p:sp>
        <p:sp>
          <p:nvSpPr>
            <p:cNvPr id="18544" name="Text Box 112">
              <a:extLst>
                <a:ext uri="{FF2B5EF4-FFF2-40B4-BE49-F238E27FC236}">
                  <a16:creationId xmlns:a16="http://schemas.microsoft.com/office/drawing/2014/main" id="{CB3DB3BB-5C3E-4143-86F3-FED892ABD08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2886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2</a:t>
              </a:r>
            </a:p>
          </p:txBody>
        </p:sp>
        <p:sp>
          <p:nvSpPr>
            <p:cNvPr id="18545" name="Text Box 113">
              <a:extLst>
                <a:ext uri="{FF2B5EF4-FFF2-40B4-BE49-F238E27FC236}">
                  <a16:creationId xmlns:a16="http://schemas.microsoft.com/office/drawing/2014/main" id="{B7800040-44C7-401F-A17C-9D4E310503D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566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7</a:t>
              </a:r>
            </a:p>
          </p:txBody>
        </p:sp>
        <p:sp>
          <p:nvSpPr>
            <p:cNvPr id="18546" name="Text Box 114">
              <a:extLst>
                <a:ext uri="{FF2B5EF4-FFF2-40B4-BE49-F238E27FC236}">
                  <a16:creationId xmlns:a16="http://schemas.microsoft.com/office/drawing/2014/main" id="{5CB06F82-EA14-4AA1-8C45-E7A6CC2CD70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702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8</a:t>
              </a:r>
            </a:p>
          </p:txBody>
        </p:sp>
        <p:sp>
          <p:nvSpPr>
            <p:cNvPr id="18547" name="Text Box 115">
              <a:extLst>
                <a:ext uri="{FF2B5EF4-FFF2-40B4-BE49-F238E27FC236}">
                  <a16:creationId xmlns:a16="http://schemas.microsoft.com/office/drawing/2014/main" id="{1C1BEBDE-FF75-4D43-9B5F-5622C1B637E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6" y="3838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9</a:t>
              </a:r>
            </a:p>
          </p:txBody>
        </p:sp>
        <p:sp>
          <p:nvSpPr>
            <p:cNvPr id="18548" name="Text Box 116">
              <a:extLst>
                <a:ext uri="{FF2B5EF4-FFF2-40B4-BE49-F238E27FC236}">
                  <a16:creationId xmlns:a16="http://schemas.microsoft.com/office/drawing/2014/main" id="{2EF4E1D3-FE38-447F-8CAF-667BC6B5CF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07" y="3974"/>
              <a:ext cx="113" cy="136"/>
            </a:xfrm>
            <a:prstGeom prst="rect">
              <a:avLst/>
            </a:prstGeom>
            <a:gradFill rotWithShape="1">
              <a:gsLst>
                <a:gs pos="0">
                  <a:srgbClr val="B2B2B2">
                    <a:gamma/>
                    <a:shade val="76078"/>
                    <a:invGamma/>
                  </a:srgbClr>
                </a:gs>
                <a:gs pos="50000">
                  <a:srgbClr val="B2B2B2"/>
                </a:gs>
                <a:gs pos="100000">
                  <a:srgbClr val="B2B2B2">
                    <a:gamma/>
                    <a:shade val="76078"/>
                    <a:invGamma/>
                  </a:srgbClr>
                </a:gs>
              </a:gsLst>
              <a:lin ang="5400000" scaled="1"/>
            </a:gra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/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1400" b="1">
                  <a:latin typeface="Tahoma" panose="020B0604030504040204" pitchFamily="34" charset="0"/>
                </a:rPr>
                <a:t>0</a:t>
              </a:r>
            </a:p>
          </p:txBody>
        </p:sp>
      </p:grpSp>
      <p:grpSp>
        <p:nvGrpSpPr>
          <p:cNvPr id="18549" name="Group 117">
            <a:extLst>
              <a:ext uri="{FF2B5EF4-FFF2-40B4-BE49-F238E27FC236}">
                <a16:creationId xmlns:a16="http://schemas.microsoft.com/office/drawing/2014/main" id="{FAF73D9F-A5F8-4BDC-833A-47DC8FA82181}"/>
              </a:ext>
            </a:extLst>
          </p:cNvPr>
          <p:cNvGrpSpPr>
            <a:grpSpLocks/>
          </p:cNvGrpSpPr>
          <p:nvPr/>
        </p:nvGrpSpPr>
        <p:grpSpPr bwMode="auto">
          <a:xfrm>
            <a:off x="5648325" y="946150"/>
            <a:ext cx="579438" cy="4714875"/>
            <a:chOff x="1020" y="1117"/>
            <a:chExt cx="365" cy="2970"/>
          </a:xfrm>
        </p:grpSpPr>
        <p:sp>
          <p:nvSpPr>
            <p:cNvPr id="18550" name="Rectangle 118">
              <a:extLst>
                <a:ext uri="{FF2B5EF4-FFF2-40B4-BE49-F238E27FC236}">
                  <a16:creationId xmlns:a16="http://schemas.microsoft.com/office/drawing/2014/main" id="{A7A7969E-297F-4E04-81D9-8386F0496B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0" y="2704"/>
              <a:ext cx="365" cy="138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399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sr-Latn-RS" altLang="sr-Latn-RS"/>
            </a:p>
          </p:txBody>
        </p:sp>
        <p:sp>
          <p:nvSpPr>
            <p:cNvPr id="18551" name="Rectangle 119">
              <a:extLst>
                <a:ext uri="{FF2B5EF4-FFF2-40B4-BE49-F238E27FC236}">
                  <a16:creationId xmlns:a16="http://schemas.microsoft.com/office/drawing/2014/main" id="{98674D01-43CD-4E0B-90BE-6D90A83F93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2" y="1117"/>
              <a:ext cx="363" cy="145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399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8552" name="Rectangle 120">
              <a:extLst>
                <a:ext uri="{FF2B5EF4-FFF2-40B4-BE49-F238E27FC236}">
                  <a16:creationId xmlns:a16="http://schemas.microsoft.com/office/drawing/2014/main" id="{9A8EFF17-DD30-4B13-87E2-A06AD1B1EE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1" y="2568"/>
              <a:ext cx="227" cy="136"/>
            </a:xfrm>
            <a:prstGeom prst="rect">
              <a:avLst/>
            </a:prstGeom>
            <a:noFill/>
            <a:ln w="28575">
              <a:pattFill prst="narVert">
                <a:fgClr>
                  <a:schemeClr val="tx1"/>
                </a:fgClr>
                <a:bgClr>
                  <a:srgbClr val="FFFFFF"/>
                </a:bgClr>
              </a:patt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chemeClr val="bg1">
                          <a:gamma/>
                          <a:shade val="83529"/>
                          <a:invGamma/>
                        </a:schemeClr>
                      </a:gs>
                      <a:gs pos="50000">
                        <a:schemeClr val="bg1">
                          <a:alpha val="11000"/>
                        </a:schemeClr>
                      </a:gs>
                      <a:gs pos="100000">
                        <a:schemeClr val="bg1">
                          <a:gamma/>
                          <a:shade val="83529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</p:grpSp>
      <p:sp>
        <p:nvSpPr>
          <p:cNvPr id="18434" name="Arc 2">
            <a:extLst>
              <a:ext uri="{FF2B5EF4-FFF2-40B4-BE49-F238E27FC236}">
                <a16:creationId xmlns:a16="http://schemas.microsoft.com/office/drawing/2014/main" id="{2B2EE640-8D7C-43D9-8BD5-59B6FC484C8B}"/>
              </a:ext>
            </a:extLst>
          </p:cNvPr>
          <p:cNvSpPr>
            <a:spLocks/>
          </p:cNvSpPr>
          <p:nvPr/>
        </p:nvSpPr>
        <p:spPr bwMode="auto">
          <a:xfrm>
            <a:off x="1908175" y="2725738"/>
            <a:ext cx="2195513" cy="2881312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31931 w 32933"/>
              <a:gd name="T1" fmla="*/ 40569 h 43200"/>
              <a:gd name="T2" fmla="*/ 32933 w 32933"/>
              <a:gd name="T3" fmla="*/ 3212 h 43200"/>
              <a:gd name="T4" fmla="*/ 21600 w 32933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2933" h="43200" fill="none" extrusionOk="0">
                <a:moveTo>
                  <a:pt x="31931" y="40569"/>
                </a:moveTo>
                <a:cubicBezTo>
                  <a:pt x="28761" y="42295"/>
                  <a:pt x="25209" y="43199"/>
                  <a:pt x="21600" y="43199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5602" y="0"/>
                  <a:pt x="29525" y="1111"/>
                  <a:pt x="32933" y="3211"/>
                </a:cubicBezTo>
              </a:path>
              <a:path w="32933" h="43200" stroke="0" extrusionOk="0">
                <a:moveTo>
                  <a:pt x="31931" y="40569"/>
                </a:moveTo>
                <a:cubicBezTo>
                  <a:pt x="28761" y="42295"/>
                  <a:pt x="25209" y="43199"/>
                  <a:pt x="21600" y="43199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5602" y="0"/>
                  <a:pt x="29525" y="1111"/>
                  <a:pt x="32933" y="3211"/>
                </a:cubicBezTo>
                <a:lnTo>
                  <a:pt x="21600" y="21600"/>
                </a:lnTo>
                <a:close/>
              </a:path>
            </a:pathLst>
          </a:cu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18435" name="Arc 3">
            <a:extLst>
              <a:ext uri="{FF2B5EF4-FFF2-40B4-BE49-F238E27FC236}">
                <a16:creationId xmlns:a16="http://schemas.microsoft.com/office/drawing/2014/main" id="{830289D6-DF03-4475-BD27-6D4AC3DD194A}"/>
              </a:ext>
            </a:extLst>
          </p:cNvPr>
          <p:cNvSpPr>
            <a:spLocks/>
          </p:cNvSpPr>
          <p:nvPr/>
        </p:nvSpPr>
        <p:spPr bwMode="auto">
          <a:xfrm>
            <a:off x="6521450" y="3506788"/>
            <a:ext cx="1146175" cy="1443037"/>
          </a:xfrm>
          <a:custGeom>
            <a:avLst/>
            <a:gdLst>
              <a:gd name="G0" fmla="+- 12750 0 0"/>
              <a:gd name="G1" fmla="+- 21600 0 0"/>
              <a:gd name="G2" fmla="+- 21600 0 0"/>
              <a:gd name="T0" fmla="*/ 627 w 34350"/>
              <a:gd name="T1" fmla="*/ 3723 h 43200"/>
              <a:gd name="T2" fmla="*/ 0 w 34350"/>
              <a:gd name="T3" fmla="*/ 39036 h 43200"/>
              <a:gd name="T4" fmla="*/ 12750 w 34350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4350" h="43200" fill="none" extrusionOk="0">
                <a:moveTo>
                  <a:pt x="626" y="3722"/>
                </a:moveTo>
                <a:cubicBezTo>
                  <a:pt x="4204" y="1296"/>
                  <a:pt x="8427" y="0"/>
                  <a:pt x="12750" y="0"/>
                </a:cubicBezTo>
                <a:cubicBezTo>
                  <a:pt x="24679" y="0"/>
                  <a:pt x="34350" y="9670"/>
                  <a:pt x="34350" y="21600"/>
                </a:cubicBezTo>
                <a:cubicBezTo>
                  <a:pt x="34350" y="33529"/>
                  <a:pt x="24679" y="43200"/>
                  <a:pt x="12750" y="43200"/>
                </a:cubicBezTo>
                <a:cubicBezTo>
                  <a:pt x="8165" y="43199"/>
                  <a:pt x="3700" y="41741"/>
                  <a:pt x="0" y="39035"/>
                </a:cubicBezTo>
              </a:path>
              <a:path w="34350" h="43200" stroke="0" extrusionOk="0">
                <a:moveTo>
                  <a:pt x="626" y="3722"/>
                </a:moveTo>
                <a:cubicBezTo>
                  <a:pt x="4204" y="1296"/>
                  <a:pt x="8427" y="0"/>
                  <a:pt x="12750" y="0"/>
                </a:cubicBezTo>
                <a:cubicBezTo>
                  <a:pt x="24679" y="0"/>
                  <a:pt x="34350" y="9670"/>
                  <a:pt x="34350" y="21600"/>
                </a:cubicBezTo>
                <a:cubicBezTo>
                  <a:pt x="34350" y="33529"/>
                  <a:pt x="24679" y="43200"/>
                  <a:pt x="12750" y="43200"/>
                </a:cubicBezTo>
                <a:cubicBezTo>
                  <a:pt x="8165" y="43199"/>
                  <a:pt x="3700" y="41741"/>
                  <a:pt x="0" y="39035"/>
                </a:cubicBezTo>
                <a:lnTo>
                  <a:pt x="12750" y="21600"/>
                </a:lnTo>
                <a:close/>
              </a:path>
            </a:pathLst>
          </a:cu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18437" name="Line 5">
            <a:extLst>
              <a:ext uri="{FF2B5EF4-FFF2-40B4-BE49-F238E27FC236}">
                <a16:creationId xmlns:a16="http://schemas.microsoft.com/office/drawing/2014/main" id="{63A19A44-A142-41FB-A1E0-8ED309736F5F}"/>
              </a:ext>
            </a:extLst>
          </p:cNvPr>
          <p:cNvSpPr>
            <a:spLocks noChangeShapeType="1"/>
          </p:cNvSpPr>
          <p:nvPr/>
        </p:nvSpPr>
        <p:spPr bwMode="auto">
          <a:xfrm>
            <a:off x="4064000" y="2916238"/>
            <a:ext cx="2519363" cy="193992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8436" name="Line 4">
            <a:extLst>
              <a:ext uri="{FF2B5EF4-FFF2-40B4-BE49-F238E27FC236}">
                <a16:creationId xmlns:a16="http://schemas.microsoft.com/office/drawing/2014/main" id="{AA26C0A3-3ECE-4E5B-891F-33A6327F2E5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992563" y="3609975"/>
            <a:ext cx="2590800" cy="1849438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8438" name="Oval 6">
            <a:extLst>
              <a:ext uri="{FF2B5EF4-FFF2-40B4-BE49-F238E27FC236}">
                <a16:creationId xmlns:a16="http://schemas.microsoft.com/office/drawing/2014/main" id="{99AE82EE-FC51-48A2-8E4E-52BA8ABEDE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16525" y="3790950"/>
            <a:ext cx="71438" cy="71438"/>
          </a:xfrm>
          <a:prstGeom prst="ellipse">
            <a:avLst/>
          </a:prstGeom>
          <a:solidFill>
            <a:srgbClr val="66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grpSp>
        <p:nvGrpSpPr>
          <p:cNvPr id="18439" name="Group 7">
            <a:extLst>
              <a:ext uri="{FF2B5EF4-FFF2-40B4-BE49-F238E27FC236}">
                <a16:creationId xmlns:a16="http://schemas.microsoft.com/office/drawing/2014/main" id="{9C811545-BEE7-433C-A3F5-A2A2CBD177D0}"/>
              </a:ext>
            </a:extLst>
          </p:cNvPr>
          <p:cNvGrpSpPr>
            <a:grpSpLocks/>
          </p:cNvGrpSpPr>
          <p:nvPr/>
        </p:nvGrpSpPr>
        <p:grpSpPr bwMode="auto">
          <a:xfrm>
            <a:off x="1903413" y="2720975"/>
            <a:ext cx="2879725" cy="2879725"/>
            <a:chOff x="748" y="1298"/>
            <a:chExt cx="1814" cy="1814"/>
          </a:xfrm>
        </p:grpSpPr>
        <p:grpSp>
          <p:nvGrpSpPr>
            <p:cNvPr id="18440" name="Group 8">
              <a:extLst>
                <a:ext uri="{FF2B5EF4-FFF2-40B4-BE49-F238E27FC236}">
                  <a16:creationId xmlns:a16="http://schemas.microsoft.com/office/drawing/2014/main" id="{F245F7F2-3F89-488D-90F3-A35C5E53471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48" y="1298"/>
              <a:ext cx="1814" cy="1814"/>
              <a:chOff x="748" y="1298"/>
              <a:chExt cx="1814" cy="1814"/>
            </a:xfrm>
          </p:grpSpPr>
          <p:sp>
            <p:nvSpPr>
              <p:cNvPr id="18441" name="Oval 9">
                <a:extLst>
                  <a:ext uri="{FF2B5EF4-FFF2-40B4-BE49-F238E27FC236}">
                    <a16:creationId xmlns:a16="http://schemas.microsoft.com/office/drawing/2014/main" id="{A942A9B3-55A6-4089-AEAA-B9F99E4EDC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8" y="1298"/>
                <a:ext cx="1814" cy="1814"/>
              </a:xfrm>
              <a:prstGeom prst="ellipse">
                <a:avLst/>
              </a:prstGeom>
              <a:gradFill rotWithShape="1">
                <a:gsLst>
                  <a:gs pos="0">
                    <a:srgbClr val="996633">
                      <a:gamma/>
                      <a:shade val="46275"/>
                      <a:invGamma/>
                    </a:srgbClr>
                  </a:gs>
                  <a:gs pos="100000">
                    <a:srgbClr val="996633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18442" name="Oval 10">
                <a:extLst>
                  <a:ext uri="{FF2B5EF4-FFF2-40B4-BE49-F238E27FC236}">
                    <a16:creationId xmlns:a16="http://schemas.microsoft.com/office/drawing/2014/main" id="{99412A87-D91F-4FD7-8C4F-103757106A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65" y="2115"/>
                <a:ext cx="182" cy="182"/>
              </a:xfrm>
              <a:prstGeom prst="ellipse">
                <a:avLst/>
              </a:prstGeom>
              <a:gradFill rotWithShape="1">
                <a:gsLst>
                  <a:gs pos="0">
                    <a:srgbClr val="B2B2B2">
                      <a:gamma/>
                      <a:shade val="46275"/>
                      <a:invGamma/>
                    </a:srgbClr>
                  </a:gs>
                  <a:gs pos="100000">
                    <a:srgbClr val="B2B2B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</p:grpSp>
        <p:sp>
          <p:nvSpPr>
            <p:cNvPr id="18443" name="Oval 11">
              <a:extLst>
                <a:ext uri="{FF2B5EF4-FFF2-40B4-BE49-F238E27FC236}">
                  <a16:creationId xmlns:a16="http://schemas.microsoft.com/office/drawing/2014/main" id="{B4389F5B-4E59-4AC3-BF0D-62126E32C0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9" y="2160"/>
              <a:ext cx="136" cy="135"/>
            </a:xfrm>
            <a:prstGeom prst="ellipse">
              <a:avLst/>
            </a:prstGeom>
            <a:gradFill rotWithShape="1">
              <a:gsLst>
                <a:gs pos="0">
                  <a:srgbClr val="6699FF"/>
                </a:gs>
                <a:gs pos="100000">
                  <a:srgbClr val="6699FF">
                    <a:gamma/>
                    <a:shade val="76078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</p:grpSp>
      <p:grpSp>
        <p:nvGrpSpPr>
          <p:cNvPr id="18444" name="Group 12">
            <a:extLst>
              <a:ext uri="{FF2B5EF4-FFF2-40B4-BE49-F238E27FC236}">
                <a16:creationId xmlns:a16="http://schemas.microsoft.com/office/drawing/2014/main" id="{2E1FF0AC-71CE-4074-B795-8F9B1C37D354}"/>
              </a:ext>
            </a:extLst>
          </p:cNvPr>
          <p:cNvGrpSpPr>
            <a:grpSpLocks/>
          </p:cNvGrpSpPr>
          <p:nvPr/>
        </p:nvGrpSpPr>
        <p:grpSpPr bwMode="auto">
          <a:xfrm>
            <a:off x="6224588" y="3502025"/>
            <a:ext cx="1439862" cy="1439863"/>
            <a:chOff x="3470" y="1797"/>
            <a:chExt cx="907" cy="907"/>
          </a:xfrm>
        </p:grpSpPr>
        <p:grpSp>
          <p:nvGrpSpPr>
            <p:cNvPr id="18445" name="Group 13">
              <a:extLst>
                <a:ext uri="{FF2B5EF4-FFF2-40B4-BE49-F238E27FC236}">
                  <a16:creationId xmlns:a16="http://schemas.microsoft.com/office/drawing/2014/main" id="{2EA33A09-E3FB-423F-847A-E438DA87F09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70" y="1797"/>
              <a:ext cx="907" cy="907"/>
              <a:chOff x="3470" y="1797"/>
              <a:chExt cx="907" cy="907"/>
            </a:xfrm>
          </p:grpSpPr>
          <p:sp>
            <p:nvSpPr>
              <p:cNvPr id="18446" name="Oval 14">
                <a:extLst>
                  <a:ext uri="{FF2B5EF4-FFF2-40B4-BE49-F238E27FC236}">
                    <a16:creationId xmlns:a16="http://schemas.microsoft.com/office/drawing/2014/main" id="{EB167D78-104C-474D-BB51-3DECBEAF9E95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3470" y="1797"/>
                <a:ext cx="907" cy="907"/>
              </a:xfrm>
              <a:prstGeom prst="ellipse">
                <a:avLst/>
              </a:prstGeom>
              <a:gradFill rotWithShape="1">
                <a:gsLst>
                  <a:gs pos="0">
                    <a:srgbClr val="996633">
                      <a:gamma/>
                      <a:shade val="46275"/>
                      <a:invGamma/>
                    </a:srgbClr>
                  </a:gs>
                  <a:gs pos="100000">
                    <a:srgbClr val="996633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18447" name="Oval 15">
                <a:extLst>
                  <a:ext uri="{FF2B5EF4-FFF2-40B4-BE49-F238E27FC236}">
                    <a16:creationId xmlns:a16="http://schemas.microsoft.com/office/drawing/2014/main" id="{E39F1E85-7AEF-4F8D-8DFF-79CCED4D36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33" y="2160"/>
                <a:ext cx="182" cy="182"/>
              </a:xfrm>
              <a:prstGeom prst="ellipse">
                <a:avLst/>
              </a:prstGeom>
              <a:gradFill rotWithShape="1">
                <a:gsLst>
                  <a:gs pos="0">
                    <a:srgbClr val="B2B2B2">
                      <a:gamma/>
                      <a:shade val="46275"/>
                      <a:invGamma/>
                    </a:srgbClr>
                  </a:gs>
                  <a:gs pos="100000">
                    <a:srgbClr val="B2B2B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</p:grpSp>
        <p:sp>
          <p:nvSpPr>
            <p:cNvPr id="18448" name="Oval 16">
              <a:extLst>
                <a:ext uri="{FF2B5EF4-FFF2-40B4-BE49-F238E27FC236}">
                  <a16:creationId xmlns:a16="http://schemas.microsoft.com/office/drawing/2014/main" id="{093C40B8-767D-4951-B524-6940C87C9E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5" y="2205"/>
              <a:ext cx="136" cy="135"/>
            </a:xfrm>
            <a:prstGeom prst="ellipse">
              <a:avLst/>
            </a:prstGeom>
            <a:gradFill rotWithShape="1">
              <a:gsLst>
                <a:gs pos="0">
                  <a:srgbClr val="6699FF"/>
                </a:gs>
                <a:gs pos="100000">
                  <a:srgbClr val="6699FF">
                    <a:gamma/>
                    <a:shade val="76078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</p:grpSp>
      <p:sp>
        <p:nvSpPr>
          <p:cNvPr id="18449" name="AutoShape 17">
            <a:hlinkClick r:id="" action="ppaction://noaction">
              <a:snd r:embed="rId2" name="click.wav"/>
            </a:hlinkClick>
            <a:hlinkHover r:id="" action="ppaction://noaction" highlightClick="1">
              <a:snd r:embed="rId3" name="arrow.wav"/>
            </a:hlinkHover>
            <a:extLst>
              <a:ext uri="{FF2B5EF4-FFF2-40B4-BE49-F238E27FC236}">
                <a16:creationId xmlns:a16="http://schemas.microsoft.com/office/drawing/2014/main" id="{4DE256B4-8012-46A5-86BB-D13EFC1F4315}"/>
              </a:ext>
            </a:extLst>
          </p:cNvPr>
          <p:cNvSpPr>
            <a:spLocks noChangeArrowheads="1"/>
          </p:cNvSpPr>
          <p:nvPr/>
        </p:nvSpPr>
        <p:spPr bwMode="auto">
          <a:xfrm rot="-3845809">
            <a:off x="3271044" y="1988344"/>
            <a:ext cx="793750" cy="1655762"/>
          </a:xfrm>
          <a:custGeom>
            <a:avLst/>
            <a:gdLst>
              <a:gd name="G0" fmla="+- -2244518 0 0"/>
              <a:gd name="G1" fmla="+- -5319912 0 0"/>
              <a:gd name="G2" fmla="+- -2244518 0 -5319912"/>
              <a:gd name="G3" fmla="+- 10800 0 0"/>
              <a:gd name="G4" fmla="+- 0 0 -2244518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7254 0 0"/>
              <a:gd name="G9" fmla="+- 0 0 -5319912"/>
              <a:gd name="G10" fmla="+- 7254 0 2700"/>
              <a:gd name="G11" fmla="cos G10 -2244518"/>
              <a:gd name="G12" fmla="sin G10 -2244518"/>
              <a:gd name="G13" fmla="cos 13500 -2244518"/>
              <a:gd name="G14" fmla="sin 13500 -2244518"/>
              <a:gd name="G15" fmla="+- G11 10800 0"/>
              <a:gd name="G16" fmla="+- G12 10800 0"/>
              <a:gd name="G17" fmla="+- G13 10800 0"/>
              <a:gd name="G18" fmla="+- G14 10800 0"/>
              <a:gd name="G19" fmla="*/ 7254 1 2"/>
              <a:gd name="G20" fmla="+- G19 5400 0"/>
              <a:gd name="G21" fmla="cos G20 -2244518"/>
              <a:gd name="G22" fmla="sin G20 -2244518"/>
              <a:gd name="G23" fmla="+- G21 10800 0"/>
              <a:gd name="G24" fmla="+- G12 G23 G22"/>
              <a:gd name="G25" fmla="+- G22 G23 G11"/>
              <a:gd name="G26" fmla="cos 10800 -2244518"/>
              <a:gd name="G27" fmla="sin 10800 -2244518"/>
              <a:gd name="G28" fmla="cos 7254 -2244518"/>
              <a:gd name="G29" fmla="sin 7254 -2244518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5319912"/>
              <a:gd name="G36" fmla="sin G34 -5319912"/>
              <a:gd name="G37" fmla="+/ -5319912 -2244518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7254 G39"/>
              <a:gd name="G43" fmla="sin 7254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6569 w 21600"/>
              <a:gd name="T5" fmla="*/ 1669 h 21600"/>
              <a:gd name="T6" fmla="*/ 12184 w 21600"/>
              <a:gd name="T7" fmla="*/ 1879 h 21600"/>
              <a:gd name="T8" fmla="*/ 14674 w 21600"/>
              <a:gd name="T9" fmla="*/ 4667 h 21600"/>
              <a:gd name="T10" fmla="*/ 21959 w 21600"/>
              <a:gd name="T11" fmla="*/ 3202 h 21600"/>
              <a:gd name="T12" fmla="*/ 20779 w 21600"/>
              <a:gd name="T13" fmla="*/ 9416 h 21600"/>
              <a:gd name="T14" fmla="*/ 14564 w 21600"/>
              <a:gd name="T15" fmla="*/ 8237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6796" y="6717"/>
                </a:moveTo>
                <a:cubicBezTo>
                  <a:pt x="15665" y="5057"/>
                  <a:pt x="13897" y="3940"/>
                  <a:pt x="11912" y="3631"/>
                </a:cubicBezTo>
                <a:lnTo>
                  <a:pt x="12456" y="127"/>
                </a:lnTo>
                <a:cubicBezTo>
                  <a:pt x="15411" y="586"/>
                  <a:pt x="18044" y="2250"/>
                  <a:pt x="19727" y="4721"/>
                </a:cubicBezTo>
                <a:lnTo>
                  <a:pt x="21959" y="3202"/>
                </a:lnTo>
                <a:lnTo>
                  <a:pt x="20779" y="9416"/>
                </a:lnTo>
                <a:lnTo>
                  <a:pt x="14564" y="8237"/>
                </a:lnTo>
                <a:lnTo>
                  <a:pt x="16796" y="6717"/>
                </a:lnTo>
                <a:close/>
              </a:path>
            </a:pathLst>
          </a:custGeom>
          <a:gradFill rotWithShape="1">
            <a:gsLst>
              <a:gs pos="0">
                <a:srgbClr val="00CC00"/>
              </a:gs>
              <a:gs pos="50000">
                <a:srgbClr val="00CC00">
                  <a:gamma/>
                  <a:shade val="46275"/>
                  <a:invGamma/>
                </a:srgbClr>
              </a:gs>
              <a:gs pos="100000">
                <a:srgbClr val="00CC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endParaRPr lang="hr-HR"/>
          </a:p>
        </p:txBody>
      </p:sp>
      <p:grpSp>
        <p:nvGrpSpPr>
          <p:cNvPr id="18450" name="Group 18">
            <a:extLst>
              <a:ext uri="{FF2B5EF4-FFF2-40B4-BE49-F238E27FC236}">
                <a16:creationId xmlns:a16="http://schemas.microsoft.com/office/drawing/2014/main" id="{9E3FEAEC-1DFD-4B46-891B-4B68600B6D23}"/>
              </a:ext>
            </a:extLst>
          </p:cNvPr>
          <p:cNvGrpSpPr>
            <a:grpSpLocks/>
          </p:cNvGrpSpPr>
          <p:nvPr/>
        </p:nvGrpSpPr>
        <p:grpSpPr bwMode="auto">
          <a:xfrm>
            <a:off x="2725738" y="3732213"/>
            <a:ext cx="1266825" cy="850900"/>
            <a:chOff x="1266" y="1933"/>
            <a:chExt cx="798" cy="536"/>
          </a:xfrm>
        </p:grpSpPr>
        <p:sp>
          <p:nvSpPr>
            <p:cNvPr id="18451" name="Arc 19">
              <a:extLst>
                <a:ext uri="{FF2B5EF4-FFF2-40B4-BE49-F238E27FC236}">
                  <a16:creationId xmlns:a16="http://schemas.microsoft.com/office/drawing/2014/main" id="{F6777A69-5923-4CF7-8E4F-EC6AC57BEE65}"/>
                </a:ext>
              </a:extLst>
            </p:cNvPr>
            <p:cNvSpPr>
              <a:spLocks/>
            </p:cNvSpPr>
            <p:nvPr/>
          </p:nvSpPr>
          <p:spPr bwMode="auto">
            <a:xfrm rot="12784627">
              <a:off x="1266" y="1939"/>
              <a:ext cx="363" cy="53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63 w 21600"/>
                <a:gd name="T1" fmla="*/ 0 h 31521"/>
                <a:gd name="T2" fmla="*/ 19187 w 21600"/>
                <a:gd name="T3" fmla="*/ 31521 h 31521"/>
                <a:gd name="T4" fmla="*/ 0 w 21600"/>
                <a:gd name="T5" fmla="*/ 21600 h 31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1521" fill="none" extrusionOk="0">
                  <a:moveTo>
                    <a:pt x="62" y="0"/>
                  </a:moveTo>
                  <a:cubicBezTo>
                    <a:pt x="11967" y="34"/>
                    <a:pt x="21600" y="9695"/>
                    <a:pt x="21600" y="21600"/>
                  </a:cubicBezTo>
                  <a:cubicBezTo>
                    <a:pt x="21600" y="25052"/>
                    <a:pt x="20772" y="28454"/>
                    <a:pt x="19186" y="31520"/>
                  </a:cubicBezTo>
                </a:path>
                <a:path w="21600" h="31521" stroke="0" extrusionOk="0">
                  <a:moveTo>
                    <a:pt x="62" y="0"/>
                  </a:moveTo>
                  <a:cubicBezTo>
                    <a:pt x="11967" y="34"/>
                    <a:pt x="21600" y="9695"/>
                    <a:pt x="21600" y="21600"/>
                  </a:cubicBezTo>
                  <a:cubicBezTo>
                    <a:pt x="21600" y="25052"/>
                    <a:pt x="20772" y="28454"/>
                    <a:pt x="19186" y="3152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chemeClr val="bg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33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13500000" algn="ctr" rotWithShape="0">
                      <a:schemeClr val="bg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8452" name="Arc 20">
              <a:extLst>
                <a:ext uri="{FF2B5EF4-FFF2-40B4-BE49-F238E27FC236}">
                  <a16:creationId xmlns:a16="http://schemas.microsoft.com/office/drawing/2014/main" id="{8DD636FA-074D-4F88-A836-A43F41DBAD28}"/>
                </a:ext>
              </a:extLst>
            </p:cNvPr>
            <p:cNvSpPr>
              <a:spLocks/>
            </p:cNvSpPr>
            <p:nvPr/>
          </p:nvSpPr>
          <p:spPr bwMode="auto">
            <a:xfrm rot="8815373" flipH="1">
              <a:off x="1701" y="1933"/>
              <a:ext cx="363" cy="53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63 w 21600"/>
                <a:gd name="T1" fmla="*/ 0 h 31521"/>
                <a:gd name="T2" fmla="*/ 19187 w 21600"/>
                <a:gd name="T3" fmla="*/ 31521 h 31521"/>
                <a:gd name="T4" fmla="*/ 0 w 21600"/>
                <a:gd name="T5" fmla="*/ 21600 h 31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1521" fill="none" extrusionOk="0">
                  <a:moveTo>
                    <a:pt x="62" y="0"/>
                  </a:moveTo>
                  <a:cubicBezTo>
                    <a:pt x="11967" y="34"/>
                    <a:pt x="21600" y="9695"/>
                    <a:pt x="21600" y="21600"/>
                  </a:cubicBezTo>
                  <a:cubicBezTo>
                    <a:pt x="21600" y="25052"/>
                    <a:pt x="20772" y="28454"/>
                    <a:pt x="19186" y="31520"/>
                  </a:cubicBezTo>
                </a:path>
                <a:path w="21600" h="31521" stroke="0" extrusionOk="0">
                  <a:moveTo>
                    <a:pt x="62" y="0"/>
                  </a:moveTo>
                  <a:cubicBezTo>
                    <a:pt x="11967" y="34"/>
                    <a:pt x="21600" y="9695"/>
                    <a:pt x="21600" y="21600"/>
                  </a:cubicBezTo>
                  <a:cubicBezTo>
                    <a:pt x="21600" y="25052"/>
                    <a:pt x="20772" y="28454"/>
                    <a:pt x="19186" y="3152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3300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bg1"/>
                  </a:solidFill>
                  <a:round/>
                  <a:headEnd/>
                  <a:tailEnd type="stealth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</p:grpSp>
      <p:grpSp>
        <p:nvGrpSpPr>
          <p:cNvPr id="18453" name="Group 21">
            <a:extLst>
              <a:ext uri="{FF2B5EF4-FFF2-40B4-BE49-F238E27FC236}">
                <a16:creationId xmlns:a16="http://schemas.microsoft.com/office/drawing/2014/main" id="{F163530D-F13D-4B4F-8CB4-F965899423FB}"/>
              </a:ext>
            </a:extLst>
          </p:cNvPr>
          <p:cNvGrpSpPr>
            <a:grpSpLocks/>
          </p:cNvGrpSpPr>
          <p:nvPr/>
        </p:nvGrpSpPr>
        <p:grpSpPr bwMode="auto">
          <a:xfrm rot="11044622" flipH="1">
            <a:off x="6443663" y="4064000"/>
            <a:ext cx="1011237" cy="444500"/>
            <a:chOff x="3606" y="2101"/>
            <a:chExt cx="637" cy="280"/>
          </a:xfrm>
        </p:grpSpPr>
        <p:sp>
          <p:nvSpPr>
            <p:cNvPr id="18454" name="Arc 22">
              <a:extLst>
                <a:ext uri="{FF2B5EF4-FFF2-40B4-BE49-F238E27FC236}">
                  <a16:creationId xmlns:a16="http://schemas.microsoft.com/office/drawing/2014/main" id="{1B9B4E1E-3060-45A6-8EB6-58950245421F}"/>
                </a:ext>
              </a:extLst>
            </p:cNvPr>
            <p:cNvSpPr>
              <a:spLocks/>
            </p:cNvSpPr>
            <p:nvPr/>
          </p:nvSpPr>
          <p:spPr bwMode="auto">
            <a:xfrm rot="-8575203" flipH="1" flipV="1">
              <a:off x="3971" y="2101"/>
              <a:ext cx="272" cy="266"/>
            </a:xfrm>
            <a:custGeom>
              <a:avLst/>
              <a:gdLst>
                <a:gd name="G0" fmla="+- 0 0 0"/>
                <a:gd name="G1" fmla="+- 20417 0 0"/>
                <a:gd name="G2" fmla="+- 21600 0 0"/>
                <a:gd name="T0" fmla="*/ 7051 w 21600"/>
                <a:gd name="T1" fmla="*/ 0 h 21112"/>
                <a:gd name="T2" fmla="*/ 21589 w 21600"/>
                <a:gd name="T3" fmla="*/ 21112 h 21112"/>
                <a:gd name="T4" fmla="*/ 0 w 21600"/>
                <a:gd name="T5" fmla="*/ 20417 h 21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112" fill="none" extrusionOk="0">
                  <a:moveTo>
                    <a:pt x="7050" y="0"/>
                  </a:moveTo>
                  <a:cubicBezTo>
                    <a:pt x="15758" y="3007"/>
                    <a:pt x="21600" y="11205"/>
                    <a:pt x="21600" y="20417"/>
                  </a:cubicBezTo>
                  <a:cubicBezTo>
                    <a:pt x="21600" y="20648"/>
                    <a:pt x="21596" y="20880"/>
                    <a:pt x="21588" y="21111"/>
                  </a:cubicBezTo>
                </a:path>
                <a:path w="21600" h="21112" stroke="0" extrusionOk="0">
                  <a:moveTo>
                    <a:pt x="7050" y="0"/>
                  </a:moveTo>
                  <a:cubicBezTo>
                    <a:pt x="15758" y="3007"/>
                    <a:pt x="21600" y="11205"/>
                    <a:pt x="21600" y="20417"/>
                  </a:cubicBezTo>
                  <a:cubicBezTo>
                    <a:pt x="21600" y="20648"/>
                    <a:pt x="21596" y="20880"/>
                    <a:pt x="21588" y="21111"/>
                  </a:cubicBezTo>
                  <a:lnTo>
                    <a:pt x="0" y="20417"/>
                  </a:lnTo>
                  <a:close/>
                </a:path>
              </a:pathLst>
            </a:custGeom>
            <a:noFill/>
            <a:ln w="38100">
              <a:solidFill>
                <a:schemeClr val="bg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8455" name="Arc 23">
              <a:extLst>
                <a:ext uri="{FF2B5EF4-FFF2-40B4-BE49-F238E27FC236}">
                  <a16:creationId xmlns:a16="http://schemas.microsoft.com/office/drawing/2014/main" id="{0CA91336-CC82-4106-9C57-677E511A7481}"/>
                </a:ext>
              </a:extLst>
            </p:cNvPr>
            <p:cNvSpPr>
              <a:spLocks/>
            </p:cNvSpPr>
            <p:nvPr/>
          </p:nvSpPr>
          <p:spPr bwMode="auto">
            <a:xfrm rot="8575203" flipV="1">
              <a:off x="3606" y="2115"/>
              <a:ext cx="272" cy="266"/>
            </a:xfrm>
            <a:custGeom>
              <a:avLst/>
              <a:gdLst>
                <a:gd name="G0" fmla="+- 0 0 0"/>
                <a:gd name="G1" fmla="+- 20417 0 0"/>
                <a:gd name="G2" fmla="+- 21600 0 0"/>
                <a:gd name="T0" fmla="*/ 7051 w 21600"/>
                <a:gd name="T1" fmla="*/ 0 h 21112"/>
                <a:gd name="T2" fmla="*/ 21589 w 21600"/>
                <a:gd name="T3" fmla="*/ 21112 h 21112"/>
                <a:gd name="T4" fmla="*/ 0 w 21600"/>
                <a:gd name="T5" fmla="*/ 20417 h 21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112" fill="none" extrusionOk="0">
                  <a:moveTo>
                    <a:pt x="7050" y="0"/>
                  </a:moveTo>
                  <a:cubicBezTo>
                    <a:pt x="15758" y="3007"/>
                    <a:pt x="21600" y="11205"/>
                    <a:pt x="21600" y="20417"/>
                  </a:cubicBezTo>
                  <a:cubicBezTo>
                    <a:pt x="21600" y="20648"/>
                    <a:pt x="21596" y="20880"/>
                    <a:pt x="21588" y="21111"/>
                  </a:cubicBezTo>
                </a:path>
                <a:path w="21600" h="21112" stroke="0" extrusionOk="0">
                  <a:moveTo>
                    <a:pt x="7050" y="0"/>
                  </a:moveTo>
                  <a:cubicBezTo>
                    <a:pt x="15758" y="3007"/>
                    <a:pt x="21600" y="11205"/>
                    <a:pt x="21600" y="20417"/>
                  </a:cubicBezTo>
                  <a:cubicBezTo>
                    <a:pt x="21600" y="20648"/>
                    <a:pt x="21596" y="20880"/>
                    <a:pt x="21588" y="21111"/>
                  </a:cubicBezTo>
                  <a:lnTo>
                    <a:pt x="0" y="20417"/>
                  </a:lnTo>
                  <a:close/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bg1"/>
                  </a:solidFill>
                  <a:round/>
                  <a:headEnd/>
                  <a:tailEnd type="stealth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</p:grpSp>
      <p:sp>
        <p:nvSpPr>
          <p:cNvPr id="18456" name="AutoShape 24">
            <a:extLst>
              <a:ext uri="{FF2B5EF4-FFF2-40B4-BE49-F238E27FC236}">
                <a16:creationId xmlns:a16="http://schemas.microsoft.com/office/drawing/2014/main" id="{9514E584-8F8A-40AB-8E88-53CD748A6A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1475" y="5876925"/>
            <a:ext cx="719138" cy="144463"/>
          </a:xfrm>
          <a:prstGeom prst="bracketPair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hr-HR" altLang="sr-Latn-RS" sz="1200">
                <a:latin typeface="Tahoma" panose="020B0604030504040204" pitchFamily="34" charset="0"/>
              </a:rPr>
              <a:t>20 </a:t>
            </a:r>
            <a:r>
              <a:rPr lang="hr-HR" altLang="sr-Latn-RS" sz="1200" baseline="30000">
                <a:latin typeface="Tahoma" panose="020B0604030504040204" pitchFamily="34" charset="0"/>
              </a:rPr>
              <a:t>o</a:t>
            </a:r>
            <a:r>
              <a:rPr lang="hr-HR" altLang="sr-Latn-RS" sz="1200">
                <a:latin typeface="Tahoma" panose="020B0604030504040204" pitchFamily="34" charset="0"/>
              </a:rPr>
              <a:t>/min</a:t>
            </a:r>
          </a:p>
        </p:txBody>
      </p:sp>
      <p:sp>
        <p:nvSpPr>
          <p:cNvPr id="18457" name="AutoShape 25">
            <a:extLst>
              <a:ext uri="{FF2B5EF4-FFF2-40B4-BE49-F238E27FC236}">
                <a16:creationId xmlns:a16="http://schemas.microsoft.com/office/drawing/2014/main" id="{C85A6D73-BEB2-4D8E-82E6-CAD9338696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83363" y="5876925"/>
            <a:ext cx="719137" cy="144463"/>
          </a:xfrm>
          <a:prstGeom prst="bracketPair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hr-HR" altLang="sr-Latn-RS" sz="1200">
                <a:latin typeface="Tahoma" panose="020B0604030504040204" pitchFamily="34" charset="0"/>
              </a:rPr>
              <a:t>40 </a:t>
            </a:r>
            <a:r>
              <a:rPr lang="hr-HR" altLang="sr-Latn-RS" sz="1200" baseline="30000">
                <a:latin typeface="Tahoma" panose="020B0604030504040204" pitchFamily="34" charset="0"/>
              </a:rPr>
              <a:t>o</a:t>
            </a:r>
            <a:r>
              <a:rPr lang="hr-HR" altLang="sr-Latn-RS" sz="1200">
                <a:latin typeface="Tahoma" panose="020B0604030504040204" pitchFamily="34" charset="0"/>
              </a:rPr>
              <a:t>/min</a:t>
            </a:r>
          </a:p>
        </p:txBody>
      </p:sp>
      <p:sp>
        <p:nvSpPr>
          <p:cNvPr id="18458" name="Line 26">
            <a:extLst>
              <a:ext uri="{FF2B5EF4-FFF2-40B4-BE49-F238E27FC236}">
                <a16:creationId xmlns:a16="http://schemas.microsoft.com/office/drawing/2014/main" id="{FA5C524E-2FE7-46AD-AAC8-2FD13E0BE751}"/>
              </a:ext>
            </a:extLst>
          </p:cNvPr>
          <p:cNvSpPr>
            <a:spLocks noChangeShapeType="1"/>
          </p:cNvSpPr>
          <p:nvPr/>
        </p:nvSpPr>
        <p:spPr bwMode="auto">
          <a:xfrm>
            <a:off x="1974850" y="6094413"/>
            <a:ext cx="568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8555" name="Rectangle 123">
            <a:extLst>
              <a:ext uri="{FF2B5EF4-FFF2-40B4-BE49-F238E27FC236}">
                <a16:creationId xmlns:a16="http://schemas.microsoft.com/office/drawing/2014/main" id="{B0AB1E2F-9A0D-451F-9692-5CD488AB21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2275" y="1844675"/>
            <a:ext cx="6264275" cy="4537075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18556" name="Text Box 124">
            <a:extLst>
              <a:ext uri="{FF2B5EF4-FFF2-40B4-BE49-F238E27FC236}">
                <a16:creationId xmlns:a16="http://schemas.microsoft.com/office/drawing/2014/main" id="{AC69618D-B8E9-4703-AF14-73E716BC1F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9250" y="1412875"/>
            <a:ext cx="45354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altLang="sr-Latn-RS" b="1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Prijenos gibanja - remenski</a:t>
            </a:r>
          </a:p>
        </p:txBody>
      </p:sp>
      <p:sp>
        <p:nvSpPr>
          <p:cNvPr id="18558" name="Text Box 126">
            <a:extLst>
              <a:ext uri="{FF2B5EF4-FFF2-40B4-BE49-F238E27FC236}">
                <a16:creationId xmlns:a16="http://schemas.microsoft.com/office/drawing/2014/main" id="{AE2235FE-E312-4E6A-99F3-6530D21BA3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6738" y="1889125"/>
            <a:ext cx="35274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altLang="sr-Latn-RS" sz="1000" b="1">
                <a:latin typeface="Tahoma" panose="020B0604030504040204" pitchFamily="34" charset="0"/>
              </a:rPr>
              <a:t>Klikni na strelicu za početak i prekid okretanja.</a:t>
            </a:r>
          </a:p>
        </p:txBody>
      </p:sp>
      <p:sp>
        <p:nvSpPr>
          <p:cNvPr id="18461" name="Oval 29">
            <a:extLst>
              <a:ext uri="{FF2B5EF4-FFF2-40B4-BE49-F238E27FC236}">
                <a16:creationId xmlns:a16="http://schemas.microsoft.com/office/drawing/2014/main" id="{77373E9D-0D3C-4EA1-B4AF-03E0419905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2075" y="1481138"/>
            <a:ext cx="1619250" cy="1619250"/>
          </a:xfrm>
          <a:prstGeom prst="ellipse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grpSp>
        <p:nvGrpSpPr>
          <p:cNvPr id="18462" name="Group 30">
            <a:extLst>
              <a:ext uri="{FF2B5EF4-FFF2-40B4-BE49-F238E27FC236}">
                <a16:creationId xmlns:a16="http://schemas.microsoft.com/office/drawing/2014/main" id="{56F5AEED-DB3C-4D41-A536-9FA07143DA6C}"/>
              </a:ext>
            </a:extLst>
          </p:cNvPr>
          <p:cNvGrpSpPr>
            <a:grpSpLocks/>
          </p:cNvGrpSpPr>
          <p:nvPr/>
        </p:nvGrpSpPr>
        <p:grpSpPr bwMode="auto">
          <a:xfrm>
            <a:off x="6297613" y="1341438"/>
            <a:ext cx="1874837" cy="1871662"/>
            <a:chOff x="340" y="847"/>
            <a:chExt cx="1181" cy="1179"/>
          </a:xfrm>
        </p:grpSpPr>
        <p:sp>
          <p:nvSpPr>
            <p:cNvPr id="18463" name="Line 31">
              <a:extLst>
                <a:ext uri="{FF2B5EF4-FFF2-40B4-BE49-F238E27FC236}">
                  <a16:creationId xmlns:a16="http://schemas.microsoft.com/office/drawing/2014/main" id="{BDE35552-DF24-4895-825A-DC6E728B1DEA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363" y="1457"/>
              <a:ext cx="113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8464" name="Line 32">
              <a:extLst>
                <a:ext uri="{FF2B5EF4-FFF2-40B4-BE49-F238E27FC236}">
                  <a16:creationId xmlns:a16="http://schemas.microsoft.com/office/drawing/2014/main" id="{91D1D948-1B4A-476B-B9C0-C0D7381E3178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800000">
              <a:off x="342" y="1446"/>
              <a:ext cx="117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8465" name="Line 33">
              <a:extLst>
                <a:ext uri="{FF2B5EF4-FFF2-40B4-BE49-F238E27FC236}">
                  <a16:creationId xmlns:a16="http://schemas.microsoft.com/office/drawing/2014/main" id="{CA0B6CF5-D6AC-4FE9-9248-456F1FD2F99A}"/>
                </a:ext>
              </a:extLst>
            </p:cNvPr>
            <p:cNvSpPr>
              <a:spLocks noChangeShapeType="1"/>
            </p:cNvSpPr>
            <p:nvPr/>
          </p:nvSpPr>
          <p:spPr bwMode="auto">
            <a:xfrm rot="3600000">
              <a:off x="339" y="1437"/>
              <a:ext cx="117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8466" name="Line 34">
              <a:extLst>
                <a:ext uri="{FF2B5EF4-FFF2-40B4-BE49-F238E27FC236}">
                  <a16:creationId xmlns:a16="http://schemas.microsoft.com/office/drawing/2014/main" id="{1B743952-3C6C-4213-A2EF-542947E0A4B5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9800000">
              <a:off x="340" y="1445"/>
              <a:ext cx="117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8467" name="Line 35">
              <a:extLst>
                <a:ext uri="{FF2B5EF4-FFF2-40B4-BE49-F238E27FC236}">
                  <a16:creationId xmlns:a16="http://schemas.microsoft.com/office/drawing/2014/main" id="{10406BEE-BCE9-479D-A45E-AEB9E71CFA13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8000000">
              <a:off x="351" y="1437"/>
              <a:ext cx="117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18468" name="Line 36">
              <a:extLst>
                <a:ext uri="{FF2B5EF4-FFF2-40B4-BE49-F238E27FC236}">
                  <a16:creationId xmlns:a16="http://schemas.microsoft.com/office/drawing/2014/main" id="{7CC64709-EFEF-4876-96F7-D62C9F4120E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4" y="1444"/>
              <a:ext cx="113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</p:grpSp>
      <p:pic>
        <p:nvPicPr>
          <p:cNvPr id="18469" name="Picture 37">
            <a:extLst>
              <a:ext uri="{FF2B5EF4-FFF2-40B4-BE49-F238E27FC236}">
                <a16:creationId xmlns:a16="http://schemas.microsoft.com/office/drawing/2014/main" id="{60F01C55-08BA-4659-8E9B-18E2350030A1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3875" y="1625600"/>
            <a:ext cx="719138" cy="373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8470" name="Group 38">
            <a:extLst>
              <a:ext uri="{FF2B5EF4-FFF2-40B4-BE49-F238E27FC236}">
                <a16:creationId xmlns:a16="http://schemas.microsoft.com/office/drawing/2014/main" id="{7306CA6A-3B72-43BA-A34C-6BB1CD6E1E33}"/>
              </a:ext>
            </a:extLst>
          </p:cNvPr>
          <p:cNvGrpSpPr>
            <a:grpSpLocks/>
          </p:cNvGrpSpPr>
          <p:nvPr/>
        </p:nvGrpSpPr>
        <p:grpSpPr bwMode="auto">
          <a:xfrm>
            <a:off x="7196138" y="1554163"/>
            <a:ext cx="71437" cy="1468437"/>
            <a:chOff x="736" y="2342"/>
            <a:chExt cx="45" cy="925"/>
          </a:xfrm>
        </p:grpSpPr>
        <p:grpSp>
          <p:nvGrpSpPr>
            <p:cNvPr id="18471" name="Group 39">
              <a:extLst>
                <a:ext uri="{FF2B5EF4-FFF2-40B4-BE49-F238E27FC236}">
                  <a16:creationId xmlns:a16="http://schemas.microsoft.com/office/drawing/2014/main" id="{31BA5FCE-DF7F-4C2A-8813-E87E540E08D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48" y="2342"/>
              <a:ext cx="25" cy="450"/>
              <a:chOff x="1442" y="1980"/>
              <a:chExt cx="25" cy="450"/>
            </a:xfrm>
          </p:grpSpPr>
          <p:sp>
            <p:nvSpPr>
              <p:cNvPr id="18472" name="Rectangle 40">
                <a:extLst>
                  <a:ext uri="{FF2B5EF4-FFF2-40B4-BE49-F238E27FC236}">
                    <a16:creationId xmlns:a16="http://schemas.microsoft.com/office/drawing/2014/main" id="{9DD7AC34-F1C3-4F70-A154-4637265018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23291">
                <a:off x="1262" y="2227"/>
                <a:ext cx="383" cy="23"/>
              </a:xfrm>
              <a:prstGeom prst="rect">
                <a:avLst/>
              </a:prstGeom>
              <a:solidFill>
                <a:srgbClr val="CC3300"/>
              </a:solidFill>
              <a:ln w="9525">
                <a:solidFill>
                  <a:srgbClr val="CC33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18473" name="AutoShape 41">
                <a:extLst>
                  <a:ext uri="{FF2B5EF4-FFF2-40B4-BE49-F238E27FC236}">
                    <a16:creationId xmlns:a16="http://schemas.microsoft.com/office/drawing/2014/main" id="{AF83895D-BEEB-4B07-83EB-D886685833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623291">
                <a:off x="1444" y="1980"/>
                <a:ext cx="23" cy="68"/>
              </a:xfrm>
              <a:prstGeom prst="triangle">
                <a:avLst>
                  <a:gd name="adj" fmla="val 50000"/>
                </a:avLst>
              </a:prstGeom>
              <a:solidFill>
                <a:srgbClr val="CC3300"/>
              </a:solidFill>
              <a:ln w="9525">
                <a:solidFill>
                  <a:srgbClr val="CC33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18474" name="Line 42">
                <a:extLst>
                  <a:ext uri="{FF2B5EF4-FFF2-40B4-BE49-F238E27FC236}">
                    <a16:creationId xmlns:a16="http://schemas.microsoft.com/office/drawing/2014/main" id="{5EC0769D-7B74-4FD5-8924-1B42B8A33E2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6223291">
                <a:off x="1330" y="2194"/>
                <a:ext cx="249" cy="0"/>
              </a:xfrm>
              <a:prstGeom prst="line">
                <a:avLst/>
              </a:prstGeom>
              <a:noFill/>
              <a:ln w="28575">
                <a:solidFill>
                  <a:srgbClr val="FF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</p:grpSp>
        <p:grpSp>
          <p:nvGrpSpPr>
            <p:cNvPr id="18475" name="Group 43">
              <a:extLst>
                <a:ext uri="{FF2B5EF4-FFF2-40B4-BE49-F238E27FC236}">
                  <a16:creationId xmlns:a16="http://schemas.microsoft.com/office/drawing/2014/main" id="{65D58CDE-1E85-462B-8A30-3C01607A3DAC}"/>
                </a:ext>
              </a:extLst>
            </p:cNvPr>
            <p:cNvGrpSpPr>
              <a:grpSpLocks/>
            </p:cNvGrpSpPr>
            <p:nvPr/>
          </p:nvGrpSpPr>
          <p:grpSpPr bwMode="auto">
            <a:xfrm rot="10800000">
              <a:off x="743" y="2817"/>
              <a:ext cx="25" cy="450"/>
              <a:chOff x="1442" y="1980"/>
              <a:chExt cx="25" cy="450"/>
            </a:xfrm>
          </p:grpSpPr>
          <p:sp>
            <p:nvSpPr>
              <p:cNvPr id="18476" name="Rectangle 44">
                <a:extLst>
                  <a:ext uri="{FF2B5EF4-FFF2-40B4-BE49-F238E27FC236}">
                    <a16:creationId xmlns:a16="http://schemas.microsoft.com/office/drawing/2014/main" id="{FF41FAC3-C98F-4ABC-812D-230BF81AF3A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23291">
                <a:off x="1262" y="2227"/>
                <a:ext cx="383" cy="2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C3300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CC33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18477" name="AutoShape 45">
                <a:extLst>
                  <a:ext uri="{FF2B5EF4-FFF2-40B4-BE49-F238E27FC236}">
                    <a16:creationId xmlns:a16="http://schemas.microsoft.com/office/drawing/2014/main" id="{D03EC516-4128-4818-82AA-091A8DFD62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623291">
                <a:off x="1444" y="1980"/>
                <a:ext cx="23" cy="68"/>
              </a:xfrm>
              <a:prstGeom prst="triangle">
                <a:avLst>
                  <a:gd name="adj" fmla="val 50000"/>
                </a:avLst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C3300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CC33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18478" name="Line 46">
                <a:extLst>
                  <a:ext uri="{FF2B5EF4-FFF2-40B4-BE49-F238E27FC236}">
                    <a16:creationId xmlns:a16="http://schemas.microsoft.com/office/drawing/2014/main" id="{43A469C4-427A-48C4-BAE6-7A7EBA33450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6223291">
                <a:off x="1330" y="2194"/>
                <a:ext cx="249" cy="0"/>
              </a:xfrm>
              <a:prstGeom prst="line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rgbClr val="FFFF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hr-HR"/>
              </a:p>
            </p:txBody>
          </p:sp>
        </p:grpSp>
        <p:grpSp>
          <p:nvGrpSpPr>
            <p:cNvPr id="18479" name="Group 47">
              <a:extLst>
                <a:ext uri="{FF2B5EF4-FFF2-40B4-BE49-F238E27FC236}">
                  <a16:creationId xmlns:a16="http://schemas.microsoft.com/office/drawing/2014/main" id="{619865F2-AE6E-4EAB-8E52-67F1D699539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36" y="2783"/>
              <a:ext cx="45" cy="45"/>
              <a:chOff x="1156" y="2704"/>
              <a:chExt cx="45" cy="45"/>
            </a:xfrm>
          </p:grpSpPr>
          <p:sp>
            <p:nvSpPr>
              <p:cNvPr id="18480" name="Oval 48">
                <a:extLst>
                  <a:ext uri="{FF2B5EF4-FFF2-40B4-BE49-F238E27FC236}">
                    <a16:creationId xmlns:a16="http://schemas.microsoft.com/office/drawing/2014/main" id="{05783835-780B-4693-889D-A7FD978605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23291">
                <a:off x="1156" y="2704"/>
                <a:ext cx="45" cy="45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18481" name="Oval 49">
                <a:extLst>
                  <a:ext uri="{FF2B5EF4-FFF2-40B4-BE49-F238E27FC236}">
                    <a16:creationId xmlns:a16="http://schemas.microsoft.com/office/drawing/2014/main" id="{89118B9A-52AA-483F-B080-C3464C57F52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23291">
                <a:off x="1167" y="2715"/>
                <a:ext cx="23" cy="23"/>
              </a:xfrm>
              <a:prstGeom prst="ellipse">
                <a:avLst/>
              </a:prstGeom>
              <a:solidFill>
                <a:srgbClr val="B2B2B2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</p:grpSp>
      </p:grpSp>
      <p:sp>
        <p:nvSpPr>
          <p:cNvPr id="18482" name="Oval 50">
            <a:extLst>
              <a:ext uri="{FF2B5EF4-FFF2-40B4-BE49-F238E27FC236}">
                <a16:creationId xmlns:a16="http://schemas.microsoft.com/office/drawing/2014/main" id="{761930AF-DBEC-4F68-8D5E-BA4869A07B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2075" y="1481138"/>
            <a:ext cx="1619250" cy="1619250"/>
          </a:xfrm>
          <a:prstGeom prst="ellipse">
            <a:avLst/>
          </a:prstGeom>
          <a:gradFill rotWithShape="1">
            <a:gsLst>
              <a:gs pos="0">
                <a:srgbClr val="BDA4FA">
                  <a:alpha val="50999"/>
                </a:srgbClr>
              </a:gs>
              <a:gs pos="100000">
                <a:schemeClr val="bg1">
                  <a:alpha val="50999"/>
                </a:scheme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grpSp>
        <p:nvGrpSpPr>
          <p:cNvPr id="18483" name="Group 51">
            <a:extLst>
              <a:ext uri="{FF2B5EF4-FFF2-40B4-BE49-F238E27FC236}">
                <a16:creationId xmlns:a16="http://schemas.microsoft.com/office/drawing/2014/main" id="{98E77934-0EEA-4831-A9C1-DF9A0534C164}"/>
              </a:ext>
            </a:extLst>
          </p:cNvPr>
          <p:cNvGrpSpPr>
            <a:grpSpLocks/>
          </p:cNvGrpSpPr>
          <p:nvPr/>
        </p:nvGrpSpPr>
        <p:grpSpPr bwMode="auto">
          <a:xfrm>
            <a:off x="6405563" y="1481138"/>
            <a:ext cx="1692275" cy="1663700"/>
            <a:chOff x="408" y="935"/>
            <a:chExt cx="1066" cy="1048"/>
          </a:xfrm>
        </p:grpSpPr>
        <p:sp>
          <p:nvSpPr>
            <p:cNvPr id="18484" name="Text Box 52">
              <a:extLst>
                <a:ext uri="{FF2B5EF4-FFF2-40B4-BE49-F238E27FC236}">
                  <a16:creationId xmlns:a16="http://schemas.microsoft.com/office/drawing/2014/main" id="{3EFA134A-0E30-4F79-BCA8-1C57B32D836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1" y="935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0</a:t>
              </a:r>
            </a:p>
          </p:txBody>
        </p:sp>
        <p:sp>
          <p:nvSpPr>
            <p:cNvPr id="18485" name="Text Box 53">
              <a:extLst>
                <a:ext uri="{FF2B5EF4-FFF2-40B4-BE49-F238E27FC236}">
                  <a16:creationId xmlns:a16="http://schemas.microsoft.com/office/drawing/2014/main" id="{E23FB6EA-B71A-4307-B8B0-999A790563D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4" y="1004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55</a:t>
              </a:r>
            </a:p>
          </p:txBody>
        </p:sp>
        <p:sp>
          <p:nvSpPr>
            <p:cNvPr id="18486" name="Text Box 54">
              <a:extLst>
                <a:ext uri="{FF2B5EF4-FFF2-40B4-BE49-F238E27FC236}">
                  <a16:creationId xmlns:a16="http://schemas.microsoft.com/office/drawing/2014/main" id="{D144A11A-D7A7-4CC2-B7C8-02AE1260BE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99" y="1011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5</a:t>
              </a:r>
            </a:p>
          </p:txBody>
        </p:sp>
        <p:sp>
          <p:nvSpPr>
            <p:cNvPr id="18487" name="Text Box 55">
              <a:extLst>
                <a:ext uri="{FF2B5EF4-FFF2-40B4-BE49-F238E27FC236}">
                  <a16:creationId xmlns:a16="http://schemas.microsoft.com/office/drawing/2014/main" id="{7E060A92-2006-442D-AF25-41EEFD7EA3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58" y="1174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10</a:t>
              </a:r>
            </a:p>
          </p:txBody>
        </p:sp>
        <p:sp>
          <p:nvSpPr>
            <p:cNvPr id="18488" name="Text Box 56">
              <a:extLst>
                <a:ext uri="{FF2B5EF4-FFF2-40B4-BE49-F238E27FC236}">
                  <a16:creationId xmlns:a16="http://schemas.microsoft.com/office/drawing/2014/main" id="{45C0C205-6EF3-4638-B56D-74789CA1F2E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38" y="1412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15</a:t>
              </a:r>
            </a:p>
          </p:txBody>
        </p:sp>
        <p:sp>
          <p:nvSpPr>
            <p:cNvPr id="18489" name="Text Box 57">
              <a:extLst>
                <a:ext uri="{FF2B5EF4-FFF2-40B4-BE49-F238E27FC236}">
                  <a16:creationId xmlns:a16="http://schemas.microsoft.com/office/drawing/2014/main" id="{3A62E59B-42CD-49FF-BBFA-A60C6BB087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58" y="1646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20</a:t>
              </a:r>
            </a:p>
          </p:txBody>
        </p:sp>
        <p:sp>
          <p:nvSpPr>
            <p:cNvPr id="18490" name="Text Box 58">
              <a:extLst>
                <a:ext uri="{FF2B5EF4-FFF2-40B4-BE49-F238E27FC236}">
                  <a16:creationId xmlns:a16="http://schemas.microsoft.com/office/drawing/2014/main" id="{3A798F27-B47A-498F-BB56-F6FF0D0707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99" y="1820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25</a:t>
              </a:r>
            </a:p>
          </p:txBody>
        </p:sp>
        <p:sp>
          <p:nvSpPr>
            <p:cNvPr id="18491" name="Text Box 59">
              <a:extLst>
                <a:ext uri="{FF2B5EF4-FFF2-40B4-BE49-F238E27FC236}">
                  <a16:creationId xmlns:a16="http://schemas.microsoft.com/office/drawing/2014/main" id="{CD7C19C0-256D-4673-83F1-E458E60E6F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1" y="1877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30</a:t>
              </a:r>
            </a:p>
          </p:txBody>
        </p:sp>
        <p:sp>
          <p:nvSpPr>
            <p:cNvPr id="18492" name="Text Box 60">
              <a:extLst>
                <a:ext uri="{FF2B5EF4-FFF2-40B4-BE49-F238E27FC236}">
                  <a16:creationId xmlns:a16="http://schemas.microsoft.com/office/drawing/2014/main" id="{8302CAFD-F08C-4295-8D00-E624BE87482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4" y="1813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35</a:t>
              </a:r>
            </a:p>
          </p:txBody>
        </p:sp>
        <p:sp>
          <p:nvSpPr>
            <p:cNvPr id="18493" name="Text Box 61">
              <a:extLst>
                <a:ext uri="{FF2B5EF4-FFF2-40B4-BE49-F238E27FC236}">
                  <a16:creationId xmlns:a16="http://schemas.microsoft.com/office/drawing/2014/main" id="{CED794E6-E7BE-4397-8DBB-E0DCC2A9A9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6" y="1639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40</a:t>
              </a:r>
            </a:p>
          </p:txBody>
        </p:sp>
        <p:sp>
          <p:nvSpPr>
            <p:cNvPr id="18494" name="Text Box 62">
              <a:extLst>
                <a:ext uri="{FF2B5EF4-FFF2-40B4-BE49-F238E27FC236}">
                  <a16:creationId xmlns:a16="http://schemas.microsoft.com/office/drawing/2014/main" id="{1102C6FD-9650-4EBB-9921-628C31BE8D9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8" y="1412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45</a:t>
              </a:r>
            </a:p>
          </p:txBody>
        </p:sp>
        <p:sp>
          <p:nvSpPr>
            <p:cNvPr id="18495" name="Text Box 63">
              <a:extLst>
                <a:ext uri="{FF2B5EF4-FFF2-40B4-BE49-F238E27FC236}">
                  <a16:creationId xmlns:a16="http://schemas.microsoft.com/office/drawing/2014/main" id="{A995320D-6643-45CC-A817-11388DAF93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6" y="1174"/>
              <a:ext cx="136" cy="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sz="800" b="1">
                  <a:solidFill>
                    <a:schemeClr val="accent2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Maiandra GD" panose="020E0502030308020204" pitchFamily="34" charset="0"/>
                </a:rPr>
                <a:t>50</a:t>
              </a:r>
            </a:p>
          </p:txBody>
        </p:sp>
      </p:grpSp>
      <p:sp>
        <p:nvSpPr>
          <p:cNvPr id="18562" name="AutoShape 130">
            <a:hlinkClick r:id="" action="ppaction://hlinkshowjump?jump=previousslide"/>
            <a:hlinkHover r:id="" action="ppaction://noaction" highlightClick="1">
              <a:snd r:embed="rId2" name="click.wav"/>
            </a:hlinkHover>
            <a:extLst>
              <a:ext uri="{FF2B5EF4-FFF2-40B4-BE49-F238E27FC236}">
                <a16:creationId xmlns:a16="http://schemas.microsoft.com/office/drawing/2014/main" id="{CB7FC2B0-6E0D-4EDD-8B2E-CC7576B6BC2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092950" y="6272213"/>
            <a:ext cx="219075" cy="2159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DDDDDD"/>
              </a:gs>
              <a:gs pos="100000">
                <a:srgbClr val="DDDDDD">
                  <a:gamma/>
                  <a:shade val="69412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accent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pPr algn="ctr"/>
            <a:r>
              <a:rPr lang="hr-HR" altLang="sr-Latn-RS" sz="1000" b="1">
                <a:solidFill>
                  <a:srgbClr val="009900"/>
                </a:solidFill>
                <a:cs typeface="Arial" panose="020B0604020202020204" pitchFamily="34" charset="0"/>
                <a:sym typeface="Wingdings" panose="05000000000000000000" pitchFamily="2" charset="2"/>
              </a:rPr>
              <a:t></a:t>
            </a:r>
          </a:p>
        </p:txBody>
      </p:sp>
      <p:sp>
        <p:nvSpPr>
          <p:cNvPr id="18563" name="AutoShape 131">
            <a:hlinkClick r:id="" action="ppaction://hlinkshowjump?jump=nextslide"/>
            <a:hlinkHover r:id="" action="ppaction://noaction" highlightClick="1">
              <a:snd r:embed="rId2" name="click.wav"/>
            </a:hlinkHover>
            <a:extLst>
              <a:ext uri="{FF2B5EF4-FFF2-40B4-BE49-F238E27FC236}">
                <a16:creationId xmlns:a16="http://schemas.microsoft.com/office/drawing/2014/main" id="{3C4E71E6-28A6-487C-8B7D-B4A107796FF2}"/>
              </a:ext>
            </a:extLst>
          </p:cNvPr>
          <p:cNvSpPr>
            <a:spLocks noChangeAspect="1" noChangeArrowheads="1"/>
          </p:cNvSpPr>
          <p:nvPr/>
        </p:nvSpPr>
        <p:spPr bwMode="auto">
          <a:xfrm rot="10800000">
            <a:off x="7380288" y="6272213"/>
            <a:ext cx="219075" cy="2159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DDDDDD"/>
              </a:gs>
              <a:gs pos="100000">
                <a:srgbClr val="DDDDDD">
                  <a:gamma/>
                  <a:shade val="69412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accent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pPr algn="ctr"/>
            <a:r>
              <a:rPr lang="hr-HR" altLang="sr-Latn-RS" sz="1000" b="1">
                <a:solidFill>
                  <a:srgbClr val="009900"/>
                </a:solidFill>
                <a:cs typeface="Arial" panose="020B0604020202020204" pitchFamily="34" charset="0"/>
                <a:sym typeface="Wingdings" panose="05000000000000000000" pitchFamily="2" charset="2"/>
              </a:rPr>
              <a:t></a:t>
            </a:r>
          </a:p>
        </p:txBody>
      </p:sp>
      <p:sp>
        <p:nvSpPr>
          <p:cNvPr id="18564" name="AutoShape 132">
            <a:hlinkClick r:id="" action="ppaction://hlinkshowjump?jump=endshow"/>
            <a:hlinkHover r:id="" action="ppaction://noaction" highlightClick="1">
              <a:snd r:embed="rId2" name="click.wav"/>
            </a:hlinkHover>
            <a:extLst>
              <a:ext uri="{FF2B5EF4-FFF2-40B4-BE49-F238E27FC236}">
                <a16:creationId xmlns:a16="http://schemas.microsoft.com/office/drawing/2014/main" id="{090D0339-5300-4AFF-80CB-128B1C7709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78738" y="6272213"/>
            <a:ext cx="565150" cy="2159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19050" algn="ctr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accent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lIns="36000" tIns="36000" rIns="36000" bIns="36000" anchor="ctr"/>
          <a:lstStyle/>
          <a:p>
            <a:pPr algn="ctr"/>
            <a:r>
              <a:rPr lang="hr-HR" altLang="sr-Latn-RS" sz="800" b="1">
                <a:solidFill>
                  <a:schemeClr val="bg1"/>
                </a:solidFill>
                <a:latin typeface="Tahoma" panose="020B0604030504040204" pitchFamily="34" charset="0"/>
              </a:rPr>
              <a:t>Početak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4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6" dur="120000" fill="hold"/>
                                        <p:tgtEl>
                                          <p:spTgt spid="184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" dur="100"/>
                                        <p:tgtEl>
                                          <p:spTgt spid="18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"/>
                                        <p:tgtEl>
                                          <p:spTgt spid="18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4" presetClass="path" presetSubtype="0" repeatCount="4000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0.00533 L 2.5E-6 -0.31481 " pathEditMode="relative" rAng="0" ptsTypes="AA">
                                      <p:cBhvr>
                                        <p:cTn id="14" dur="30000" fill="hold"/>
                                        <p:tgtEl>
                                          <p:spTgt spid="185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019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64" presetClass="path" presetSubtype="0" fill="hold" nodeType="withEffect">
                                  <p:stCondLst>
                                    <p:cond delay="27000"/>
                                  </p:stCondLst>
                                  <p:childTnLst>
                                    <p:animMotion origin="layout" path="M 5.55556E-7 7.40741E-7 L 5.55556E-7 -0.03148 " pathEditMode="relative" rAng="0" ptsTypes="AA">
                                      <p:cBhvr>
                                        <p:cTn id="16" dur="3000" fill="hold"/>
                                        <p:tgtEl>
                                          <p:spTgt spid="184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74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64" presetClass="path" presetSubtype="0" fill="hold" nodeType="withEffect">
                                  <p:stCondLst>
                                    <p:cond delay="27000"/>
                                  </p:stCondLst>
                                  <p:childTnLst>
                                    <p:animMotion origin="layout" path="M 5.55556E-7 -3.33333E-6 L 5.55556E-7 -0.03125 " pathEditMode="relative" rAng="0" ptsTypes="AA">
                                      <p:cBhvr>
                                        <p:cTn id="18" dur="3000" fill="hold"/>
                                        <p:tgtEl>
                                          <p:spTgt spid="184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74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64" presetClass="path" presetSubtype="0" fill="hold" nodeType="withEffect">
                                  <p:stCondLst>
                                    <p:cond delay="57000"/>
                                  </p:stCondLst>
                                  <p:childTnLst>
                                    <p:animMotion origin="layout" path="M 5.55556E-7 -0.03125 L 5.55556E-7 -0.0625 " pathEditMode="relative" rAng="0" ptsTypes="AA">
                                      <p:cBhvr>
                                        <p:cTn id="20" dur="3000" fill="hold"/>
                                        <p:tgtEl>
                                          <p:spTgt spid="184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74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64" presetClass="path" presetSubtype="0" fill="hold" nodeType="withEffect">
                                  <p:stCondLst>
                                    <p:cond delay="87000"/>
                                  </p:stCondLst>
                                  <p:childTnLst>
                                    <p:animMotion origin="layout" path="M 5.55556E-7 -0.06273 L 5.55556E-7 -0.09444 " pathEditMode="relative" rAng="0" ptsTypes="AA">
                                      <p:cBhvr>
                                        <p:cTn id="22" dur="3000" fill="hold"/>
                                        <p:tgtEl>
                                          <p:spTgt spid="184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97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64" presetClass="path" presetSubtype="0" fill="hold" nodeType="withEffect">
                                  <p:stCondLst>
                                    <p:cond delay="117000"/>
                                  </p:stCondLst>
                                  <p:childTnLst>
                                    <p:animMotion origin="layout" path="M 5.55556E-7 -0.09467 L 5.55556E-7 -0.12592 " pathEditMode="relative" rAng="0" ptsTypes="AA">
                                      <p:cBhvr>
                                        <p:cTn id="24" dur="3000" fill="hold"/>
                                        <p:tgtEl>
                                          <p:spTgt spid="184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74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64" presetClass="path" presetSubtype="0" fill="hold" nodeType="withEffect">
                                  <p:stCondLst>
                                    <p:cond delay="125000"/>
                                  </p:stCondLst>
                                  <p:childTnLst>
                                    <p:animMotion origin="layout" path="M 8.33333E-7 -0.01041 L 8.33333E-7 -0.31481 " pathEditMode="relative" rAng="0" ptsTypes="AA">
                                      <p:cBhvr>
                                        <p:cTn id="26" dur="1000" fill="hold"/>
                                        <p:tgtEl>
                                          <p:spTgt spid="184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231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64" presetClass="path" presetSubtype="0" repeatCount="8000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0.00533 L 2.5E-6 -0.31481 " pathEditMode="relative" rAng="0" ptsTypes="AA">
                                      <p:cBhvr>
                                        <p:cTn id="28" dur="15000" fill="hold"/>
                                        <p:tgtEl>
                                          <p:spTgt spid="185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019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64" presetClass="path" presetSubtype="0" fill="hold" nodeType="withEffect">
                                  <p:stCondLst>
                                    <p:cond delay="13500"/>
                                  </p:stCondLst>
                                  <p:childTnLst>
                                    <p:animMotion origin="layout" path="M 5.55556E-7 7.40741E-7 L 5.55556E-7 -0.03148 " pathEditMode="relative" rAng="0" ptsTypes="AA">
                                      <p:cBhvr>
                                        <p:cTn id="30" dur="1500" fill="hold"/>
                                        <p:tgtEl>
                                          <p:spTgt spid="185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74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64" presetClass="path" presetSubtype="0" fill="hold" nodeType="withEffect">
                                  <p:stCondLst>
                                    <p:cond delay="13500"/>
                                  </p:stCondLst>
                                  <p:childTnLst>
                                    <p:animMotion origin="layout" path="M 5.55556E-7 -3.33333E-6 L 5.55556E-7 -0.03125 " pathEditMode="relative" rAng="0" ptsTypes="AA">
                                      <p:cBhvr>
                                        <p:cTn id="32" dur="1500" fill="hold"/>
                                        <p:tgtEl>
                                          <p:spTgt spid="185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74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64" presetClass="path" presetSubtype="0" fill="hold" nodeType="withEffect">
                                  <p:stCondLst>
                                    <p:cond delay="28500"/>
                                  </p:stCondLst>
                                  <p:childTnLst>
                                    <p:animMotion origin="layout" path="M 5.55556E-7 -0.03125 L 5.55556E-7 -0.0625 " pathEditMode="relative" rAng="0" ptsTypes="AA">
                                      <p:cBhvr>
                                        <p:cTn id="34" dur="1500" fill="hold"/>
                                        <p:tgtEl>
                                          <p:spTgt spid="185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74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64" presetClass="path" presetSubtype="0" fill="hold" nodeType="withEffect">
                                  <p:stCondLst>
                                    <p:cond delay="43500"/>
                                  </p:stCondLst>
                                  <p:childTnLst>
                                    <p:animMotion origin="layout" path="M 5.55556E-7 -0.06273 L 5.55556E-7 -0.09444 " pathEditMode="relative" rAng="0" ptsTypes="AA">
                                      <p:cBhvr>
                                        <p:cTn id="36" dur="1500" fill="hold"/>
                                        <p:tgtEl>
                                          <p:spTgt spid="185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97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64" presetClass="path" presetSubtype="0" fill="hold" nodeType="withEffect">
                                  <p:stCondLst>
                                    <p:cond delay="58500"/>
                                  </p:stCondLst>
                                  <p:childTnLst>
                                    <p:animMotion origin="layout" path="M 5.55556E-7 -0.09467 L 5.55556E-7 -0.12592 " pathEditMode="relative" rAng="0" ptsTypes="AA">
                                      <p:cBhvr>
                                        <p:cTn id="38" dur="1500" fill="hold"/>
                                        <p:tgtEl>
                                          <p:spTgt spid="185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74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64" presetClass="path" presetSubtype="0" fill="hold" nodeType="withEffect">
                                  <p:stCondLst>
                                    <p:cond delay="73500"/>
                                  </p:stCondLst>
                                  <p:childTnLst>
                                    <p:animMotion origin="layout" path="M 5.55556E-7 -0.12615 L 5.55556E-7 -0.1574 " pathEditMode="relative" rAng="0" ptsTypes="AA">
                                      <p:cBhvr>
                                        <p:cTn id="40" dur="1500" fill="hold"/>
                                        <p:tgtEl>
                                          <p:spTgt spid="185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74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64" presetClass="path" presetSubtype="0" fill="hold" nodeType="withEffect">
                                  <p:stCondLst>
                                    <p:cond delay="88500"/>
                                  </p:stCondLst>
                                  <p:childTnLst>
                                    <p:animMotion origin="layout" path="M 8.33333E-7 -0.15764 L 8.33333E-7 -0.18889 " pathEditMode="relative" rAng="0" ptsTypes="AA">
                                      <p:cBhvr>
                                        <p:cTn id="42" dur="1500" fill="hold"/>
                                        <p:tgtEl>
                                          <p:spTgt spid="185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74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64" presetClass="path" presetSubtype="0" fill="hold" nodeType="withEffect">
                                  <p:stCondLst>
                                    <p:cond delay="103500"/>
                                  </p:stCondLst>
                                  <p:childTnLst>
                                    <p:animMotion origin="layout" path="M 8.33333E-7 -0.18912 L 8.33333E-7 -0.22037 " pathEditMode="relative" rAng="0" ptsTypes="AA">
                                      <p:cBhvr>
                                        <p:cTn id="44" dur="1500" fill="hold"/>
                                        <p:tgtEl>
                                          <p:spTgt spid="185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74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64" presetClass="path" presetSubtype="0" fill="hold" nodeType="withEffect">
                                  <p:stCondLst>
                                    <p:cond delay="118500"/>
                                  </p:stCondLst>
                                  <p:childTnLst>
                                    <p:animMotion origin="layout" path="M 8.33333E-7 -0.22037 L 8.33333E-7 -0.25162 " pathEditMode="relative" rAng="0" ptsTypes="AA">
                                      <p:cBhvr>
                                        <p:cTn id="46" dur="1500" fill="hold"/>
                                        <p:tgtEl>
                                          <p:spTgt spid="185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74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64" presetClass="path" presetSubtype="0" fill="hold" nodeType="withEffect">
                                  <p:stCondLst>
                                    <p:cond delay="125000"/>
                                  </p:stCondLst>
                                  <p:childTnLst>
                                    <p:animMotion origin="layout" path="M 8.33333E-7 -0.25185 L 8.33333E-7 -0.2831 " pathEditMode="relative" rAng="0" ptsTypes="AA">
                                      <p:cBhvr>
                                        <p:cTn id="48" dur="1000" fill="hold"/>
                                        <p:tgtEl>
                                          <p:spTgt spid="185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74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64" presetClass="path" presetSubtype="0" fill="hold" nodeType="withEffect">
                                  <p:stCondLst>
                                    <p:cond delay="125000"/>
                                  </p:stCondLst>
                                  <p:childTnLst>
                                    <p:animMotion origin="layout" path="M 8.33333E-7 -0.01041 L 8.33333E-7 -0.31481 " pathEditMode="relative" rAng="0" ptsTypes="AA">
                                      <p:cBhvr>
                                        <p:cTn id="50" dur="1000" fill="hold"/>
                                        <p:tgtEl>
                                          <p:spTgt spid="185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231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8" presetClass="emph" presetSubtype="0" repeatCount="4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2" dur="30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3" presetID="8" presetClass="emph" presetSubtype="0" repeatCount="80000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-21600000">
                                      <p:cBhvr>
                                        <p:cTn id="54" dur="1500" fill="hold"/>
                                        <p:tgtEl>
                                          <p:spTgt spid="184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5" presetID="0" presetClass="path" presetSubtype="0" repeatCount="27000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0.02569 0.02709 C 0.04982 0.05232 0.075 0.07894 0.09722 0.1007 C 0.11944 0.12246 0.13923 0.14908 0.15937 0.15811 C 0.17934 0.16713 0.20156 0.16297 0.21788 0.1544 C 0.23402 0.14584 0.24878 0.12408 0.25677 0.10718 C 0.26475 0.09028 0.26493 0.0669 0.2658 0.05348 C 0.26666 0.04005 0.26527 0.0375 0.26232 0.02662 C 0.25937 0.01575 0.25625 0.00024 0.24774 -0.01134 C 0.23923 -0.02291 0.22309 -0.0368 0.21093 -0.04282 C 0.19878 -0.04884 0.18437 -0.04791 0.17482 -0.04745 C 0.16527 -0.04699 0.16267 -0.04606 0.15399 -0.04004 C 0.14531 -0.03402 0.14791 -0.03657 0.12222 -0.01203 C 0.09652 0.0125 0.04027 0.06829 -0.00052 0.10764 C -0.04098 0.147 -0.08976 0.19954 -0.12101 0.22477 C -0.15278 0.25 -0.16632 0.2544 -0.18768 0.25903 C -0.2092 0.26366 -0.23212 0.25811 -0.25018 0.25255 C -0.26823 0.247 -0.28229 0.2375 -0.29601 0.2257 C -0.30973 0.21389 -0.32205 0.2 -0.33282 0.18125 C -0.34358 0.1625 -0.35504 0.13889 -0.36059 0.11366 C -0.36615 0.08843 -0.36771 0.05649 -0.36615 0.0294 C -0.36459 0.00232 -0.35799 -0.02708 -0.35087 -0.04838 C -0.34375 -0.06967 -0.33455 -0.08379 -0.32379 -0.09838 C -0.31302 -0.11296 -0.29757 -0.12731 -0.28629 -0.13634 C -0.275 -0.14537 -0.26841 -0.14861 -0.25643 -0.153 C -0.24445 -0.1574 -0.23021 -0.16296 -0.21476 -0.16319 C -0.19931 -0.16342 -0.17761 -0.15949 -0.16354 -0.15486 C -0.14966 -0.15023 -0.14167 -0.14398 -0.13004 -0.13541 C -0.1191 -0.12685 -0.11163 -0.11759 -0.09809 -0.10347 C -0.08455 -0.08935 -0.06997 -0.07245 -0.04931 -0.05069 C -0.02865 -0.02893 0.00139 0.00186 0.02569 0.02709 Z " pathEditMode="relative" rAng="0" ptsTypes="aaaaaaaaaaaaaaaaaaaaaaaaaaaaaa">
                                      <p:cBhvr>
                                        <p:cTn id="56" dur="45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622" y="2292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8" presetClass="emph" presetSubtype="0" repeatCount="40000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58" dur="3000" fill="hold"/>
                                        <p:tgtEl>
                                          <p:spTgt spid="184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9" presetID="8" presetClass="emph" presetSubtype="0" repeatCount="80000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-21600000">
                                      <p:cBhvr>
                                        <p:cTn id="60" dur="1500" fill="hold"/>
                                        <p:tgtEl>
                                          <p:spTgt spid="184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449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Školska knjiga">
  <a:themeElements>
    <a:clrScheme name="Školska knjig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Školska knjig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Školska knjig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kolska knjig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kolska knjig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kolska knjig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kolska knjig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kolska knjig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kolska knjig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kolska knjig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kolska knjig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kolska knjig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kolska knjig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kolska knjig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Školska knjiga</Template>
  <TotalTime>3650</TotalTime>
  <Words>983</Words>
  <Application>Microsoft Office PowerPoint</Application>
  <PresentationFormat>Prikaz na zaslonu (4:3)</PresentationFormat>
  <Paragraphs>711</Paragraphs>
  <Slides>13</Slides>
  <Notes>0</Notes>
  <HiddenSlides>0</HiddenSlides>
  <MMClips>0</MMClips>
  <ScaleCrop>false</ScaleCrop>
  <HeadingPairs>
    <vt:vector size="8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13</vt:i4>
      </vt:variant>
      <vt:variant>
        <vt:lpstr>Prilagođene projekcije</vt:lpstr>
      </vt:variant>
      <vt:variant>
        <vt:i4>7</vt:i4>
      </vt:variant>
    </vt:vector>
  </HeadingPairs>
  <TitlesOfParts>
    <vt:vector size="25" baseType="lpstr">
      <vt:lpstr>Arial</vt:lpstr>
      <vt:lpstr>Tahoma</vt:lpstr>
      <vt:lpstr>Wingdings</vt:lpstr>
      <vt:lpstr>Maiandra GD</vt:lpstr>
      <vt:lpstr>Školska knjiga</vt:lpstr>
      <vt:lpstr>Mehanizmi za prijenos gibanja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Zupčanici</vt:lpstr>
      <vt:lpstr>Zupčasta letva</vt:lpstr>
      <vt:lpstr>Pužni prijenos</vt:lpstr>
      <vt:lpstr>Remenski prijenos</vt:lpstr>
      <vt:lpstr>Tarni prijenos</vt:lpstr>
      <vt:lpstr>Lančani prijenos</vt:lpstr>
      <vt:lpstr>Svi prijenosi</vt:lpstr>
    </vt:vector>
  </TitlesOfParts>
  <Company>MZOŠ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Boško</dc:creator>
  <cp:lastModifiedBy>bosko.setka@skole.hr</cp:lastModifiedBy>
  <cp:revision>135</cp:revision>
  <dcterms:created xsi:type="dcterms:W3CDTF">2006-11-25T19:32:07Z</dcterms:created>
  <dcterms:modified xsi:type="dcterms:W3CDTF">2020-03-25T01:03:09Z</dcterms:modified>
</cp:coreProperties>
</file>