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21"/>
  </p:notesMasterIdLst>
  <p:sldIdLst>
    <p:sldId id="256" r:id="rId2"/>
    <p:sldId id="257" r:id="rId3"/>
    <p:sldId id="261" r:id="rId4"/>
    <p:sldId id="258" r:id="rId5"/>
    <p:sldId id="259" r:id="rId6"/>
    <p:sldId id="275" r:id="rId7"/>
    <p:sldId id="276" r:id="rId8"/>
    <p:sldId id="262" r:id="rId9"/>
    <p:sldId id="273" r:id="rId10"/>
    <p:sldId id="268" r:id="rId11"/>
    <p:sldId id="269" r:id="rId12"/>
    <p:sldId id="271" r:id="rId13"/>
    <p:sldId id="272" r:id="rId14"/>
    <p:sldId id="274" r:id="rId15"/>
    <p:sldId id="279" r:id="rId16"/>
    <p:sldId id="277" r:id="rId17"/>
    <p:sldId id="263" r:id="rId18"/>
    <p:sldId id="264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8BE"/>
    <a:srgbClr val="B48B26"/>
    <a:srgbClr val="D2A000"/>
    <a:srgbClr val="C89800"/>
    <a:srgbClr val="E3E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67DBC-E494-4CAF-AED1-E521C2D096AF}" type="datetimeFigureOut">
              <a:rPr lang="hr-HR" smtClean="0"/>
              <a:t>8.10.2023.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48788-AD60-4D76-BCFB-4637E12D3D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5016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Boško Šetka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2ABA-4255-437F-806F-30FBBB662D1B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52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Boško Šetka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2ABA-4255-437F-806F-30FBBB662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947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Boško Šetka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2ABA-4255-437F-806F-30FBBB662D1B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72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9042" y="1527697"/>
            <a:ext cx="828034" cy="311836"/>
          </a:xfrm>
        </p:spPr>
        <p:txBody>
          <a:bodyPr/>
          <a:lstStyle>
            <a:lvl1pPr>
              <a:defRPr sz="1000"/>
            </a:lvl1pPr>
          </a:lstStyle>
          <a:p>
            <a:r>
              <a:rPr lang="hr-HR"/>
              <a:t>© Boško Šetka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2907" y="815628"/>
            <a:ext cx="526085" cy="223059"/>
          </a:xfrm>
        </p:spPr>
        <p:txBody>
          <a:bodyPr/>
          <a:lstStyle>
            <a:lvl1pPr algn="r">
              <a:defRPr sz="2000"/>
            </a:lvl1pPr>
          </a:lstStyle>
          <a:p>
            <a:fld id="{01202ABA-4255-437F-806F-30FBBB662D1B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8512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Boško Šetka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2ABA-4255-437F-806F-30FBBB662D1B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67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Boško Šetka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2ABA-4255-437F-806F-30FBBB662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042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Boško Šetka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2ABA-4255-437F-806F-30FBBB662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670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Boško Šetka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2ABA-4255-437F-806F-30FBBB662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552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Boško Šetka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2ABA-4255-437F-806F-30FBBB662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849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Boško Šetka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2ABA-4255-437F-806F-30FBBB662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931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Boško Šetka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2ABA-4255-437F-806F-30FBBB662D1B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09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hr-HR"/>
              <a:t>© Boško Šetka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1202ABA-4255-437F-806F-30FBBB662D1B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80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am-memory-computer-chips-icon-98420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am-memory-computer-chips-icon-98420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am-memory-computer-chips-icon-98420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am-memory-computer-chips-icon-98420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fanaticosdelhardware.com/intel-ssd-dc-p4501-3d-nand-flash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clipart.org/detail/201455/hard-disk-drive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pixabay.com/en/ram-memory-computer-chips-icon-98420/" TargetMode="Externa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am-memory-computer-chips-icon-98420/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openclipart.org/detail/201455/hard-disk-drive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detail/201455/hard-disk-drive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4.jpeg"/><Relationship Id="rId5" Type="http://schemas.openxmlformats.org/officeDocument/2006/relationships/image" Target="../media/image12.png"/><Relationship Id="rId10" Type="http://schemas.openxmlformats.org/officeDocument/2006/relationships/hyperlink" Target="https://pixabay.com/en/ram-memory-computer-chips-icon-98420/" TargetMode="External"/><Relationship Id="rId4" Type="http://schemas.openxmlformats.org/officeDocument/2006/relationships/image" Target="../media/image11.jpe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jpe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22.png"/><Relationship Id="rId5" Type="http://schemas.openxmlformats.org/officeDocument/2006/relationships/image" Target="../media/image18.jpeg"/><Relationship Id="rId10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s://openclipart.org/detail/201455/hard-disk-drive" TargetMode="External"/><Relationship Id="rId7" Type="http://schemas.openxmlformats.org/officeDocument/2006/relationships/hyperlink" Target="https://fanaticosdelhardware.com/intel-ssd-dc-p4501-3d-nand-flash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am-memory-computer-chips-icon-98420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ixabay.com/en/ram-memory-computer-chips-icon-98420/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77A775-2DEE-4D9E-8678-A7E26E650F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6000" dirty="0"/>
              <a:t>KAKO RADI RAČUNALO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5FB9D13-A4D8-4325-B222-B50FD9A453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>
                <a:latin typeface="+mj-lt"/>
              </a:rPr>
              <a:t>© BOŠKO ŠETKA</a:t>
            </a:r>
          </a:p>
        </p:txBody>
      </p:sp>
      <p:pic>
        <p:nvPicPr>
          <p:cNvPr id="1028" name="Picture 4" descr="What are the signs of CPU failure - The Computing Australia Group">
            <a:extLst>
              <a:ext uri="{FF2B5EF4-FFF2-40B4-BE49-F238E27FC236}">
                <a16:creationId xmlns:a16="http://schemas.microsoft.com/office/drawing/2014/main" id="{2FB1A54B-9067-42CE-BBC0-DCB9CBA58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473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ravokutnik 288">
            <a:extLst>
              <a:ext uri="{FF2B5EF4-FFF2-40B4-BE49-F238E27FC236}">
                <a16:creationId xmlns:a16="http://schemas.microsoft.com/office/drawing/2014/main" id="{C93F6964-B8EF-40CF-9479-6EDC74971B69}"/>
              </a:ext>
            </a:extLst>
          </p:cNvPr>
          <p:cNvSpPr/>
          <p:nvPr/>
        </p:nvSpPr>
        <p:spPr>
          <a:xfrm>
            <a:off x="213065" y="1898730"/>
            <a:ext cx="9937254" cy="16623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0" name="Pravokutnik 289">
            <a:extLst>
              <a:ext uri="{FF2B5EF4-FFF2-40B4-BE49-F238E27FC236}">
                <a16:creationId xmlns:a16="http://schemas.microsoft.com/office/drawing/2014/main" id="{D80D9F6C-03D7-48C0-9063-98BEA1B5FD11}"/>
              </a:ext>
            </a:extLst>
          </p:cNvPr>
          <p:cNvSpPr/>
          <p:nvPr/>
        </p:nvSpPr>
        <p:spPr>
          <a:xfrm>
            <a:off x="224579" y="5104342"/>
            <a:ext cx="9925740" cy="16623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7" name="TekstniOkvir 286">
            <a:extLst>
              <a:ext uri="{FF2B5EF4-FFF2-40B4-BE49-F238E27FC236}">
                <a16:creationId xmlns:a16="http://schemas.microsoft.com/office/drawing/2014/main" id="{53E8BF14-F58F-44FC-A799-B580C3AFA144}"/>
              </a:ext>
            </a:extLst>
          </p:cNvPr>
          <p:cNvSpPr txBox="1"/>
          <p:nvPr/>
        </p:nvSpPr>
        <p:spPr>
          <a:xfrm>
            <a:off x="414202" y="565532"/>
            <a:ext cx="4969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dirty="0">
                <a:latin typeface="+mj-lt"/>
              </a:rPr>
              <a:t>Širina registra procesora = </a:t>
            </a:r>
            <a:r>
              <a:rPr lang="hr-HR" sz="2200" b="1" dirty="0">
                <a:solidFill>
                  <a:srgbClr val="FF0000"/>
                </a:solidFill>
                <a:latin typeface="+mj-lt"/>
              </a:rPr>
              <a:t>32</a:t>
            </a:r>
            <a:r>
              <a:rPr lang="hr-HR" sz="2200" dirty="0">
                <a:latin typeface="+mj-lt"/>
              </a:rPr>
              <a:t> bita </a:t>
            </a:r>
            <a:r>
              <a:rPr lang="hr-HR" sz="22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hr-HR" sz="2200" dirty="0">
                <a:latin typeface="+mj-lt"/>
              </a:rPr>
              <a:t> 32 bitni procesor</a:t>
            </a:r>
          </a:p>
        </p:txBody>
      </p:sp>
      <p:sp>
        <p:nvSpPr>
          <p:cNvPr id="291" name="TekstniOkvir 290">
            <a:extLst>
              <a:ext uri="{FF2B5EF4-FFF2-40B4-BE49-F238E27FC236}">
                <a16:creationId xmlns:a16="http://schemas.microsoft.com/office/drawing/2014/main" id="{5DDA4601-A8BD-4B99-BC77-E8FFD5E389ED}"/>
              </a:ext>
            </a:extLst>
          </p:cNvPr>
          <p:cNvSpPr txBox="1"/>
          <p:nvPr/>
        </p:nvSpPr>
        <p:spPr>
          <a:xfrm>
            <a:off x="10549935" y="2452448"/>
            <a:ext cx="556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+mj-lt"/>
              </a:rPr>
              <a:t>RAM</a:t>
            </a:r>
          </a:p>
        </p:txBody>
      </p:sp>
      <p:sp>
        <p:nvSpPr>
          <p:cNvPr id="292" name="TekstniOkvir 291">
            <a:extLst>
              <a:ext uri="{FF2B5EF4-FFF2-40B4-BE49-F238E27FC236}">
                <a16:creationId xmlns:a16="http://schemas.microsoft.com/office/drawing/2014/main" id="{2C0F1E00-D5A4-483F-93A7-F66B07E5FFC8}"/>
              </a:ext>
            </a:extLst>
          </p:cNvPr>
          <p:cNvSpPr txBox="1"/>
          <p:nvPr/>
        </p:nvSpPr>
        <p:spPr>
          <a:xfrm>
            <a:off x="10539775" y="5776101"/>
            <a:ext cx="556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+mj-lt"/>
              </a:rPr>
              <a:t>RAM</a:t>
            </a:r>
          </a:p>
        </p:txBody>
      </p:sp>
      <p:sp>
        <p:nvSpPr>
          <p:cNvPr id="293" name="TekstniOkvir 292">
            <a:extLst>
              <a:ext uri="{FF2B5EF4-FFF2-40B4-BE49-F238E27FC236}">
                <a16:creationId xmlns:a16="http://schemas.microsoft.com/office/drawing/2014/main" id="{D02D5243-A8FF-42CB-B1AB-AE85A2E10567}"/>
              </a:ext>
            </a:extLst>
          </p:cNvPr>
          <p:cNvSpPr txBox="1"/>
          <p:nvPr/>
        </p:nvSpPr>
        <p:spPr>
          <a:xfrm>
            <a:off x="7231319" y="391459"/>
            <a:ext cx="4546479" cy="1415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sz="2600" b="1" dirty="0">
                <a:solidFill>
                  <a:srgbClr val="FF0000"/>
                </a:solidFill>
                <a:latin typeface="+mj-lt"/>
              </a:rPr>
              <a:t>1 takt (trenutak) </a:t>
            </a:r>
            <a:r>
              <a:rPr lang="hr-HR" sz="2800" dirty="0">
                <a:latin typeface="+mj-lt"/>
              </a:rPr>
              <a:t>– usporeno</a:t>
            </a:r>
          </a:p>
          <a:p>
            <a:pPr>
              <a:spcBef>
                <a:spcPts val="1200"/>
              </a:spcBef>
            </a:pPr>
            <a:r>
              <a:rPr lang="hr-HR" sz="2400" dirty="0">
                <a:latin typeface="+mj-lt"/>
              </a:rPr>
              <a:t>U </a:t>
            </a:r>
            <a:r>
              <a:rPr lang="hr-HR" sz="2400" b="1" dirty="0">
                <a:solidFill>
                  <a:srgbClr val="FF0000"/>
                </a:solidFill>
                <a:latin typeface="+mj-lt"/>
              </a:rPr>
              <a:t>1 trenutku</a:t>
            </a:r>
            <a:r>
              <a:rPr lang="hr-HR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hr-HR" sz="2400" dirty="0">
                <a:latin typeface="+mj-lt"/>
              </a:rPr>
              <a:t>procesor obradi onoliko bitova kolika je </a:t>
            </a:r>
            <a:r>
              <a:rPr lang="hr-HR" sz="2400" b="1" dirty="0">
                <a:solidFill>
                  <a:srgbClr val="FF0000"/>
                </a:solidFill>
                <a:latin typeface="+mj-lt"/>
              </a:rPr>
              <a:t>širina</a:t>
            </a:r>
            <a:r>
              <a:rPr lang="hr-HR" sz="2400" b="1" dirty="0">
                <a:latin typeface="+mj-lt"/>
              </a:rPr>
              <a:t> </a:t>
            </a:r>
            <a:r>
              <a:rPr lang="hr-HR" sz="2400" b="1" dirty="0">
                <a:solidFill>
                  <a:srgbClr val="FF0000"/>
                </a:solidFill>
                <a:latin typeface="+mj-lt"/>
              </a:rPr>
              <a:t>registra </a:t>
            </a:r>
            <a:r>
              <a:rPr lang="hr-HR" sz="2400" dirty="0">
                <a:latin typeface="+mj-lt"/>
              </a:rPr>
              <a:t>tog procesora.</a:t>
            </a:r>
          </a:p>
        </p:txBody>
      </p:sp>
      <p:sp>
        <p:nvSpPr>
          <p:cNvPr id="294" name="TekstniOkvir 293">
            <a:extLst>
              <a:ext uri="{FF2B5EF4-FFF2-40B4-BE49-F238E27FC236}">
                <a16:creationId xmlns:a16="http://schemas.microsoft.com/office/drawing/2014/main" id="{43B7675A-C205-4140-B2AD-FDEB1BB2506E}"/>
              </a:ext>
            </a:extLst>
          </p:cNvPr>
          <p:cNvSpPr txBox="1"/>
          <p:nvPr/>
        </p:nvSpPr>
        <p:spPr>
          <a:xfrm>
            <a:off x="472248" y="3781442"/>
            <a:ext cx="93852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dirty="0">
                <a:latin typeface="+mj-lt"/>
              </a:rPr>
              <a:t>Širina registra procesora = </a:t>
            </a:r>
            <a:r>
              <a:rPr lang="hr-HR" sz="2200" b="1" dirty="0">
                <a:solidFill>
                  <a:srgbClr val="FF0000"/>
                </a:solidFill>
                <a:latin typeface="+mj-lt"/>
              </a:rPr>
              <a:t>64</a:t>
            </a:r>
            <a:r>
              <a:rPr lang="hr-HR" sz="2200" dirty="0">
                <a:latin typeface="+mj-lt"/>
              </a:rPr>
              <a:t> bita </a:t>
            </a:r>
            <a:r>
              <a:rPr lang="hr-HR" sz="2200" dirty="0">
                <a:latin typeface="+mj-lt"/>
                <a:sym typeface="Wingdings" panose="05000000000000000000" pitchFamily="2" charset="2"/>
              </a:rPr>
              <a:t> 64 bitni procesor</a:t>
            </a:r>
            <a:endParaRPr lang="hr-HR" sz="2200" dirty="0">
              <a:latin typeface="+mj-lt"/>
            </a:endParaRPr>
          </a:p>
        </p:txBody>
      </p:sp>
      <p:pic>
        <p:nvPicPr>
          <p:cNvPr id="288" name="Slika 287">
            <a:extLst>
              <a:ext uri="{FF2B5EF4-FFF2-40B4-BE49-F238E27FC236}">
                <a16:creationId xmlns:a16="http://schemas.microsoft.com/office/drawing/2014/main" id="{AB5F4065-D469-4FB9-BFC1-4F81F3EC6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432" b="25784"/>
          <a:stretch/>
        </p:blipFill>
        <p:spPr>
          <a:xfrm>
            <a:off x="10005122" y="2027998"/>
            <a:ext cx="1753479" cy="445247"/>
          </a:xfrm>
          <a:prstGeom prst="rect">
            <a:avLst/>
          </a:prstGeom>
        </p:spPr>
      </p:pic>
      <p:pic>
        <p:nvPicPr>
          <p:cNvPr id="295" name="Slika 294">
            <a:extLst>
              <a:ext uri="{FF2B5EF4-FFF2-40B4-BE49-F238E27FC236}">
                <a16:creationId xmlns:a16="http://schemas.microsoft.com/office/drawing/2014/main" id="{9FCA0CEA-4BBF-4853-970B-C277116DD7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432" b="25784"/>
          <a:stretch/>
        </p:blipFill>
        <p:spPr>
          <a:xfrm>
            <a:off x="10003999" y="5361212"/>
            <a:ext cx="1753479" cy="445247"/>
          </a:xfrm>
          <a:prstGeom prst="rect">
            <a:avLst/>
          </a:prstGeom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C8FB68DB-4C69-453D-A1F8-1E8FDCE5D091}"/>
              </a:ext>
            </a:extLst>
          </p:cNvPr>
          <p:cNvGrpSpPr/>
          <p:nvPr/>
        </p:nvGrpSpPr>
        <p:grpSpPr>
          <a:xfrm>
            <a:off x="472248" y="4822498"/>
            <a:ext cx="9385238" cy="180000"/>
            <a:chOff x="472248" y="4822498"/>
            <a:chExt cx="9385238" cy="180000"/>
          </a:xfrm>
        </p:grpSpPr>
        <p:grpSp>
          <p:nvGrpSpPr>
            <p:cNvPr id="254" name="Grupa 253">
              <a:extLst>
                <a:ext uri="{FF2B5EF4-FFF2-40B4-BE49-F238E27FC236}">
                  <a16:creationId xmlns:a16="http://schemas.microsoft.com/office/drawing/2014/main" id="{3DBA735A-5F33-45CF-A7E1-3D729A6F4223}"/>
                </a:ext>
              </a:extLst>
            </p:cNvPr>
            <p:cNvGrpSpPr/>
            <p:nvPr/>
          </p:nvGrpSpPr>
          <p:grpSpPr>
            <a:xfrm>
              <a:off x="472248" y="4822498"/>
              <a:ext cx="4680000" cy="180000"/>
              <a:chOff x="496502" y="2158383"/>
              <a:chExt cx="9678071" cy="252000"/>
            </a:xfrm>
            <a:solidFill>
              <a:schemeClr val="bg1"/>
            </a:solidFill>
          </p:grpSpPr>
          <p:sp>
            <p:nvSpPr>
              <p:cNvPr id="255" name="Pravokutnik 254">
                <a:extLst>
                  <a:ext uri="{FF2B5EF4-FFF2-40B4-BE49-F238E27FC236}">
                    <a16:creationId xmlns:a16="http://schemas.microsoft.com/office/drawing/2014/main" id="{0F8D109A-ACC4-49EF-98B5-6D900CB844A0}"/>
                  </a:ext>
                </a:extLst>
              </p:cNvPr>
              <p:cNvSpPr/>
              <p:nvPr/>
            </p:nvSpPr>
            <p:spPr>
              <a:xfrm>
                <a:off x="49650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256" name="Pravokutnik 255">
                <a:extLst>
                  <a:ext uri="{FF2B5EF4-FFF2-40B4-BE49-F238E27FC236}">
                    <a16:creationId xmlns:a16="http://schemas.microsoft.com/office/drawing/2014/main" id="{421AAC11-B051-4E0A-8C50-B04378A6135B}"/>
                  </a:ext>
                </a:extLst>
              </p:cNvPr>
              <p:cNvSpPr/>
              <p:nvPr/>
            </p:nvSpPr>
            <p:spPr>
              <a:xfrm>
                <a:off x="80068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257" name="Pravokutnik 256">
                <a:extLst>
                  <a:ext uri="{FF2B5EF4-FFF2-40B4-BE49-F238E27FC236}">
                    <a16:creationId xmlns:a16="http://schemas.microsoft.com/office/drawing/2014/main" id="{8F45331F-E968-426A-894B-E53F9C7D5974}"/>
                  </a:ext>
                </a:extLst>
              </p:cNvPr>
              <p:cNvSpPr/>
              <p:nvPr/>
            </p:nvSpPr>
            <p:spPr>
              <a:xfrm>
                <a:off x="110487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258" name="Pravokutnik 257">
                <a:extLst>
                  <a:ext uri="{FF2B5EF4-FFF2-40B4-BE49-F238E27FC236}">
                    <a16:creationId xmlns:a16="http://schemas.microsoft.com/office/drawing/2014/main" id="{89A5D8E5-CC61-4827-9424-FFCF6126B9D2}"/>
                  </a:ext>
                </a:extLst>
              </p:cNvPr>
              <p:cNvSpPr/>
              <p:nvPr/>
            </p:nvSpPr>
            <p:spPr>
              <a:xfrm>
                <a:off x="140905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259" name="Pravokutnik 258">
                <a:extLst>
                  <a:ext uri="{FF2B5EF4-FFF2-40B4-BE49-F238E27FC236}">
                    <a16:creationId xmlns:a16="http://schemas.microsoft.com/office/drawing/2014/main" id="{0FB805E4-BEAA-40F8-A3D4-1BAA327D0115}"/>
                  </a:ext>
                </a:extLst>
              </p:cNvPr>
              <p:cNvSpPr/>
              <p:nvPr/>
            </p:nvSpPr>
            <p:spPr>
              <a:xfrm>
                <a:off x="171324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260" name="Pravokutnik 259">
                <a:extLst>
                  <a:ext uri="{FF2B5EF4-FFF2-40B4-BE49-F238E27FC236}">
                    <a16:creationId xmlns:a16="http://schemas.microsoft.com/office/drawing/2014/main" id="{F659A435-F3E2-4052-81BD-31EC03A0FC37}"/>
                  </a:ext>
                </a:extLst>
              </p:cNvPr>
              <p:cNvSpPr/>
              <p:nvPr/>
            </p:nvSpPr>
            <p:spPr>
              <a:xfrm>
                <a:off x="201742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261" name="Pravokutnik 260">
                <a:extLst>
                  <a:ext uri="{FF2B5EF4-FFF2-40B4-BE49-F238E27FC236}">
                    <a16:creationId xmlns:a16="http://schemas.microsoft.com/office/drawing/2014/main" id="{5F3ABB1A-0FFD-49FA-858D-5DF23646E2C6}"/>
                  </a:ext>
                </a:extLst>
              </p:cNvPr>
              <p:cNvSpPr/>
              <p:nvPr/>
            </p:nvSpPr>
            <p:spPr>
              <a:xfrm>
                <a:off x="232161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262" name="Pravokutnik 261">
                <a:extLst>
                  <a:ext uri="{FF2B5EF4-FFF2-40B4-BE49-F238E27FC236}">
                    <a16:creationId xmlns:a16="http://schemas.microsoft.com/office/drawing/2014/main" id="{9518029E-E8B3-46D3-8D7B-D3A9AA39BBC3}"/>
                  </a:ext>
                </a:extLst>
              </p:cNvPr>
              <p:cNvSpPr/>
              <p:nvPr/>
            </p:nvSpPr>
            <p:spPr>
              <a:xfrm>
                <a:off x="292998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263" name="Pravokutnik 262">
                <a:extLst>
                  <a:ext uri="{FF2B5EF4-FFF2-40B4-BE49-F238E27FC236}">
                    <a16:creationId xmlns:a16="http://schemas.microsoft.com/office/drawing/2014/main" id="{3E095176-57C3-41F3-AB0B-1BC5A577EEF0}"/>
                  </a:ext>
                </a:extLst>
              </p:cNvPr>
              <p:cNvSpPr/>
              <p:nvPr/>
            </p:nvSpPr>
            <p:spPr>
              <a:xfrm>
                <a:off x="262579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264" name="Pravokutnik 263">
                <a:extLst>
                  <a:ext uri="{FF2B5EF4-FFF2-40B4-BE49-F238E27FC236}">
                    <a16:creationId xmlns:a16="http://schemas.microsoft.com/office/drawing/2014/main" id="{CFE34A73-960F-40A8-BD33-9B67EECB31BA}"/>
                  </a:ext>
                </a:extLst>
              </p:cNvPr>
              <p:cNvSpPr/>
              <p:nvPr/>
            </p:nvSpPr>
            <p:spPr>
              <a:xfrm>
                <a:off x="323416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265" name="Pravokutnik 264">
                <a:extLst>
                  <a:ext uri="{FF2B5EF4-FFF2-40B4-BE49-F238E27FC236}">
                    <a16:creationId xmlns:a16="http://schemas.microsoft.com/office/drawing/2014/main" id="{E9740EAD-3C51-4638-89EA-0B9CA2884CF6}"/>
                  </a:ext>
                </a:extLst>
              </p:cNvPr>
              <p:cNvSpPr/>
              <p:nvPr/>
            </p:nvSpPr>
            <p:spPr>
              <a:xfrm>
                <a:off x="353835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266" name="Pravokutnik 265">
                <a:extLst>
                  <a:ext uri="{FF2B5EF4-FFF2-40B4-BE49-F238E27FC236}">
                    <a16:creationId xmlns:a16="http://schemas.microsoft.com/office/drawing/2014/main" id="{E5FF2C7C-AFC9-4AEE-8B07-2A2134F4187A}"/>
                  </a:ext>
                </a:extLst>
              </p:cNvPr>
              <p:cNvSpPr/>
              <p:nvPr/>
            </p:nvSpPr>
            <p:spPr>
              <a:xfrm>
                <a:off x="384253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267" name="Pravokutnik 266">
                <a:extLst>
                  <a:ext uri="{FF2B5EF4-FFF2-40B4-BE49-F238E27FC236}">
                    <a16:creationId xmlns:a16="http://schemas.microsoft.com/office/drawing/2014/main" id="{7CDB3614-C182-4362-8C36-309C5572B43C}"/>
                  </a:ext>
                </a:extLst>
              </p:cNvPr>
              <p:cNvSpPr/>
              <p:nvPr/>
            </p:nvSpPr>
            <p:spPr>
              <a:xfrm>
                <a:off x="414672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268" name="Pravokutnik 267">
                <a:extLst>
                  <a:ext uri="{FF2B5EF4-FFF2-40B4-BE49-F238E27FC236}">
                    <a16:creationId xmlns:a16="http://schemas.microsoft.com/office/drawing/2014/main" id="{931F1212-1D96-4F6C-A499-A774C2E9E30E}"/>
                  </a:ext>
                </a:extLst>
              </p:cNvPr>
              <p:cNvSpPr/>
              <p:nvPr/>
            </p:nvSpPr>
            <p:spPr>
              <a:xfrm>
                <a:off x="445090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269" name="Pravokutnik 268">
                <a:extLst>
                  <a:ext uri="{FF2B5EF4-FFF2-40B4-BE49-F238E27FC236}">
                    <a16:creationId xmlns:a16="http://schemas.microsoft.com/office/drawing/2014/main" id="{39D58B3E-25C7-401B-AE4E-2B5632187C1B}"/>
                  </a:ext>
                </a:extLst>
              </p:cNvPr>
              <p:cNvSpPr/>
              <p:nvPr/>
            </p:nvSpPr>
            <p:spPr>
              <a:xfrm>
                <a:off x="475509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270" name="Pravokutnik 269">
                <a:extLst>
                  <a:ext uri="{FF2B5EF4-FFF2-40B4-BE49-F238E27FC236}">
                    <a16:creationId xmlns:a16="http://schemas.microsoft.com/office/drawing/2014/main" id="{E8E1C92B-D44F-497D-BF37-0B285969C754}"/>
                  </a:ext>
                </a:extLst>
              </p:cNvPr>
              <p:cNvSpPr/>
              <p:nvPr/>
            </p:nvSpPr>
            <p:spPr>
              <a:xfrm>
                <a:off x="5059284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271" name="Pravokutnik 270">
                <a:extLst>
                  <a:ext uri="{FF2B5EF4-FFF2-40B4-BE49-F238E27FC236}">
                    <a16:creationId xmlns:a16="http://schemas.microsoft.com/office/drawing/2014/main" id="{254DD5E9-D35D-46AE-A693-18F6B4F0ABEC}"/>
                  </a:ext>
                </a:extLst>
              </p:cNvPr>
              <p:cNvSpPr/>
              <p:nvPr/>
            </p:nvSpPr>
            <p:spPr>
              <a:xfrm>
                <a:off x="535979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272" name="Pravokutnik 271">
                <a:extLst>
                  <a:ext uri="{FF2B5EF4-FFF2-40B4-BE49-F238E27FC236}">
                    <a16:creationId xmlns:a16="http://schemas.microsoft.com/office/drawing/2014/main" id="{B763150C-556E-46B7-AE79-0744A2841184}"/>
                  </a:ext>
                </a:extLst>
              </p:cNvPr>
              <p:cNvSpPr/>
              <p:nvPr/>
            </p:nvSpPr>
            <p:spPr>
              <a:xfrm>
                <a:off x="566397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273" name="Pravokutnik 272">
                <a:extLst>
                  <a:ext uri="{FF2B5EF4-FFF2-40B4-BE49-F238E27FC236}">
                    <a16:creationId xmlns:a16="http://schemas.microsoft.com/office/drawing/2014/main" id="{D514C7ED-199A-4242-A9CE-414F289982A7}"/>
                  </a:ext>
                </a:extLst>
              </p:cNvPr>
              <p:cNvSpPr/>
              <p:nvPr/>
            </p:nvSpPr>
            <p:spPr>
              <a:xfrm>
                <a:off x="596816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274" name="Pravokutnik 273">
                <a:extLst>
                  <a:ext uri="{FF2B5EF4-FFF2-40B4-BE49-F238E27FC236}">
                    <a16:creationId xmlns:a16="http://schemas.microsoft.com/office/drawing/2014/main" id="{F00FAA85-040E-4476-B383-4AC0C0D691FE}"/>
                  </a:ext>
                </a:extLst>
              </p:cNvPr>
              <p:cNvSpPr/>
              <p:nvPr/>
            </p:nvSpPr>
            <p:spPr>
              <a:xfrm>
                <a:off x="627234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275" name="Pravokutnik 274">
                <a:extLst>
                  <a:ext uri="{FF2B5EF4-FFF2-40B4-BE49-F238E27FC236}">
                    <a16:creationId xmlns:a16="http://schemas.microsoft.com/office/drawing/2014/main" id="{4EAA512F-FA7F-45CF-AB64-6AA1FE7957BF}"/>
                  </a:ext>
                </a:extLst>
              </p:cNvPr>
              <p:cNvSpPr/>
              <p:nvPr/>
            </p:nvSpPr>
            <p:spPr>
              <a:xfrm>
                <a:off x="657653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276" name="Pravokutnik 275">
                <a:extLst>
                  <a:ext uri="{FF2B5EF4-FFF2-40B4-BE49-F238E27FC236}">
                    <a16:creationId xmlns:a16="http://schemas.microsoft.com/office/drawing/2014/main" id="{2D72FCA4-2BBA-4D4F-B30A-260DB94C4AE3}"/>
                  </a:ext>
                </a:extLst>
              </p:cNvPr>
              <p:cNvSpPr/>
              <p:nvPr/>
            </p:nvSpPr>
            <p:spPr>
              <a:xfrm>
                <a:off x="688071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277" name="Pravokutnik 276">
                <a:extLst>
                  <a:ext uri="{FF2B5EF4-FFF2-40B4-BE49-F238E27FC236}">
                    <a16:creationId xmlns:a16="http://schemas.microsoft.com/office/drawing/2014/main" id="{FC36697B-A298-482E-AB11-4D5A81DB9CDF}"/>
                  </a:ext>
                </a:extLst>
              </p:cNvPr>
              <p:cNvSpPr/>
              <p:nvPr/>
            </p:nvSpPr>
            <p:spPr>
              <a:xfrm>
                <a:off x="718490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278" name="Pravokutnik 277">
                <a:extLst>
                  <a:ext uri="{FF2B5EF4-FFF2-40B4-BE49-F238E27FC236}">
                    <a16:creationId xmlns:a16="http://schemas.microsoft.com/office/drawing/2014/main" id="{25588DED-81E2-4ACE-A37F-A1CB3B3CB801}"/>
                  </a:ext>
                </a:extLst>
              </p:cNvPr>
              <p:cNvSpPr/>
              <p:nvPr/>
            </p:nvSpPr>
            <p:spPr>
              <a:xfrm>
                <a:off x="779327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279" name="Pravokutnik 278">
                <a:extLst>
                  <a:ext uri="{FF2B5EF4-FFF2-40B4-BE49-F238E27FC236}">
                    <a16:creationId xmlns:a16="http://schemas.microsoft.com/office/drawing/2014/main" id="{8DE381C1-E4F7-4649-8B5D-0F20136B70D3}"/>
                  </a:ext>
                </a:extLst>
              </p:cNvPr>
              <p:cNvSpPr/>
              <p:nvPr/>
            </p:nvSpPr>
            <p:spPr>
              <a:xfrm>
                <a:off x="748908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280" name="Pravokutnik 279">
                <a:extLst>
                  <a:ext uri="{FF2B5EF4-FFF2-40B4-BE49-F238E27FC236}">
                    <a16:creationId xmlns:a16="http://schemas.microsoft.com/office/drawing/2014/main" id="{FF733B38-B08C-46CE-B26A-6B267B8DCDCC}"/>
                  </a:ext>
                </a:extLst>
              </p:cNvPr>
              <p:cNvSpPr/>
              <p:nvPr/>
            </p:nvSpPr>
            <p:spPr>
              <a:xfrm>
                <a:off x="809745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281" name="Pravokutnik 280">
                <a:extLst>
                  <a:ext uri="{FF2B5EF4-FFF2-40B4-BE49-F238E27FC236}">
                    <a16:creationId xmlns:a16="http://schemas.microsoft.com/office/drawing/2014/main" id="{32CAED4C-4937-4349-90CA-5FC6EC533648}"/>
                  </a:ext>
                </a:extLst>
              </p:cNvPr>
              <p:cNvSpPr/>
              <p:nvPr/>
            </p:nvSpPr>
            <p:spPr>
              <a:xfrm>
                <a:off x="840164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282" name="Pravokutnik 281">
                <a:extLst>
                  <a:ext uri="{FF2B5EF4-FFF2-40B4-BE49-F238E27FC236}">
                    <a16:creationId xmlns:a16="http://schemas.microsoft.com/office/drawing/2014/main" id="{F9FDFD0C-8E2F-4530-A014-E5EAD1C2D650}"/>
                  </a:ext>
                </a:extLst>
              </p:cNvPr>
              <p:cNvSpPr/>
              <p:nvPr/>
            </p:nvSpPr>
            <p:spPr>
              <a:xfrm>
                <a:off x="870582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283" name="Pravokutnik 282">
                <a:extLst>
                  <a:ext uri="{FF2B5EF4-FFF2-40B4-BE49-F238E27FC236}">
                    <a16:creationId xmlns:a16="http://schemas.microsoft.com/office/drawing/2014/main" id="{FC3E9AEE-118B-4286-A9DD-360B31910664}"/>
                  </a:ext>
                </a:extLst>
              </p:cNvPr>
              <p:cNvSpPr/>
              <p:nvPr/>
            </p:nvSpPr>
            <p:spPr>
              <a:xfrm>
                <a:off x="901001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284" name="Pravokutnik 283">
                <a:extLst>
                  <a:ext uri="{FF2B5EF4-FFF2-40B4-BE49-F238E27FC236}">
                    <a16:creationId xmlns:a16="http://schemas.microsoft.com/office/drawing/2014/main" id="{7108F99C-EEC8-4CA0-903A-BE5F410D1DE3}"/>
                  </a:ext>
                </a:extLst>
              </p:cNvPr>
              <p:cNvSpPr/>
              <p:nvPr/>
            </p:nvSpPr>
            <p:spPr>
              <a:xfrm>
                <a:off x="931419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285" name="Pravokutnik 284">
                <a:extLst>
                  <a:ext uri="{FF2B5EF4-FFF2-40B4-BE49-F238E27FC236}">
                    <a16:creationId xmlns:a16="http://schemas.microsoft.com/office/drawing/2014/main" id="{F61B2759-FD1D-42A4-A98B-F8D0DEE06FB8}"/>
                  </a:ext>
                </a:extLst>
              </p:cNvPr>
              <p:cNvSpPr/>
              <p:nvPr/>
            </p:nvSpPr>
            <p:spPr>
              <a:xfrm>
                <a:off x="961838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286" name="Pravokutnik 285">
                <a:extLst>
                  <a:ext uri="{FF2B5EF4-FFF2-40B4-BE49-F238E27FC236}">
                    <a16:creationId xmlns:a16="http://schemas.microsoft.com/office/drawing/2014/main" id="{F802D8FB-DA89-47F1-B6BC-34033827CA88}"/>
                  </a:ext>
                </a:extLst>
              </p:cNvPr>
              <p:cNvSpPr/>
              <p:nvPr/>
            </p:nvSpPr>
            <p:spPr>
              <a:xfrm>
                <a:off x="9922573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</p:grpSp>
        <p:grpSp>
          <p:nvGrpSpPr>
            <p:cNvPr id="296" name="Grupa 295">
              <a:extLst>
                <a:ext uri="{FF2B5EF4-FFF2-40B4-BE49-F238E27FC236}">
                  <a16:creationId xmlns:a16="http://schemas.microsoft.com/office/drawing/2014/main" id="{D0B8FE6A-56C3-4174-A1C5-3FD73857209C}"/>
                </a:ext>
              </a:extLst>
            </p:cNvPr>
            <p:cNvGrpSpPr/>
            <p:nvPr/>
          </p:nvGrpSpPr>
          <p:grpSpPr>
            <a:xfrm>
              <a:off x="5177486" y="4822498"/>
              <a:ext cx="4680000" cy="180000"/>
              <a:chOff x="496502" y="2158383"/>
              <a:chExt cx="9678071" cy="252000"/>
            </a:xfrm>
            <a:solidFill>
              <a:schemeClr val="bg1"/>
            </a:solidFill>
          </p:grpSpPr>
          <p:sp>
            <p:nvSpPr>
              <p:cNvPr id="297" name="Pravokutnik 296">
                <a:extLst>
                  <a:ext uri="{FF2B5EF4-FFF2-40B4-BE49-F238E27FC236}">
                    <a16:creationId xmlns:a16="http://schemas.microsoft.com/office/drawing/2014/main" id="{BB4621D4-4BC5-4097-B2B0-9F10925AA585}"/>
                  </a:ext>
                </a:extLst>
              </p:cNvPr>
              <p:cNvSpPr/>
              <p:nvPr/>
            </p:nvSpPr>
            <p:spPr>
              <a:xfrm>
                <a:off x="49650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298" name="Pravokutnik 297">
                <a:extLst>
                  <a:ext uri="{FF2B5EF4-FFF2-40B4-BE49-F238E27FC236}">
                    <a16:creationId xmlns:a16="http://schemas.microsoft.com/office/drawing/2014/main" id="{E2948C23-1A5F-4429-B06C-B2DE917EB2A0}"/>
                  </a:ext>
                </a:extLst>
              </p:cNvPr>
              <p:cNvSpPr/>
              <p:nvPr/>
            </p:nvSpPr>
            <p:spPr>
              <a:xfrm>
                <a:off x="80068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299" name="Pravokutnik 298">
                <a:extLst>
                  <a:ext uri="{FF2B5EF4-FFF2-40B4-BE49-F238E27FC236}">
                    <a16:creationId xmlns:a16="http://schemas.microsoft.com/office/drawing/2014/main" id="{945B9572-1B99-4169-8E52-AC55A8CA3ECF}"/>
                  </a:ext>
                </a:extLst>
              </p:cNvPr>
              <p:cNvSpPr/>
              <p:nvPr/>
            </p:nvSpPr>
            <p:spPr>
              <a:xfrm>
                <a:off x="110487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00" name="Pravokutnik 299">
                <a:extLst>
                  <a:ext uri="{FF2B5EF4-FFF2-40B4-BE49-F238E27FC236}">
                    <a16:creationId xmlns:a16="http://schemas.microsoft.com/office/drawing/2014/main" id="{E92986E6-DC9B-461D-A059-D751B1FA6C79}"/>
                  </a:ext>
                </a:extLst>
              </p:cNvPr>
              <p:cNvSpPr/>
              <p:nvPr/>
            </p:nvSpPr>
            <p:spPr>
              <a:xfrm>
                <a:off x="140905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01" name="Pravokutnik 300">
                <a:extLst>
                  <a:ext uri="{FF2B5EF4-FFF2-40B4-BE49-F238E27FC236}">
                    <a16:creationId xmlns:a16="http://schemas.microsoft.com/office/drawing/2014/main" id="{11AA4460-E93F-47F6-8EF5-57BFF76D7539}"/>
                  </a:ext>
                </a:extLst>
              </p:cNvPr>
              <p:cNvSpPr/>
              <p:nvPr/>
            </p:nvSpPr>
            <p:spPr>
              <a:xfrm>
                <a:off x="171324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02" name="Pravokutnik 301">
                <a:extLst>
                  <a:ext uri="{FF2B5EF4-FFF2-40B4-BE49-F238E27FC236}">
                    <a16:creationId xmlns:a16="http://schemas.microsoft.com/office/drawing/2014/main" id="{EFAD5CCA-1028-4773-BD78-D69127DB8940}"/>
                  </a:ext>
                </a:extLst>
              </p:cNvPr>
              <p:cNvSpPr/>
              <p:nvPr/>
            </p:nvSpPr>
            <p:spPr>
              <a:xfrm>
                <a:off x="201742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303" name="Pravokutnik 302">
                <a:extLst>
                  <a:ext uri="{FF2B5EF4-FFF2-40B4-BE49-F238E27FC236}">
                    <a16:creationId xmlns:a16="http://schemas.microsoft.com/office/drawing/2014/main" id="{CB7F1C85-C8DD-4984-9DE2-99CA6402AE11}"/>
                  </a:ext>
                </a:extLst>
              </p:cNvPr>
              <p:cNvSpPr/>
              <p:nvPr/>
            </p:nvSpPr>
            <p:spPr>
              <a:xfrm>
                <a:off x="232161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04" name="Pravokutnik 303">
                <a:extLst>
                  <a:ext uri="{FF2B5EF4-FFF2-40B4-BE49-F238E27FC236}">
                    <a16:creationId xmlns:a16="http://schemas.microsoft.com/office/drawing/2014/main" id="{8367AE5C-3CFB-4AEC-BFF5-B6B9A9FB71F1}"/>
                  </a:ext>
                </a:extLst>
              </p:cNvPr>
              <p:cNvSpPr/>
              <p:nvPr/>
            </p:nvSpPr>
            <p:spPr>
              <a:xfrm>
                <a:off x="292998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305" name="Pravokutnik 304">
                <a:extLst>
                  <a:ext uri="{FF2B5EF4-FFF2-40B4-BE49-F238E27FC236}">
                    <a16:creationId xmlns:a16="http://schemas.microsoft.com/office/drawing/2014/main" id="{C596DD9A-CDB9-4DEC-8735-CCB66CE106AC}"/>
                  </a:ext>
                </a:extLst>
              </p:cNvPr>
              <p:cNvSpPr/>
              <p:nvPr/>
            </p:nvSpPr>
            <p:spPr>
              <a:xfrm>
                <a:off x="262579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306" name="Pravokutnik 305">
                <a:extLst>
                  <a:ext uri="{FF2B5EF4-FFF2-40B4-BE49-F238E27FC236}">
                    <a16:creationId xmlns:a16="http://schemas.microsoft.com/office/drawing/2014/main" id="{A9042E02-70B3-4E89-95A3-3C29620D7701}"/>
                  </a:ext>
                </a:extLst>
              </p:cNvPr>
              <p:cNvSpPr/>
              <p:nvPr/>
            </p:nvSpPr>
            <p:spPr>
              <a:xfrm>
                <a:off x="323416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307" name="Pravokutnik 306">
                <a:extLst>
                  <a:ext uri="{FF2B5EF4-FFF2-40B4-BE49-F238E27FC236}">
                    <a16:creationId xmlns:a16="http://schemas.microsoft.com/office/drawing/2014/main" id="{6B5B025A-627A-4D07-9339-F1B1342950B2}"/>
                  </a:ext>
                </a:extLst>
              </p:cNvPr>
              <p:cNvSpPr/>
              <p:nvPr/>
            </p:nvSpPr>
            <p:spPr>
              <a:xfrm>
                <a:off x="353835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08" name="Pravokutnik 307">
                <a:extLst>
                  <a:ext uri="{FF2B5EF4-FFF2-40B4-BE49-F238E27FC236}">
                    <a16:creationId xmlns:a16="http://schemas.microsoft.com/office/drawing/2014/main" id="{671D32CE-9509-4151-AB32-4AD8B4879FA5}"/>
                  </a:ext>
                </a:extLst>
              </p:cNvPr>
              <p:cNvSpPr/>
              <p:nvPr/>
            </p:nvSpPr>
            <p:spPr>
              <a:xfrm>
                <a:off x="384253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09" name="Pravokutnik 308">
                <a:extLst>
                  <a:ext uri="{FF2B5EF4-FFF2-40B4-BE49-F238E27FC236}">
                    <a16:creationId xmlns:a16="http://schemas.microsoft.com/office/drawing/2014/main" id="{7A5F9C61-7DE4-4801-8923-1DF5BE025278}"/>
                  </a:ext>
                </a:extLst>
              </p:cNvPr>
              <p:cNvSpPr/>
              <p:nvPr/>
            </p:nvSpPr>
            <p:spPr>
              <a:xfrm>
                <a:off x="414672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310" name="Pravokutnik 309">
                <a:extLst>
                  <a:ext uri="{FF2B5EF4-FFF2-40B4-BE49-F238E27FC236}">
                    <a16:creationId xmlns:a16="http://schemas.microsoft.com/office/drawing/2014/main" id="{AAC65442-BE96-4265-A261-AAF9215EBEB4}"/>
                  </a:ext>
                </a:extLst>
              </p:cNvPr>
              <p:cNvSpPr/>
              <p:nvPr/>
            </p:nvSpPr>
            <p:spPr>
              <a:xfrm>
                <a:off x="445090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11" name="Pravokutnik 310">
                <a:extLst>
                  <a:ext uri="{FF2B5EF4-FFF2-40B4-BE49-F238E27FC236}">
                    <a16:creationId xmlns:a16="http://schemas.microsoft.com/office/drawing/2014/main" id="{7561820B-D644-4E8F-9546-A48B942A81E2}"/>
                  </a:ext>
                </a:extLst>
              </p:cNvPr>
              <p:cNvSpPr/>
              <p:nvPr/>
            </p:nvSpPr>
            <p:spPr>
              <a:xfrm>
                <a:off x="475509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12" name="Pravokutnik 311">
                <a:extLst>
                  <a:ext uri="{FF2B5EF4-FFF2-40B4-BE49-F238E27FC236}">
                    <a16:creationId xmlns:a16="http://schemas.microsoft.com/office/drawing/2014/main" id="{A2306B0B-FD90-4376-A52A-93D02911B312}"/>
                  </a:ext>
                </a:extLst>
              </p:cNvPr>
              <p:cNvSpPr/>
              <p:nvPr/>
            </p:nvSpPr>
            <p:spPr>
              <a:xfrm>
                <a:off x="5059284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313" name="Pravokutnik 312">
                <a:extLst>
                  <a:ext uri="{FF2B5EF4-FFF2-40B4-BE49-F238E27FC236}">
                    <a16:creationId xmlns:a16="http://schemas.microsoft.com/office/drawing/2014/main" id="{2D273F4C-843F-45E1-B7A1-9C151BF2D186}"/>
                  </a:ext>
                </a:extLst>
              </p:cNvPr>
              <p:cNvSpPr/>
              <p:nvPr/>
            </p:nvSpPr>
            <p:spPr>
              <a:xfrm>
                <a:off x="535979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314" name="Pravokutnik 313">
                <a:extLst>
                  <a:ext uri="{FF2B5EF4-FFF2-40B4-BE49-F238E27FC236}">
                    <a16:creationId xmlns:a16="http://schemas.microsoft.com/office/drawing/2014/main" id="{C60E1DA9-75BE-4C2F-9B7A-9DF01E7371F6}"/>
                  </a:ext>
                </a:extLst>
              </p:cNvPr>
              <p:cNvSpPr/>
              <p:nvPr/>
            </p:nvSpPr>
            <p:spPr>
              <a:xfrm>
                <a:off x="566397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15" name="Pravokutnik 314">
                <a:extLst>
                  <a:ext uri="{FF2B5EF4-FFF2-40B4-BE49-F238E27FC236}">
                    <a16:creationId xmlns:a16="http://schemas.microsoft.com/office/drawing/2014/main" id="{C7A3B8AF-6291-453C-B466-A4D8C161DD5B}"/>
                  </a:ext>
                </a:extLst>
              </p:cNvPr>
              <p:cNvSpPr/>
              <p:nvPr/>
            </p:nvSpPr>
            <p:spPr>
              <a:xfrm>
                <a:off x="596816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316" name="Pravokutnik 315">
                <a:extLst>
                  <a:ext uri="{FF2B5EF4-FFF2-40B4-BE49-F238E27FC236}">
                    <a16:creationId xmlns:a16="http://schemas.microsoft.com/office/drawing/2014/main" id="{FDB2158F-2B2B-428A-A9F9-097033308D51}"/>
                  </a:ext>
                </a:extLst>
              </p:cNvPr>
              <p:cNvSpPr/>
              <p:nvPr/>
            </p:nvSpPr>
            <p:spPr>
              <a:xfrm>
                <a:off x="627234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17" name="Pravokutnik 316">
                <a:extLst>
                  <a:ext uri="{FF2B5EF4-FFF2-40B4-BE49-F238E27FC236}">
                    <a16:creationId xmlns:a16="http://schemas.microsoft.com/office/drawing/2014/main" id="{8E0F59E3-4932-4093-AD8D-2784CB5C5DB4}"/>
                  </a:ext>
                </a:extLst>
              </p:cNvPr>
              <p:cNvSpPr/>
              <p:nvPr/>
            </p:nvSpPr>
            <p:spPr>
              <a:xfrm>
                <a:off x="657653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318" name="Pravokutnik 317">
                <a:extLst>
                  <a:ext uri="{FF2B5EF4-FFF2-40B4-BE49-F238E27FC236}">
                    <a16:creationId xmlns:a16="http://schemas.microsoft.com/office/drawing/2014/main" id="{8B273EEC-F1BE-4268-9AE6-903439606E32}"/>
                  </a:ext>
                </a:extLst>
              </p:cNvPr>
              <p:cNvSpPr/>
              <p:nvPr/>
            </p:nvSpPr>
            <p:spPr>
              <a:xfrm>
                <a:off x="688071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319" name="Pravokutnik 318">
                <a:extLst>
                  <a:ext uri="{FF2B5EF4-FFF2-40B4-BE49-F238E27FC236}">
                    <a16:creationId xmlns:a16="http://schemas.microsoft.com/office/drawing/2014/main" id="{86484B18-8EF5-4957-A33B-D38D60AF2EB3}"/>
                  </a:ext>
                </a:extLst>
              </p:cNvPr>
              <p:cNvSpPr/>
              <p:nvPr/>
            </p:nvSpPr>
            <p:spPr>
              <a:xfrm>
                <a:off x="718490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320" name="Pravokutnik 319">
                <a:extLst>
                  <a:ext uri="{FF2B5EF4-FFF2-40B4-BE49-F238E27FC236}">
                    <a16:creationId xmlns:a16="http://schemas.microsoft.com/office/drawing/2014/main" id="{6DAF2D85-28A6-43A9-B738-2670E51D49D3}"/>
                  </a:ext>
                </a:extLst>
              </p:cNvPr>
              <p:cNvSpPr/>
              <p:nvPr/>
            </p:nvSpPr>
            <p:spPr>
              <a:xfrm>
                <a:off x="779327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21" name="Pravokutnik 320">
                <a:extLst>
                  <a:ext uri="{FF2B5EF4-FFF2-40B4-BE49-F238E27FC236}">
                    <a16:creationId xmlns:a16="http://schemas.microsoft.com/office/drawing/2014/main" id="{86691D99-CBFB-49D5-9B8B-DD24793FA94F}"/>
                  </a:ext>
                </a:extLst>
              </p:cNvPr>
              <p:cNvSpPr/>
              <p:nvPr/>
            </p:nvSpPr>
            <p:spPr>
              <a:xfrm>
                <a:off x="748908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322" name="Pravokutnik 321">
                <a:extLst>
                  <a:ext uri="{FF2B5EF4-FFF2-40B4-BE49-F238E27FC236}">
                    <a16:creationId xmlns:a16="http://schemas.microsoft.com/office/drawing/2014/main" id="{99F8BD9E-B6FF-48BF-8F07-4B338EB6F9A3}"/>
                  </a:ext>
                </a:extLst>
              </p:cNvPr>
              <p:cNvSpPr/>
              <p:nvPr/>
            </p:nvSpPr>
            <p:spPr>
              <a:xfrm>
                <a:off x="809745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323" name="Pravokutnik 322">
                <a:extLst>
                  <a:ext uri="{FF2B5EF4-FFF2-40B4-BE49-F238E27FC236}">
                    <a16:creationId xmlns:a16="http://schemas.microsoft.com/office/drawing/2014/main" id="{F509A35F-B4CB-4EB2-AEE5-49D5D9C7F137}"/>
                  </a:ext>
                </a:extLst>
              </p:cNvPr>
              <p:cNvSpPr/>
              <p:nvPr/>
            </p:nvSpPr>
            <p:spPr>
              <a:xfrm>
                <a:off x="840164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24" name="Pravokutnik 323">
                <a:extLst>
                  <a:ext uri="{FF2B5EF4-FFF2-40B4-BE49-F238E27FC236}">
                    <a16:creationId xmlns:a16="http://schemas.microsoft.com/office/drawing/2014/main" id="{338BD413-ABF8-433B-B74F-EC2066FAF736}"/>
                  </a:ext>
                </a:extLst>
              </p:cNvPr>
              <p:cNvSpPr/>
              <p:nvPr/>
            </p:nvSpPr>
            <p:spPr>
              <a:xfrm>
                <a:off x="870582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325" name="Pravokutnik 324">
                <a:extLst>
                  <a:ext uri="{FF2B5EF4-FFF2-40B4-BE49-F238E27FC236}">
                    <a16:creationId xmlns:a16="http://schemas.microsoft.com/office/drawing/2014/main" id="{8B545E50-C154-4A8C-BE1F-BF38C10991C0}"/>
                  </a:ext>
                </a:extLst>
              </p:cNvPr>
              <p:cNvSpPr/>
              <p:nvPr/>
            </p:nvSpPr>
            <p:spPr>
              <a:xfrm>
                <a:off x="901001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26" name="Pravokutnik 325">
                <a:extLst>
                  <a:ext uri="{FF2B5EF4-FFF2-40B4-BE49-F238E27FC236}">
                    <a16:creationId xmlns:a16="http://schemas.microsoft.com/office/drawing/2014/main" id="{CBC158D3-0D5D-48FC-BFB8-CDEF450799C3}"/>
                  </a:ext>
                </a:extLst>
              </p:cNvPr>
              <p:cNvSpPr/>
              <p:nvPr/>
            </p:nvSpPr>
            <p:spPr>
              <a:xfrm>
                <a:off x="931419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27" name="Pravokutnik 326">
                <a:extLst>
                  <a:ext uri="{FF2B5EF4-FFF2-40B4-BE49-F238E27FC236}">
                    <a16:creationId xmlns:a16="http://schemas.microsoft.com/office/drawing/2014/main" id="{028225B0-407A-4CD1-B8E6-CCC4BFC70F33}"/>
                  </a:ext>
                </a:extLst>
              </p:cNvPr>
              <p:cNvSpPr/>
              <p:nvPr/>
            </p:nvSpPr>
            <p:spPr>
              <a:xfrm>
                <a:off x="961838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28" name="Pravokutnik 327">
                <a:extLst>
                  <a:ext uri="{FF2B5EF4-FFF2-40B4-BE49-F238E27FC236}">
                    <a16:creationId xmlns:a16="http://schemas.microsoft.com/office/drawing/2014/main" id="{57577991-22EA-4811-B196-99F2CC68F26C}"/>
                  </a:ext>
                </a:extLst>
              </p:cNvPr>
              <p:cNvSpPr/>
              <p:nvPr/>
            </p:nvSpPr>
            <p:spPr>
              <a:xfrm>
                <a:off x="9922573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</p:grpSp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id="{451B92A4-9AB8-4EB3-8DFA-57A18004216F}"/>
              </a:ext>
            </a:extLst>
          </p:cNvPr>
          <p:cNvGrpSpPr/>
          <p:nvPr/>
        </p:nvGrpSpPr>
        <p:grpSpPr>
          <a:xfrm>
            <a:off x="472248" y="1629957"/>
            <a:ext cx="4788657" cy="180000"/>
            <a:chOff x="472248" y="1355637"/>
            <a:chExt cx="4788657" cy="180000"/>
          </a:xfrm>
        </p:grpSpPr>
        <p:grpSp>
          <p:nvGrpSpPr>
            <p:cNvPr id="88" name="Grupa 87">
              <a:extLst>
                <a:ext uri="{FF2B5EF4-FFF2-40B4-BE49-F238E27FC236}">
                  <a16:creationId xmlns:a16="http://schemas.microsoft.com/office/drawing/2014/main" id="{92CEE67D-304E-4835-B86D-95BCB29D349F}"/>
                </a:ext>
              </a:extLst>
            </p:cNvPr>
            <p:cNvGrpSpPr/>
            <p:nvPr/>
          </p:nvGrpSpPr>
          <p:grpSpPr>
            <a:xfrm>
              <a:off x="472248" y="1355637"/>
              <a:ext cx="2376000" cy="180000"/>
              <a:chOff x="496502" y="1252861"/>
              <a:chExt cx="4814782" cy="252000"/>
            </a:xfrm>
            <a:solidFill>
              <a:schemeClr val="bg1"/>
            </a:solidFill>
          </p:grpSpPr>
          <p:sp>
            <p:nvSpPr>
              <p:cNvPr id="89" name="Pravokutnik 88">
                <a:extLst>
                  <a:ext uri="{FF2B5EF4-FFF2-40B4-BE49-F238E27FC236}">
                    <a16:creationId xmlns:a16="http://schemas.microsoft.com/office/drawing/2014/main" id="{4BD1BEB8-7B1F-4204-9CDF-C4D3E5D0496C}"/>
                  </a:ext>
                </a:extLst>
              </p:cNvPr>
              <p:cNvSpPr/>
              <p:nvPr/>
            </p:nvSpPr>
            <p:spPr>
              <a:xfrm>
                <a:off x="49650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90" name="Pravokutnik 89">
                <a:extLst>
                  <a:ext uri="{FF2B5EF4-FFF2-40B4-BE49-F238E27FC236}">
                    <a16:creationId xmlns:a16="http://schemas.microsoft.com/office/drawing/2014/main" id="{2C615223-78F3-4D3A-A198-8380E7942803}"/>
                  </a:ext>
                </a:extLst>
              </p:cNvPr>
              <p:cNvSpPr/>
              <p:nvPr/>
            </p:nvSpPr>
            <p:spPr>
              <a:xfrm>
                <a:off x="80068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91" name="Pravokutnik 90">
                <a:extLst>
                  <a:ext uri="{FF2B5EF4-FFF2-40B4-BE49-F238E27FC236}">
                    <a16:creationId xmlns:a16="http://schemas.microsoft.com/office/drawing/2014/main" id="{3A591905-BA7D-4062-AF14-48613AA23988}"/>
                  </a:ext>
                </a:extLst>
              </p:cNvPr>
              <p:cNvSpPr/>
              <p:nvPr/>
            </p:nvSpPr>
            <p:spPr>
              <a:xfrm>
                <a:off x="110487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92" name="Pravokutnik 91">
                <a:extLst>
                  <a:ext uri="{FF2B5EF4-FFF2-40B4-BE49-F238E27FC236}">
                    <a16:creationId xmlns:a16="http://schemas.microsoft.com/office/drawing/2014/main" id="{BB66EA69-5A24-44FD-B0D3-797AF2874839}"/>
                  </a:ext>
                </a:extLst>
              </p:cNvPr>
              <p:cNvSpPr/>
              <p:nvPr/>
            </p:nvSpPr>
            <p:spPr>
              <a:xfrm>
                <a:off x="140905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93" name="Pravokutnik 92">
                <a:extLst>
                  <a:ext uri="{FF2B5EF4-FFF2-40B4-BE49-F238E27FC236}">
                    <a16:creationId xmlns:a16="http://schemas.microsoft.com/office/drawing/2014/main" id="{163BA448-676C-4814-9139-52918DE6E81C}"/>
                  </a:ext>
                </a:extLst>
              </p:cNvPr>
              <p:cNvSpPr/>
              <p:nvPr/>
            </p:nvSpPr>
            <p:spPr>
              <a:xfrm>
                <a:off x="171324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94" name="Pravokutnik 93">
                <a:extLst>
                  <a:ext uri="{FF2B5EF4-FFF2-40B4-BE49-F238E27FC236}">
                    <a16:creationId xmlns:a16="http://schemas.microsoft.com/office/drawing/2014/main" id="{808EEB3D-C678-4590-BA30-248A904A7314}"/>
                  </a:ext>
                </a:extLst>
              </p:cNvPr>
              <p:cNvSpPr/>
              <p:nvPr/>
            </p:nvSpPr>
            <p:spPr>
              <a:xfrm>
                <a:off x="201742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95" name="Pravokutnik 94">
                <a:extLst>
                  <a:ext uri="{FF2B5EF4-FFF2-40B4-BE49-F238E27FC236}">
                    <a16:creationId xmlns:a16="http://schemas.microsoft.com/office/drawing/2014/main" id="{77B399F1-F2D1-40A9-9AF4-4FBF47E5AFFB}"/>
                  </a:ext>
                </a:extLst>
              </p:cNvPr>
              <p:cNvSpPr/>
              <p:nvPr/>
            </p:nvSpPr>
            <p:spPr>
              <a:xfrm>
                <a:off x="232161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96" name="Pravokutnik 95">
                <a:extLst>
                  <a:ext uri="{FF2B5EF4-FFF2-40B4-BE49-F238E27FC236}">
                    <a16:creationId xmlns:a16="http://schemas.microsoft.com/office/drawing/2014/main" id="{1EA2A501-84F3-46E2-95A0-BBEA456A9A71}"/>
                  </a:ext>
                </a:extLst>
              </p:cNvPr>
              <p:cNvSpPr/>
              <p:nvPr/>
            </p:nvSpPr>
            <p:spPr>
              <a:xfrm>
                <a:off x="292998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97" name="Pravokutnik 96">
                <a:extLst>
                  <a:ext uri="{FF2B5EF4-FFF2-40B4-BE49-F238E27FC236}">
                    <a16:creationId xmlns:a16="http://schemas.microsoft.com/office/drawing/2014/main" id="{EBEF06F7-D42A-41B9-BF54-45CB0E8EB3DC}"/>
                  </a:ext>
                </a:extLst>
              </p:cNvPr>
              <p:cNvSpPr/>
              <p:nvPr/>
            </p:nvSpPr>
            <p:spPr>
              <a:xfrm>
                <a:off x="262579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98" name="Pravokutnik 97">
                <a:extLst>
                  <a:ext uri="{FF2B5EF4-FFF2-40B4-BE49-F238E27FC236}">
                    <a16:creationId xmlns:a16="http://schemas.microsoft.com/office/drawing/2014/main" id="{29FDE714-7F8E-4546-956C-8F88ECC7782C}"/>
                  </a:ext>
                </a:extLst>
              </p:cNvPr>
              <p:cNvSpPr/>
              <p:nvPr/>
            </p:nvSpPr>
            <p:spPr>
              <a:xfrm>
                <a:off x="323416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99" name="Pravokutnik 98">
                <a:extLst>
                  <a:ext uri="{FF2B5EF4-FFF2-40B4-BE49-F238E27FC236}">
                    <a16:creationId xmlns:a16="http://schemas.microsoft.com/office/drawing/2014/main" id="{731B501B-422B-44E2-A3C3-803CDF23798B}"/>
                  </a:ext>
                </a:extLst>
              </p:cNvPr>
              <p:cNvSpPr/>
              <p:nvPr/>
            </p:nvSpPr>
            <p:spPr>
              <a:xfrm>
                <a:off x="353835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100" name="Pravokutnik 99">
                <a:extLst>
                  <a:ext uri="{FF2B5EF4-FFF2-40B4-BE49-F238E27FC236}">
                    <a16:creationId xmlns:a16="http://schemas.microsoft.com/office/drawing/2014/main" id="{3A1CD8DC-30DD-4905-902A-DC0EEC10D887}"/>
                  </a:ext>
                </a:extLst>
              </p:cNvPr>
              <p:cNvSpPr/>
              <p:nvPr/>
            </p:nvSpPr>
            <p:spPr>
              <a:xfrm>
                <a:off x="384253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101" name="Pravokutnik 100">
                <a:extLst>
                  <a:ext uri="{FF2B5EF4-FFF2-40B4-BE49-F238E27FC236}">
                    <a16:creationId xmlns:a16="http://schemas.microsoft.com/office/drawing/2014/main" id="{58789FB8-3D7B-4CFC-8060-69FEADA505B1}"/>
                  </a:ext>
                </a:extLst>
              </p:cNvPr>
              <p:cNvSpPr/>
              <p:nvPr/>
            </p:nvSpPr>
            <p:spPr>
              <a:xfrm>
                <a:off x="414672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102" name="Pravokutnik 101">
                <a:extLst>
                  <a:ext uri="{FF2B5EF4-FFF2-40B4-BE49-F238E27FC236}">
                    <a16:creationId xmlns:a16="http://schemas.microsoft.com/office/drawing/2014/main" id="{4B60D2D2-5CE6-4069-82B1-36EBB34C0DA2}"/>
                  </a:ext>
                </a:extLst>
              </p:cNvPr>
              <p:cNvSpPr/>
              <p:nvPr/>
            </p:nvSpPr>
            <p:spPr>
              <a:xfrm>
                <a:off x="445090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103" name="Pravokutnik 102">
                <a:extLst>
                  <a:ext uri="{FF2B5EF4-FFF2-40B4-BE49-F238E27FC236}">
                    <a16:creationId xmlns:a16="http://schemas.microsoft.com/office/drawing/2014/main" id="{68B53BE3-1234-48AE-966B-6666517A7752}"/>
                  </a:ext>
                </a:extLst>
              </p:cNvPr>
              <p:cNvSpPr/>
              <p:nvPr/>
            </p:nvSpPr>
            <p:spPr>
              <a:xfrm>
                <a:off x="475509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104" name="Pravokutnik 103">
                <a:extLst>
                  <a:ext uri="{FF2B5EF4-FFF2-40B4-BE49-F238E27FC236}">
                    <a16:creationId xmlns:a16="http://schemas.microsoft.com/office/drawing/2014/main" id="{2B6AE184-3BC8-44B3-8C01-61C6DFCCC3D1}"/>
                  </a:ext>
                </a:extLst>
              </p:cNvPr>
              <p:cNvSpPr/>
              <p:nvPr/>
            </p:nvSpPr>
            <p:spPr>
              <a:xfrm>
                <a:off x="5059284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</p:grpSp>
        <p:grpSp>
          <p:nvGrpSpPr>
            <p:cNvPr id="329" name="Grupa 328">
              <a:extLst>
                <a:ext uri="{FF2B5EF4-FFF2-40B4-BE49-F238E27FC236}">
                  <a16:creationId xmlns:a16="http://schemas.microsoft.com/office/drawing/2014/main" id="{5BA69D79-96A5-4611-9BE8-6D463DF27964}"/>
                </a:ext>
              </a:extLst>
            </p:cNvPr>
            <p:cNvGrpSpPr/>
            <p:nvPr/>
          </p:nvGrpSpPr>
          <p:grpSpPr>
            <a:xfrm>
              <a:off x="2884905" y="1355637"/>
              <a:ext cx="2376000" cy="180000"/>
              <a:chOff x="496502" y="1252861"/>
              <a:chExt cx="4814782" cy="252000"/>
            </a:xfrm>
            <a:solidFill>
              <a:schemeClr val="bg1"/>
            </a:solidFill>
          </p:grpSpPr>
          <p:sp>
            <p:nvSpPr>
              <p:cNvPr id="330" name="Pravokutnik 329">
                <a:extLst>
                  <a:ext uri="{FF2B5EF4-FFF2-40B4-BE49-F238E27FC236}">
                    <a16:creationId xmlns:a16="http://schemas.microsoft.com/office/drawing/2014/main" id="{6CC685F5-8A77-41C3-8E9C-EC991D2A822B}"/>
                  </a:ext>
                </a:extLst>
              </p:cNvPr>
              <p:cNvSpPr/>
              <p:nvPr/>
            </p:nvSpPr>
            <p:spPr>
              <a:xfrm>
                <a:off x="49650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31" name="Pravokutnik 330">
                <a:extLst>
                  <a:ext uri="{FF2B5EF4-FFF2-40B4-BE49-F238E27FC236}">
                    <a16:creationId xmlns:a16="http://schemas.microsoft.com/office/drawing/2014/main" id="{2444BF72-154F-4B65-BDFF-3D10E7688B7E}"/>
                  </a:ext>
                </a:extLst>
              </p:cNvPr>
              <p:cNvSpPr/>
              <p:nvPr/>
            </p:nvSpPr>
            <p:spPr>
              <a:xfrm>
                <a:off x="80068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32" name="Pravokutnik 331">
                <a:extLst>
                  <a:ext uri="{FF2B5EF4-FFF2-40B4-BE49-F238E27FC236}">
                    <a16:creationId xmlns:a16="http://schemas.microsoft.com/office/drawing/2014/main" id="{6D15BAA2-E87F-463C-8926-FA3853E7F353}"/>
                  </a:ext>
                </a:extLst>
              </p:cNvPr>
              <p:cNvSpPr/>
              <p:nvPr/>
            </p:nvSpPr>
            <p:spPr>
              <a:xfrm>
                <a:off x="110487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33" name="Pravokutnik 332">
                <a:extLst>
                  <a:ext uri="{FF2B5EF4-FFF2-40B4-BE49-F238E27FC236}">
                    <a16:creationId xmlns:a16="http://schemas.microsoft.com/office/drawing/2014/main" id="{D19A2400-C981-48B3-A393-B0A394340B5C}"/>
                  </a:ext>
                </a:extLst>
              </p:cNvPr>
              <p:cNvSpPr/>
              <p:nvPr/>
            </p:nvSpPr>
            <p:spPr>
              <a:xfrm>
                <a:off x="140905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334" name="Pravokutnik 333">
                <a:extLst>
                  <a:ext uri="{FF2B5EF4-FFF2-40B4-BE49-F238E27FC236}">
                    <a16:creationId xmlns:a16="http://schemas.microsoft.com/office/drawing/2014/main" id="{F898124A-F051-4B62-8C98-967903B61900}"/>
                  </a:ext>
                </a:extLst>
              </p:cNvPr>
              <p:cNvSpPr/>
              <p:nvPr/>
            </p:nvSpPr>
            <p:spPr>
              <a:xfrm>
                <a:off x="171324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335" name="Pravokutnik 334">
                <a:extLst>
                  <a:ext uri="{FF2B5EF4-FFF2-40B4-BE49-F238E27FC236}">
                    <a16:creationId xmlns:a16="http://schemas.microsoft.com/office/drawing/2014/main" id="{359BB3E4-B106-4001-8955-F842D2B1C123}"/>
                  </a:ext>
                </a:extLst>
              </p:cNvPr>
              <p:cNvSpPr/>
              <p:nvPr/>
            </p:nvSpPr>
            <p:spPr>
              <a:xfrm>
                <a:off x="201742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36" name="Pravokutnik 335">
                <a:extLst>
                  <a:ext uri="{FF2B5EF4-FFF2-40B4-BE49-F238E27FC236}">
                    <a16:creationId xmlns:a16="http://schemas.microsoft.com/office/drawing/2014/main" id="{955A9A87-B605-47A9-A800-960DD4BC047C}"/>
                  </a:ext>
                </a:extLst>
              </p:cNvPr>
              <p:cNvSpPr/>
              <p:nvPr/>
            </p:nvSpPr>
            <p:spPr>
              <a:xfrm>
                <a:off x="232161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37" name="Pravokutnik 336">
                <a:extLst>
                  <a:ext uri="{FF2B5EF4-FFF2-40B4-BE49-F238E27FC236}">
                    <a16:creationId xmlns:a16="http://schemas.microsoft.com/office/drawing/2014/main" id="{CA163DA4-B10E-4AB9-A2CF-CA6C96F4B903}"/>
                  </a:ext>
                </a:extLst>
              </p:cNvPr>
              <p:cNvSpPr/>
              <p:nvPr/>
            </p:nvSpPr>
            <p:spPr>
              <a:xfrm>
                <a:off x="292998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38" name="Pravokutnik 337">
                <a:extLst>
                  <a:ext uri="{FF2B5EF4-FFF2-40B4-BE49-F238E27FC236}">
                    <a16:creationId xmlns:a16="http://schemas.microsoft.com/office/drawing/2014/main" id="{20188CA8-E19F-43D3-8A68-5FF78D40BC86}"/>
                  </a:ext>
                </a:extLst>
              </p:cNvPr>
              <p:cNvSpPr/>
              <p:nvPr/>
            </p:nvSpPr>
            <p:spPr>
              <a:xfrm>
                <a:off x="262579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339" name="Pravokutnik 338">
                <a:extLst>
                  <a:ext uri="{FF2B5EF4-FFF2-40B4-BE49-F238E27FC236}">
                    <a16:creationId xmlns:a16="http://schemas.microsoft.com/office/drawing/2014/main" id="{FE934E36-CE67-4B8D-B220-97F310DF7ECA}"/>
                  </a:ext>
                </a:extLst>
              </p:cNvPr>
              <p:cNvSpPr/>
              <p:nvPr/>
            </p:nvSpPr>
            <p:spPr>
              <a:xfrm>
                <a:off x="323416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340" name="Pravokutnik 339">
                <a:extLst>
                  <a:ext uri="{FF2B5EF4-FFF2-40B4-BE49-F238E27FC236}">
                    <a16:creationId xmlns:a16="http://schemas.microsoft.com/office/drawing/2014/main" id="{B57CC4AE-8342-4264-87E0-3B31A423387C}"/>
                  </a:ext>
                </a:extLst>
              </p:cNvPr>
              <p:cNvSpPr/>
              <p:nvPr/>
            </p:nvSpPr>
            <p:spPr>
              <a:xfrm>
                <a:off x="353835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41" name="Pravokutnik 340">
                <a:extLst>
                  <a:ext uri="{FF2B5EF4-FFF2-40B4-BE49-F238E27FC236}">
                    <a16:creationId xmlns:a16="http://schemas.microsoft.com/office/drawing/2014/main" id="{B6E682AF-2BA2-4599-AC2D-2440A8B1BC26}"/>
                  </a:ext>
                </a:extLst>
              </p:cNvPr>
              <p:cNvSpPr/>
              <p:nvPr/>
            </p:nvSpPr>
            <p:spPr>
              <a:xfrm>
                <a:off x="384253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42" name="Pravokutnik 341">
                <a:extLst>
                  <a:ext uri="{FF2B5EF4-FFF2-40B4-BE49-F238E27FC236}">
                    <a16:creationId xmlns:a16="http://schemas.microsoft.com/office/drawing/2014/main" id="{BD77BD7F-4B32-42C4-BCA0-D357C32D5388}"/>
                  </a:ext>
                </a:extLst>
              </p:cNvPr>
              <p:cNvSpPr/>
              <p:nvPr/>
            </p:nvSpPr>
            <p:spPr>
              <a:xfrm>
                <a:off x="414672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343" name="Pravokutnik 342">
                <a:extLst>
                  <a:ext uri="{FF2B5EF4-FFF2-40B4-BE49-F238E27FC236}">
                    <a16:creationId xmlns:a16="http://schemas.microsoft.com/office/drawing/2014/main" id="{792F28EE-3E8D-4438-898D-74C4ECA48A97}"/>
                  </a:ext>
                </a:extLst>
              </p:cNvPr>
              <p:cNvSpPr/>
              <p:nvPr/>
            </p:nvSpPr>
            <p:spPr>
              <a:xfrm>
                <a:off x="445090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344" name="Pravokutnik 343">
                <a:extLst>
                  <a:ext uri="{FF2B5EF4-FFF2-40B4-BE49-F238E27FC236}">
                    <a16:creationId xmlns:a16="http://schemas.microsoft.com/office/drawing/2014/main" id="{AD88793E-087C-4D72-BF0E-92A2536C824E}"/>
                  </a:ext>
                </a:extLst>
              </p:cNvPr>
              <p:cNvSpPr/>
              <p:nvPr/>
            </p:nvSpPr>
            <p:spPr>
              <a:xfrm>
                <a:off x="475509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45" name="Pravokutnik 344">
                <a:extLst>
                  <a:ext uri="{FF2B5EF4-FFF2-40B4-BE49-F238E27FC236}">
                    <a16:creationId xmlns:a16="http://schemas.microsoft.com/office/drawing/2014/main" id="{A355778E-724B-420F-A32A-A3775406FB8D}"/>
                  </a:ext>
                </a:extLst>
              </p:cNvPr>
              <p:cNvSpPr/>
              <p:nvPr/>
            </p:nvSpPr>
            <p:spPr>
              <a:xfrm>
                <a:off x="5059284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</p:grpSp>
      </p:grpSp>
      <p:grpSp>
        <p:nvGrpSpPr>
          <p:cNvPr id="346" name="Grupa 345">
            <a:extLst>
              <a:ext uri="{FF2B5EF4-FFF2-40B4-BE49-F238E27FC236}">
                <a16:creationId xmlns:a16="http://schemas.microsoft.com/office/drawing/2014/main" id="{0E01C8A6-600B-4396-AC45-1FEBE9CBF6AA}"/>
              </a:ext>
            </a:extLst>
          </p:cNvPr>
          <p:cNvGrpSpPr/>
          <p:nvPr/>
        </p:nvGrpSpPr>
        <p:grpSpPr>
          <a:xfrm>
            <a:off x="472248" y="1409703"/>
            <a:ext cx="4788657" cy="180000"/>
            <a:chOff x="472248" y="1355637"/>
            <a:chExt cx="4788657" cy="180000"/>
          </a:xfrm>
        </p:grpSpPr>
        <p:grpSp>
          <p:nvGrpSpPr>
            <p:cNvPr id="347" name="Grupa 346">
              <a:extLst>
                <a:ext uri="{FF2B5EF4-FFF2-40B4-BE49-F238E27FC236}">
                  <a16:creationId xmlns:a16="http://schemas.microsoft.com/office/drawing/2014/main" id="{47AA634D-9A6C-4F9D-8F4F-8C1EDF995615}"/>
                </a:ext>
              </a:extLst>
            </p:cNvPr>
            <p:cNvGrpSpPr/>
            <p:nvPr/>
          </p:nvGrpSpPr>
          <p:grpSpPr>
            <a:xfrm>
              <a:off x="472248" y="1355637"/>
              <a:ext cx="2376000" cy="180000"/>
              <a:chOff x="496502" y="1252861"/>
              <a:chExt cx="4814782" cy="252000"/>
            </a:xfrm>
            <a:solidFill>
              <a:schemeClr val="bg1"/>
            </a:solidFill>
          </p:grpSpPr>
          <p:sp>
            <p:nvSpPr>
              <p:cNvPr id="365" name="Pravokutnik 364">
                <a:extLst>
                  <a:ext uri="{FF2B5EF4-FFF2-40B4-BE49-F238E27FC236}">
                    <a16:creationId xmlns:a16="http://schemas.microsoft.com/office/drawing/2014/main" id="{826C7111-60CC-411B-8F5F-49521B1124E3}"/>
                  </a:ext>
                </a:extLst>
              </p:cNvPr>
              <p:cNvSpPr/>
              <p:nvPr/>
            </p:nvSpPr>
            <p:spPr>
              <a:xfrm>
                <a:off x="49650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66" name="Pravokutnik 365">
                <a:extLst>
                  <a:ext uri="{FF2B5EF4-FFF2-40B4-BE49-F238E27FC236}">
                    <a16:creationId xmlns:a16="http://schemas.microsoft.com/office/drawing/2014/main" id="{2CFCB1F3-4D01-4292-BE6E-7E841DADDCE1}"/>
                  </a:ext>
                </a:extLst>
              </p:cNvPr>
              <p:cNvSpPr/>
              <p:nvPr/>
            </p:nvSpPr>
            <p:spPr>
              <a:xfrm>
                <a:off x="80068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67" name="Pravokutnik 366">
                <a:extLst>
                  <a:ext uri="{FF2B5EF4-FFF2-40B4-BE49-F238E27FC236}">
                    <a16:creationId xmlns:a16="http://schemas.microsoft.com/office/drawing/2014/main" id="{B110B3B5-C1F3-4DFA-877E-AAA321C8A803}"/>
                  </a:ext>
                </a:extLst>
              </p:cNvPr>
              <p:cNvSpPr/>
              <p:nvPr/>
            </p:nvSpPr>
            <p:spPr>
              <a:xfrm>
                <a:off x="110487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68" name="Pravokutnik 367">
                <a:extLst>
                  <a:ext uri="{FF2B5EF4-FFF2-40B4-BE49-F238E27FC236}">
                    <a16:creationId xmlns:a16="http://schemas.microsoft.com/office/drawing/2014/main" id="{75E789A2-A57A-4C32-8138-34A50924D995}"/>
                  </a:ext>
                </a:extLst>
              </p:cNvPr>
              <p:cNvSpPr/>
              <p:nvPr/>
            </p:nvSpPr>
            <p:spPr>
              <a:xfrm>
                <a:off x="140905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369" name="Pravokutnik 368">
                <a:extLst>
                  <a:ext uri="{FF2B5EF4-FFF2-40B4-BE49-F238E27FC236}">
                    <a16:creationId xmlns:a16="http://schemas.microsoft.com/office/drawing/2014/main" id="{BAF41AED-AEA1-4AAA-8ABF-D373410B94CD}"/>
                  </a:ext>
                </a:extLst>
              </p:cNvPr>
              <p:cNvSpPr/>
              <p:nvPr/>
            </p:nvSpPr>
            <p:spPr>
              <a:xfrm>
                <a:off x="171324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370" name="Pravokutnik 369">
                <a:extLst>
                  <a:ext uri="{FF2B5EF4-FFF2-40B4-BE49-F238E27FC236}">
                    <a16:creationId xmlns:a16="http://schemas.microsoft.com/office/drawing/2014/main" id="{9A37A29D-5B4E-4FCA-AD27-ACF89A4E4529}"/>
                  </a:ext>
                </a:extLst>
              </p:cNvPr>
              <p:cNvSpPr/>
              <p:nvPr/>
            </p:nvSpPr>
            <p:spPr>
              <a:xfrm>
                <a:off x="201742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71" name="Pravokutnik 370">
                <a:extLst>
                  <a:ext uri="{FF2B5EF4-FFF2-40B4-BE49-F238E27FC236}">
                    <a16:creationId xmlns:a16="http://schemas.microsoft.com/office/drawing/2014/main" id="{6008A6DB-4D93-4FC6-B061-8E4EF1A3D6BA}"/>
                  </a:ext>
                </a:extLst>
              </p:cNvPr>
              <p:cNvSpPr/>
              <p:nvPr/>
            </p:nvSpPr>
            <p:spPr>
              <a:xfrm>
                <a:off x="232161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72" name="Pravokutnik 371">
                <a:extLst>
                  <a:ext uri="{FF2B5EF4-FFF2-40B4-BE49-F238E27FC236}">
                    <a16:creationId xmlns:a16="http://schemas.microsoft.com/office/drawing/2014/main" id="{9FBB8688-A13A-4A85-AE49-CB144B0C37F3}"/>
                  </a:ext>
                </a:extLst>
              </p:cNvPr>
              <p:cNvSpPr/>
              <p:nvPr/>
            </p:nvSpPr>
            <p:spPr>
              <a:xfrm>
                <a:off x="292998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73" name="Pravokutnik 372">
                <a:extLst>
                  <a:ext uri="{FF2B5EF4-FFF2-40B4-BE49-F238E27FC236}">
                    <a16:creationId xmlns:a16="http://schemas.microsoft.com/office/drawing/2014/main" id="{4DE02AA2-19EA-46C2-B8EE-1F749C4B95DD}"/>
                  </a:ext>
                </a:extLst>
              </p:cNvPr>
              <p:cNvSpPr/>
              <p:nvPr/>
            </p:nvSpPr>
            <p:spPr>
              <a:xfrm>
                <a:off x="262579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374" name="Pravokutnik 373">
                <a:extLst>
                  <a:ext uri="{FF2B5EF4-FFF2-40B4-BE49-F238E27FC236}">
                    <a16:creationId xmlns:a16="http://schemas.microsoft.com/office/drawing/2014/main" id="{BD2E0E64-5174-40DD-AE47-38114B1BF1E8}"/>
                  </a:ext>
                </a:extLst>
              </p:cNvPr>
              <p:cNvSpPr/>
              <p:nvPr/>
            </p:nvSpPr>
            <p:spPr>
              <a:xfrm>
                <a:off x="323416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375" name="Pravokutnik 374">
                <a:extLst>
                  <a:ext uri="{FF2B5EF4-FFF2-40B4-BE49-F238E27FC236}">
                    <a16:creationId xmlns:a16="http://schemas.microsoft.com/office/drawing/2014/main" id="{43BFB1B0-FA22-4CCE-A3F0-0995591ED6CD}"/>
                  </a:ext>
                </a:extLst>
              </p:cNvPr>
              <p:cNvSpPr/>
              <p:nvPr/>
            </p:nvSpPr>
            <p:spPr>
              <a:xfrm>
                <a:off x="353835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76" name="Pravokutnik 375">
                <a:extLst>
                  <a:ext uri="{FF2B5EF4-FFF2-40B4-BE49-F238E27FC236}">
                    <a16:creationId xmlns:a16="http://schemas.microsoft.com/office/drawing/2014/main" id="{048D1A2E-9C6A-4416-9364-F838334DC40C}"/>
                  </a:ext>
                </a:extLst>
              </p:cNvPr>
              <p:cNvSpPr/>
              <p:nvPr/>
            </p:nvSpPr>
            <p:spPr>
              <a:xfrm>
                <a:off x="384253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77" name="Pravokutnik 376">
                <a:extLst>
                  <a:ext uri="{FF2B5EF4-FFF2-40B4-BE49-F238E27FC236}">
                    <a16:creationId xmlns:a16="http://schemas.microsoft.com/office/drawing/2014/main" id="{0C2E628B-0489-4DC1-8C28-EE7A0515C2C4}"/>
                  </a:ext>
                </a:extLst>
              </p:cNvPr>
              <p:cNvSpPr/>
              <p:nvPr/>
            </p:nvSpPr>
            <p:spPr>
              <a:xfrm>
                <a:off x="414672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378" name="Pravokutnik 377">
                <a:extLst>
                  <a:ext uri="{FF2B5EF4-FFF2-40B4-BE49-F238E27FC236}">
                    <a16:creationId xmlns:a16="http://schemas.microsoft.com/office/drawing/2014/main" id="{4F222591-61D9-46CF-BA20-2A130060F6BF}"/>
                  </a:ext>
                </a:extLst>
              </p:cNvPr>
              <p:cNvSpPr/>
              <p:nvPr/>
            </p:nvSpPr>
            <p:spPr>
              <a:xfrm>
                <a:off x="445090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379" name="Pravokutnik 378">
                <a:extLst>
                  <a:ext uri="{FF2B5EF4-FFF2-40B4-BE49-F238E27FC236}">
                    <a16:creationId xmlns:a16="http://schemas.microsoft.com/office/drawing/2014/main" id="{2814ACC2-F38A-4AD0-954E-894C4FCF0D91}"/>
                  </a:ext>
                </a:extLst>
              </p:cNvPr>
              <p:cNvSpPr/>
              <p:nvPr/>
            </p:nvSpPr>
            <p:spPr>
              <a:xfrm>
                <a:off x="475509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80" name="Pravokutnik 379">
                <a:extLst>
                  <a:ext uri="{FF2B5EF4-FFF2-40B4-BE49-F238E27FC236}">
                    <a16:creationId xmlns:a16="http://schemas.microsoft.com/office/drawing/2014/main" id="{7E48E342-8569-4B71-860B-0E5A2C0092B2}"/>
                  </a:ext>
                </a:extLst>
              </p:cNvPr>
              <p:cNvSpPr/>
              <p:nvPr/>
            </p:nvSpPr>
            <p:spPr>
              <a:xfrm>
                <a:off x="5059284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</p:grpSp>
        <p:grpSp>
          <p:nvGrpSpPr>
            <p:cNvPr id="348" name="Grupa 347">
              <a:extLst>
                <a:ext uri="{FF2B5EF4-FFF2-40B4-BE49-F238E27FC236}">
                  <a16:creationId xmlns:a16="http://schemas.microsoft.com/office/drawing/2014/main" id="{9209A2A1-67DC-48B8-A0B2-B5512AACC0F1}"/>
                </a:ext>
              </a:extLst>
            </p:cNvPr>
            <p:cNvGrpSpPr/>
            <p:nvPr/>
          </p:nvGrpSpPr>
          <p:grpSpPr>
            <a:xfrm>
              <a:off x="2884905" y="1355637"/>
              <a:ext cx="2376000" cy="180000"/>
              <a:chOff x="496502" y="1252861"/>
              <a:chExt cx="4814782" cy="252000"/>
            </a:xfrm>
            <a:solidFill>
              <a:schemeClr val="bg1"/>
            </a:solidFill>
          </p:grpSpPr>
          <p:sp>
            <p:nvSpPr>
              <p:cNvPr id="349" name="Pravokutnik 348">
                <a:extLst>
                  <a:ext uri="{FF2B5EF4-FFF2-40B4-BE49-F238E27FC236}">
                    <a16:creationId xmlns:a16="http://schemas.microsoft.com/office/drawing/2014/main" id="{6C64207C-921E-4ACD-A55F-464486510245}"/>
                  </a:ext>
                </a:extLst>
              </p:cNvPr>
              <p:cNvSpPr/>
              <p:nvPr/>
            </p:nvSpPr>
            <p:spPr>
              <a:xfrm>
                <a:off x="49650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50" name="Pravokutnik 349">
                <a:extLst>
                  <a:ext uri="{FF2B5EF4-FFF2-40B4-BE49-F238E27FC236}">
                    <a16:creationId xmlns:a16="http://schemas.microsoft.com/office/drawing/2014/main" id="{DAF1840F-13C0-460D-967F-7AA4999B2A00}"/>
                  </a:ext>
                </a:extLst>
              </p:cNvPr>
              <p:cNvSpPr/>
              <p:nvPr/>
            </p:nvSpPr>
            <p:spPr>
              <a:xfrm>
                <a:off x="80068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51" name="Pravokutnik 350">
                <a:extLst>
                  <a:ext uri="{FF2B5EF4-FFF2-40B4-BE49-F238E27FC236}">
                    <a16:creationId xmlns:a16="http://schemas.microsoft.com/office/drawing/2014/main" id="{6C0783AC-36C2-4BA7-97D1-A5B00A97C3B0}"/>
                  </a:ext>
                </a:extLst>
              </p:cNvPr>
              <p:cNvSpPr/>
              <p:nvPr/>
            </p:nvSpPr>
            <p:spPr>
              <a:xfrm>
                <a:off x="110487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52" name="Pravokutnik 351">
                <a:extLst>
                  <a:ext uri="{FF2B5EF4-FFF2-40B4-BE49-F238E27FC236}">
                    <a16:creationId xmlns:a16="http://schemas.microsoft.com/office/drawing/2014/main" id="{5EEE3236-8766-4CA1-924A-DE0ECE8EDD33}"/>
                  </a:ext>
                </a:extLst>
              </p:cNvPr>
              <p:cNvSpPr/>
              <p:nvPr/>
            </p:nvSpPr>
            <p:spPr>
              <a:xfrm>
                <a:off x="140905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353" name="Pravokutnik 352">
                <a:extLst>
                  <a:ext uri="{FF2B5EF4-FFF2-40B4-BE49-F238E27FC236}">
                    <a16:creationId xmlns:a16="http://schemas.microsoft.com/office/drawing/2014/main" id="{7CA38E93-F033-4BA7-BEA4-D976981C302A}"/>
                  </a:ext>
                </a:extLst>
              </p:cNvPr>
              <p:cNvSpPr/>
              <p:nvPr/>
            </p:nvSpPr>
            <p:spPr>
              <a:xfrm>
                <a:off x="171324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354" name="Pravokutnik 353">
                <a:extLst>
                  <a:ext uri="{FF2B5EF4-FFF2-40B4-BE49-F238E27FC236}">
                    <a16:creationId xmlns:a16="http://schemas.microsoft.com/office/drawing/2014/main" id="{A206B6DF-1F40-43D8-BC7C-F8976AB3CF07}"/>
                  </a:ext>
                </a:extLst>
              </p:cNvPr>
              <p:cNvSpPr/>
              <p:nvPr/>
            </p:nvSpPr>
            <p:spPr>
              <a:xfrm>
                <a:off x="201742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55" name="Pravokutnik 354">
                <a:extLst>
                  <a:ext uri="{FF2B5EF4-FFF2-40B4-BE49-F238E27FC236}">
                    <a16:creationId xmlns:a16="http://schemas.microsoft.com/office/drawing/2014/main" id="{0FAB89B8-9C70-42D0-BD26-BCCC000461B2}"/>
                  </a:ext>
                </a:extLst>
              </p:cNvPr>
              <p:cNvSpPr/>
              <p:nvPr/>
            </p:nvSpPr>
            <p:spPr>
              <a:xfrm>
                <a:off x="232161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56" name="Pravokutnik 355">
                <a:extLst>
                  <a:ext uri="{FF2B5EF4-FFF2-40B4-BE49-F238E27FC236}">
                    <a16:creationId xmlns:a16="http://schemas.microsoft.com/office/drawing/2014/main" id="{3FEA0750-CD7C-486A-8291-3D0C5EF9D803}"/>
                  </a:ext>
                </a:extLst>
              </p:cNvPr>
              <p:cNvSpPr/>
              <p:nvPr/>
            </p:nvSpPr>
            <p:spPr>
              <a:xfrm>
                <a:off x="292998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57" name="Pravokutnik 356">
                <a:extLst>
                  <a:ext uri="{FF2B5EF4-FFF2-40B4-BE49-F238E27FC236}">
                    <a16:creationId xmlns:a16="http://schemas.microsoft.com/office/drawing/2014/main" id="{7D42CC0B-DD5B-4B9E-A4B7-2FE42A4FD31B}"/>
                  </a:ext>
                </a:extLst>
              </p:cNvPr>
              <p:cNvSpPr/>
              <p:nvPr/>
            </p:nvSpPr>
            <p:spPr>
              <a:xfrm>
                <a:off x="262579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358" name="Pravokutnik 357">
                <a:extLst>
                  <a:ext uri="{FF2B5EF4-FFF2-40B4-BE49-F238E27FC236}">
                    <a16:creationId xmlns:a16="http://schemas.microsoft.com/office/drawing/2014/main" id="{54C6BF8B-6A84-4818-B2AA-859125064A78}"/>
                  </a:ext>
                </a:extLst>
              </p:cNvPr>
              <p:cNvSpPr/>
              <p:nvPr/>
            </p:nvSpPr>
            <p:spPr>
              <a:xfrm>
                <a:off x="323416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359" name="Pravokutnik 358">
                <a:extLst>
                  <a:ext uri="{FF2B5EF4-FFF2-40B4-BE49-F238E27FC236}">
                    <a16:creationId xmlns:a16="http://schemas.microsoft.com/office/drawing/2014/main" id="{244901AB-3383-4016-B071-665974E43713}"/>
                  </a:ext>
                </a:extLst>
              </p:cNvPr>
              <p:cNvSpPr/>
              <p:nvPr/>
            </p:nvSpPr>
            <p:spPr>
              <a:xfrm>
                <a:off x="353835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60" name="Pravokutnik 359">
                <a:extLst>
                  <a:ext uri="{FF2B5EF4-FFF2-40B4-BE49-F238E27FC236}">
                    <a16:creationId xmlns:a16="http://schemas.microsoft.com/office/drawing/2014/main" id="{811161EC-4FDC-4FDB-B9B2-ED4E8557715D}"/>
                  </a:ext>
                </a:extLst>
              </p:cNvPr>
              <p:cNvSpPr/>
              <p:nvPr/>
            </p:nvSpPr>
            <p:spPr>
              <a:xfrm>
                <a:off x="384253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61" name="Pravokutnik 360">
                <a:extLst>
                  <a:ext uri="{FF2B5EF4-FFF2-40B4-BE49-F238E27FC236}">
                    <a16:creationId xmlns:a16="http://schemas.microsoft.com/office/drawing/2014/main" id="{690CA8EB-E065-4C20-8D8A-E22BBAB03C89}"/>
                  </a:ext>
                </a:extLst>
              </p:cNvPr>
              <p:cNvSpPr/>
              <p:nvPr/>
            </p:nvSpPr>
            <p:spPr>
              <a:xfrm>
                <a:off x="414672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362" name="Pravokutnik 361">
                <a:extLst>
                  <a:ext uri="{FF2B5EF4-FFF2-40B4-BE49-F238E27FC236}">
                    <a16:creationId xmlns:a16="http://schemas.microsoft.com/office/drawing/2014/main" id="{2220DC73-1726-4D41-AC36-040BA1B69776}"/>
                  </a:ext>
                </a:extLst>
              </p:cNvPr>
              <p:cNvSpPr/>
              <p:nvPr/>
            </p:nvSpPr>
            <p:spPr>
              <a:xfrm>
                <a:off x="445090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363" name="Pravokutnik 362">
                <a:extLst>
                  <a:ext uri="{FF2B5EF4-FFF2-40B4-BE49-F238E27FC236}">
                    <a16:creationId xmlns:a16="http://schemas.microsoft.com/office/drawing/2014/main" id="{097068A1-AB3C-4D6F-94EE-8558567F23F8}"/>
                  </a:ext>
                </a:extLst>
              </p:cNvPr>
              <p:cNvSpPr/>
              <p:nvPr/>
            </p:nvSpPr>
            <p:spPr>
              <a:xfrm>
                <a:off x="475509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64" name="Pravokutnik 363">
                <a:extLst>
                  <a:ext uri="{FF2B5EF4-FFF2-40B4-BE49-F238E27FC236}">
                    <a16:creationId xmlns:a16="http://schemas.microsoft.com/office/drawing/2014/main" id="{2D9CAEDC-7A37-4048-A5EB-2F39AE8C1D76}"/>
                  </a:ext>
                </a:extLst>
              </p:cNvPr>
              <p:cNvSpPr/>
              <p:nvPr/>
            </p:nvSpPr>
            <p:spPr>
              <a:xfrm>
                <a:off x="5059284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</p:grpSp>
      </p:grpSp>
      <p:grpSp>
        <p:nvGrpSpPr>
          <p:cNvPr id="381" name="Grupa 380">
            <a:extLst>
              <a:ext uri="{FF2B5EF4-FFF2-40B4-BE49-F238E27FC236}">
                <a16:creationId xmlns:a16="http://schemas.microsoft.com/office/drawing/2014/main" id="{8436405A-0520-4907-BD03-7F8519167EC1}"/>
              </a:ext>
            </a:extLst>
          </p:cNvPr>
          <p:cNvGrpSpPr/>
          <p:nvPr/>
        </p:nvGrpSpPr>
        <p:grpSpPr>
          <a:xfrm>
            <a:off x="472248" y="4607150"/>
            <a:ext cx="9385238" cy="180000"/>
            <a:chOff x="472248" y="4822498"/>
            <a:chExt cx="9385238" cy="180000"/>
          </a:xfrm>
        </p:grpSpPr>
        <p:grpSp>
          <p:nvGrpSpPr>
            <p:cNvPr id="382" name="Grupa 381">
              <a:extLst>
                <a:ext uri="{FF2B5EF4-FFF2-40B4-BE49-F238E27FC236}">
                  <a16:creationId xmlns:a16="http://schemas.microsoft.com/office/drawing/2014/main" id="{3C22116F-4050-4FB0-93C3-EB89153FB859}"/>
                </a:ext>
              </a:extLst>
            </p:cNvPr>
            <p:cNvGrpSpPr/>
            <p:nvPr/>
          </p:nvGrpSpPr>
          <p:grpSpPr>
            <a:xfrm>
              <a:off x="472248" y="4822498"/>
              <a:ext cx="4680000" cy="180000"/>
              <a:chOff x="496502" y="2158383"/>
              <a:chExt cx="9678071" cy="252000"/>
            </a:xfrm>
            <a:solidFill>
              <a:schemeClr val="bg1"/>
            </a:solidFill>
          </p:grpSpPr>
          <p:sp>
            <p:nvSpPr>
              <p:cNvPr id="416" name="Pravokutnik 415">
                <a:extLst>
                  <a:ext uri="{FF2B5EF4-FFF2-40B4-BE49-F238E27FC236}">
                    <a16:creationId xmlns:a16="http://schemas.microsoft.com/office/drawing/2014/main" id="{A66C788B-2C3E-44CA-B48D-CAB692522EEE}"/>
                  </a:ext>
                </a:extLst>
              </p:cNvPr>
              <p:cNvSpPr/>
              <p:nvPr/>
            </p:nvSpPr>
            <p:spPr>
              <a:xfrm>
                <a:off x="49650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17" name="Pravokutnik 416">
                <a:extLst>
                  <a:ext uri="{FF2B5EF4-FFF2-40B4-BE49-F238E27FC236}">
                    <a16:creationId xmlns:a16="http://schemas.microsoft.com/office/drawing/2014/main" id="{DA4D365F-57DC-48B6-997A-AFBC1BD8657C}"/>
                  </a:ext>
                </a:extLst>
              </p:cNvPr>
              <p:cNvSpPr/>
              <p:nvPr/>
            </p:nvSpPr>
            <p:spPr>
              <a:xfrm>
                <a:off x="80068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18" name="Pravokutnik 417">
                <a:extLst>
                  <a:ext uri="{FF2B5EF4-FFF2-40B4-BE49-F238E27FC236}">
                    <a16:creationId xmlns:a16="http://schemas.microsoft.com/office/drawing/2014/main" id="{BEF1F0AA-F4A0-4E5F-8417-C40A129D4C24}"/>
                  </a:ext>
                </a:extLst>
              </p:cNvPr>
              <p:cNvSpPr/>
              <p:nvPr/>
            </p:nvSpPr>
            <p:spPr>
              <a:xfrm>
                <a:off x="110487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19" name="Pravokutnik 418">
                <a:extLst>
                  <a:ext uri="{FF2B5EF4-FFF2-40B4-BE49-F238E27FC236}">
                    <a16:creationId xmlns:a16="http://schemas.microsoft.com/office/drawing/2014/main" id="{27C130E3-F76C-4C70-8C2C-BD4163E13582}"/>
                  </a:ext>
                </a:extLst>
              </p:cNvPr>
              <p:cNvSpPr/>
              <p:nvPr/>
            </p:nvSpPr>
            <p:spPr>
              <a:xfrm>
                <a:off x="140905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20" name="Pravokutnik 419">
                <a:extLst>
                  <a:ext uri="{FF2B5EF4-FFF2-40B4-BE49-F238E27FC236}">
                    <a16:creationId xmlns:a16="http://schemas.microsoft.com/office/drawing/2014/main" id="{7DA2D4A3-A93F-476D-A886-9C3CD06B23DD}"/>
                  </a:ext>
                </a:extLst>
              </p:cNvPr>
              <p:cNvSpPr/>
              <p:nvPr/>
            </p:nvSpPr>
            <p:spPr>
              <a:xfrm>
                <a:off x="171324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21" name="Pravokutnik 420">
                <a:extLst>
                  <a:ext uri="{FF2B5EF4-FFF2-40B4-BE49-F238E27FC236}">
                    <a16:creationId xmlns:a16="http://schemas.microsoft.com/office/drawing/2014/main" id="{298EC07B-F59D-4FC4-8363-A090D8F4BC9A}"/>
                  </a:ext>
                </a:extLst>
              </p:cNvPr>
              <p:cNvSpPr/>
              <p:nvPr/>
            </p:nvSpPr>
            <p:spPr>
              <a:xfrm>
                <a:off x="201742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22" name="Pravokutnik 421">
                <a:extLst>
                  <a:ext uri="{FF2B5EF4-FFF2-40B4-BE49-F238E27FC236}">
                    <a16:creationId xmlns:a16="http://schemas.microsoft.com/office/drawing/2014/main" id="{8B06EB4F-148A-4CDA-B810-1520637AD7D6}"/>
                  </a:ext>
                </a:extLst>
              </p:cNvPr>
              <p:cNvSpPr/>
              <p:nvPr/>
            </p:nvSpPr>
            <p:spPr>
              <a:xfrm>
                <a:off x="232161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23" name="Pravokutnik 422">
                <a:extLst>
                  <a:ext uri="{FF2B5EF4-FFF2-40B4-BE49-F238E27FC236}">
                    <a16:creationId xmlns:a16="http://schemas.microsoft.com/office/drawing/2014/main" id="{31A57C3E-7599-447E-B1D3-F59B4851F4AB}"/>
                  </a:ext>
                </a:extLst>
              </p:cNvPr>
              <p:cNvSpPr/>
              <p:nvPr/>
            </p:nvSpPr>
            <p:spPr>
              <a:xfrm>
                <a:off x="292998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24" name="Pravokutnik 423">
                <a:extLst>
                  <a:ext uri="{FF2B5EF4-FFF2-40B4-BE49-F238E27FC236}">
                    <a16:creationId xmlns:a16="http://schemas.microsoft.com/office/drawing/2014/main" id="{6269E2C0-6FA3-4ADD-91C8-0FE4D51FD8E4}"/>
                  </a:ext>
                </a:extLst>
              </p:cNvPr>
              <p:cNvSpPr/>
              <p:nvPr/>
            </p:nvSpPr>
            <p:spPr>
              <a:xfrm>
                <a:off x="262579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25" name="Pravokutnik 424">
                <a:extLst>
                  <a:ext uri="{FF2B5EF4-FFF2-40B4-BE49-F238E27FC236}">
                    <a16:creationId xmlns:a16="http://schemas.microsoft.com/office/drawing/2014/main" id="{28361637-702B-4CE7-96B8-070314E7B1FB}"/>
                  </a:ext>
                </a:extLst>
              </p:cNvPr>
              <p:cNvSpPr/>
              <p:nvPr/>
            </p:nvSpPr>
            <p:spPr>
              <a:xfrm>
                <a:off x="323416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26" name="Pravokutnik 425">
                <a:extLst>
                  <a:ext uri="{FF2B5EF4-FFF2-40B4-BE49-F238E27FC236}">
                    <a16:creationId xmlns:a16="http://schemas.microsoft.com/office/drawing/2014/main" id="{90B51007-0831-47DD-B21C-45CF0DA8A662}"/>
                  </a:ext>
                </a:extLst>
              </p:cNvPr>
              <p:cNvSpPr/>
              <p:nvPr/>
            </p:nvSpPr>
            <p:spPr>
              <a:xfrm>
                <a:off x="353835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27" name="Pravokutnik 426">
                <a:extLst>
                  <a:ext uri="{FF2B5EF4-FFF2-40B4-BE49-F238E27FC236}">
                    <a16:creationId xmlns:a16="http://schemas.microsoft.com/office/drawing/2014/main" id="{3A747270-0DC7-4A01-8641-A1530325F4AC}"/>
                  </a:ext>
                </a:extLst>
              </p:cNvPr>
              <p:cNvSpPr/>
              <p:nvPr/>
            </p:nvSpPr>
            <p:spPr>
              <a:xfrm>
                <a:off x="384253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28" name="Pravokutnik 427">
                <a:extLst>
                  <a:ext uri="{FF2B5EF4-FFF2-40B4-BE49-F238E27FC236}">
                    <a16:creationId xmlns:a16="http://schemas.microsoft.com/office/drawing/2014/main" id="{8FE1B081-02BA-4ED1-9EFF-D2E73C5DD974}"/>
                  </a:ext>
                </a:extLst>
              </p:cNvPr>
              <p:cNvSpPr/>
              <p:nvPr/>
            </p:nvSpPr>
            <p:spPr>
              <a:xfrm>
                <a:off x="414672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29" name="Pravokutnik 428">
                <a:extLst>
                  <a:ext uri="{FF2B5EF4-FFF2-40B4-BE49-F238E27FC236}">
                    <a16:creationId xmlns:a16="http://schemas.microsoft.com/office/drawing/2014/main" id="{92E0FD18-89F2-4F29-BF44-76A7599B2DC9}"/>
                  </a:ext>
                </a:extLst>
              </p:cNvPr>
              <p:cNvSpPr/>
              <p:nvPr/>
            </p:nvSpPr>
            <p:spPr>
              <a:xfrm>
                <a:off x="445090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30" name="Pravokutnik 429">
                <a:extLst>
                  <a:ext uri="{FF2B5EF4-FFF2-40B4-BE49-F238E27FC236}">
                    <a16:creationId xmlns:a16="http://schemas.microsoft.com/office/drawing/2014/main" id="{D22B3A38-3FBB-4C6A-AF5E-D6EFC2E80DBF}"/>
                  </a:ext>
                </a:extLst>
              </p:cNvPr>
              <p:cNvSpPr/>
              <p:nvPr/>
            </p:nvSpPr>
            <p:spPr>
              <a:xfrm>
                <a:off x="475509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31" name="Pravokutnik 430">
                <a:extLst>
                  <a:ext uri="{FF2B5EF4-FFF2-40B4-BE49-F238E27FC236}">
                    <a16:creationId xmlns:a16="http://schemas.microsoft.com/office/drawing/2014/main" id="{3BF27AB6-9BBD-4BBC-8780-A32B1BC6B4A2}"/>
                  </a:ext>
                </a:extLst>
              </p:cNvPr>
              <p:cNvSpPr/>
              <p:nvPr/>
            </p:nvSpPr>
            <p:spPr>
              <a:xfrm>
                <a:off x="5059284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32" name="Pravokutnik 431">
                <a:extLst>
                  <a:ext uri="{FF2B5EF4-FFF2-40B4-BE49-F238E27FC236}">
                    <a16:creationId xmlns:a16="http://schemas.microsoft.com/office/drawing/2014/main" id="{EF3F4702-7A0F-435E-AA7A-1ADBE3889944}"/>
                  </a:ext>
                </a:extLst>
              </p:cNvPr>
              <p:cNvSpPr/>
              <p:nvPr/>
            </p:nvSpPr>
            <p:spPr>
              <a:xfrm>
                <a:off x="535979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33" name="Pravokutnik 432">
                <a:extLst>
                  <a:ext uri="{FF2B5EF4-FFF2-40B4-BE49-F238E27FC236}">
                    <a16:creationId xmlns:a16="http://schemas.microsoft.com/office/drawing/2014/main" id="{B3E35A6E-1AC3-48DE-B2C4-C5DF55E43308}"/>
                  </a:ext>
                </a:extLst>
              </p:cNvPr>
              <p:cNvSpPr/>
              <p:nvPr/>
            </p:nvSpPr>
            <p:spPr>
              <a:xfrm>
                <a:off x="566397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34" name="Pravokutnik 433">
                <a:extLst>
                  <a:ext uri="{FF2B5EF4-FFF2-40B4-BE49-F238E27FC236}">
                    <a16:creationId xmlns:a16="http://schemas.microsoft.com/office/drawing/2014/main" id="{EF3FF12C-B627-4AD4-BEF9-822C4271A231}"/>
                  </a:ext>
                </a:extLst>
              </p:cNvPr>
              <p:cNvSpPr/>
              <p:nvPr/>
            </p:nvSpPr>
            <p:spPr>
              <a:xfrm>
                <a:off x="596816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35" name="Pravokutnik 434">
                <a:extLst>
                  <a:ext uri="{FF2B5EF4-FFF2-40B4-BE49-F238E27FC236}">
                    <a16:creationId xmlns:a16="http://schemas.microsoft.com/office/drawing/2014/main" id="{93804DB0-B305-40B0-996E-E22A3BF8758A}"/>
                  </a:ext>
                </a:extLst>
              </p:cNvPr>
              <p:cNvSpPr/>
              <p:nvPr/>
            </p:nvSpPr>
            <p:spPr>
              <a:xfrm>
                <a:off x="627234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36" name="Pravokutnik 435">
                <a:extLst>
                  <a:ext uri="{FF2B5EF4-FFF2-40B4-BE49-F238E27FC236}">
                    <a16:creationId xmlns:a16="http://schemas.microsoft.com/office/drawing/2014/main" id="{8C17D1C4-87CC-4C52-A90C-52B262784CC7}"/>
                  </a:ext>
                </a:extLst>
              </p:cNvPr>
              <p:cNvSpPr/>
              <p:nvPr/>
            </p:nvSpPr>
            <p:spPr>
              <a:xfrm>
                <a:off x="657653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37" name="Pravokutnik 436">
                <a:extLst>
                  <a:ext uri="{FF2B5EF4-FFF2-40B4-BE49-F238E27FC236}">
                    <a16:creationId xmlns:a16="http://schemas.microsoft.com/office/drawing/2014/main" id="{DC7D4EA2-2D29-491C-98A3-BC41EC8265F4}"/>
                  </a:ext>
                </a:extLst>
              </p:cNvPr>
              <p:cNvSpPr/>
              <p:nvPr/>
            </p:nvSpPr>
            <p:spPr>
              <a:xfrm>
                <a:off x="688071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38" name="Pravokutnik 437">
                <a:extLst>
                  <a:ext uri="{FF2B5EF4-FFF2-40B4-BE49-F238E27FC236}">
                    <a16:creationId xmlns:a16="http://schemas.microsoft.com/office/drawing/2014/main" id="{766325BE-B9C7-491E-B76D-FABDF33FF43C}"/>
                  </a:ext>
                </a:extLst>
              </p:cNvPr>
              <p:cNvSpPr/>
              <p:nvPr/>
            </p:nvSpPr>
            <p:spPr>
              <a:xfrm>
                <a:off x="718490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39" name="Pravokutnik 438">
                <a:extLst>
                  <a:ext uri="{FF2B5EF4-FFF2-40B4-BE49-F238E27FC236}">
                    <a16:creationId xmlns:a16="http://schemas.microsoft.com/office/drawing/2014/main" id="{7DAE49D2-1FB9-41BC-9A04-3B2BF7DA6931}"/>
                  </a:ext>
                </a:extLst>
              </p:cNvPr>
              <p:cNvSpPr/>
              <p:nvPr/>
            </p:nvSpPr>
            <p:spPr>
              <a:xfrm>
                <a:off x="779327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40" name="Pravokutnik 439">
                <a:extLst>
                  <a:ext uri="{FF2B5EF4-FFF2-40B4-BE49-F238E27FC236}">
                    <a16:creationId xmlns:a16="http://schemas.microsoft.com/office/drawing/2014/main" id="{A4949EDB-5A91-4694-9635-2EBF292A34B1}"/>
                  </a:ext>
                </a:extLst>
              </p:cNvPr>
              <p:cNvSpPr/>
              <p:nvPr/>
            </p:nvSpPr>
            <p:spPr>
              <a:xfrm>
                <a:off x="748908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41" name="Pravokutnik 440">
                <a:extLst>
                  <a:ext uri="{FF2B5EF4-FFF2-40B4-BE49-F238E27FC236}">
                    <a16:creationId xmlns:a16="http://schemas.microsoft.com/office/drawing/2014/main" id="{54967E8A-56EA-4BEB-A69F-D348A4C5067A}"/>
                  </a:ext>
                </a:extLst>
              </p:cNvPr>
              <p:cNvSpPr/>
              <p:nvPr/>
            </p:nvSpPr>
            <p:spPr>
              <a:xfrm>
                <a:off x="809745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42" name="Pravokutnik 441">
                <a:extLst>
                  <a:ext uri="{FF2B5EF4-FFF2-40B4-BE49-F238E27FC236}">
                    <a16:creationId xmlns:a16="http://schemas.microsoft.com/office/drawing/2014/main" id="{155222C8-10E8-45F4-BC06-D1FA1F6DEED6}"/>
                  </a:ext>
                </a:extLst>
              </p:cNvPr>
              <p:cNvSpPr/>
              <p:nvPr/>
            </p:nvSpPr>
            <p:spPr>
              <a:xfrm>
                <a:off x="840164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43" name="Pravokutnik 442">
                <a:extLst>
                  <a:ext uri="{FF2B5EF4-FFF2-40B4-BE49-F238E27FC236}">
                    <a16:creationId xmlns:a16="http://schemas.microsoft.com/office/drawing/2014/main" id="{93587CA4-5A90-48C6-B938-DFBF5D1B003E}"/>
                  </a:ext>
                </a:extLst>
              </p:cNvPr>
              <p:cNvSpPr/>
              <p:nvPr/>
            </p:nvSpPr>
            <p:spPr>
              <a:xfrm>
                <a:off x="870582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44" name="Pravokutnik 443">
                <a:extLst>
                  <a:ext uri="{FF2B5EF4-FFF2-40B4-BE49-F238E27FC236}">
                    <a16:creationId xmlns:a16="http://schemas.microsoft.com/office/drawing/2014/main" id="{BDB6F461-37CF-4D6E-8266-E5B043ACA53D}"/>
                  </a:ext>
                </a:extLst>
              </p:cNvPr>
              <p:cNvSpPr/>
              <p:nvPr/>
            </p:nvSpPr>
            <p:spPr>
              <a:xfrm>
                <a:off x="901001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45" name="Pravokutnik 444">
                <a:extLst>
                  <a:ext uri="{FF2B5EF4-FFF2-40B4-BE49-F238E27FC236}">
                    <a16:creationId xmlns:a16="http://schemas.microsoft.com/office/drawing/2014/main" id="{6EC2AF71-3310-4D46-BAEA-34A4BA905AE3}"/>
                  </a:ext>
                </a:extLst>
              </p:cNvPr>
              <p:cNvSpPr/>
              <p:nvPr/>
            </p:nvSpPr>
            <p:spPr>
              <a:xfrm>
                <a:off x="931419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46" name="Pravokutnik 445">
                <a:extLst>
                  <a:ext uri="{FF2B5EF4-FFF2-40B4-BE49-F238E27FC236}">
                    <a16:creationId xmlns:a16="http://schemas.microsoft.com/office/drawing/2014/main" id="{A5375AE4-4F46-4A85-A7B2-D5832DFA23D8}"/>
                  </a:ext>
                </a:extLst>
              </p:cNvPr>
              <p:cNvSpPr/>
              <p:nvPr/>
            </p:nvSpPr>
            <p:spPr>
              <a:xfrm>
                <a:off x="961838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47" name="Pravokutnik 446">
                <a:extLst>
                  <a:ext uri="{FF2B5EF4-FFF2-40B4-BE49-F238E27FC236}">
                    <a16:creationId xmlns:a16="http://schemas.microsoft.com/office/drawing/2014/main" id="{1ACCC868-E1A0-45CD-BFC6-2D1989B13FDF}"/>
                  </a:ext>
                </a:extLst>
              </p:cNvPr>
              <p:cNvSpPr/>
              <p:nvPr/>
            </p:nvSpPr>
            <p:spPr>
              <a:xfrm>
                <a:off x="9922573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</p:grpSp>
        <p:grpSp>
          <p:nvGrpSpPr>
            <p:cNvPr id="383" name="Grupa 382">
              <a:extLst>
                <a:ext uri="{FF2B5EF4-FFF2-40B4-BE49-F238E27FC236}">
                  <a16:creationId xmlns:a16="http://schemas.microsoft.com/office/drawing/2014/main" id="{3342A975-256B-4EB9-92DA-49E7C48B9F8F}"/>
                </a:ext>
              </a:extLst>
            </p:cNvPr>
            <p:cNvGrpSpPr/>
            <p:nvPr/>
          </p:nvGrpSpPr>
          <p:grpSpPr>
            <a:xfrm>
              <a:off x="5177486" y="4822498"/>
              <a:ext cx="4680000" cy="180000"/>
              <a:chOff x="496502" y="2158383"/>
              <a:chExt cx="9678071" cy="252000"/>
            </a:xfrm>
            <a:solidFill>
              <a:schemeClr val="bg1"/>
            </a:solidFill>
          </p:grpSpPr>
          <p:sp>
            <p:nvSpPr>
              <p:cNvPr id="384" name="Pravokutnik 383">
                <a:extLst>
                  <a:ext uri="{FF2B5EF4-FFF2-40B4-BE49-F238E27FC236}">
                    <a16:creationId xmlns:a16="http://schemas.microsoft.com/office/drawing/2014/main" id="{6C2ED6C3-B63E-4665-944F-A63170DE7A7A}"/>
                  </a:ext>
                </a:extLst>
              </p:cNvPr>
              <p:cNvSpPr/>
              <p:nvPr/>
            </p:nvSpPr>
            <p:spPr>
              <a:xfrm>
                <a:off x="49650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85" name="Pravokutnik 384">
                <a:extLst>
                  <a:ext uri="{FF2B5EF4-FFF2-40B4-BE49-F238E27FC236}">
                    <a16:creationId xmlns:a16="http://schemas.microsoft.com/office/drawing/2014/main" id="{C36CCBCC-BE31-4B7D-9F87-42518E4FE33C}"/>
                  </a:ext>
                </a:extLst>
              </p:cNvPr>
              <p:cNvSpPr/>
              <p:nvPr/>
            </p:nvSpPr>
            <p:spPr>
              <a:xfrm>
                <a:off x="80068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386" name="Pravokutnik 385">
                <a:extLst>
                  <a:ext uri="{FF2B5EF4-FFF2-40B4-BE49-F238E27FC236}">
                    <a16:creationId xmlns:a16="http://schemas.microsoft.com/office/drawing/2014/main" id="{B68FB460-3A35-4198-9DA8-E0CA75405DB6}"/>
                  </a:ext>
                </a:extLst>
              </p:cNvPr>
              <p:cNvSpPr/>
              <p:nvPr/>
            </p:nvSpPr>
            <p:spPr>
              <a:xfrm>
                <a:off x="110487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87" name="Pravokutnik 386">
                <a:extLst>
                  <a:ext uri="{FF2B5EF4-FFF2-40B4-BE49-F238E27FC236}">
                    <a16:creationId xmlns:a16="http://schemas.microsoft.com/office/drawing/2014/main" id="{A08B494B-69D5-4105-86EB-1810648E825C}"/>
                  </a:ext>
                </a:extLst>
              </p:cNvPr>
              <p:cNvSpPr/>
              <p:nvPr/>
            </p:nvSpPr>
            <p:spPr>
              <a:xfrm>
                <a:off x="140905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88" name="Pravokutnik 387">
                <a:extLst>
                  <a:ext uri="{FF2B5EF4-FFF2-40B4-BE49-F238E27FC236}">
                    <a16:creationId xmlns:a16="http://schemas.microsoft.com/office/drawing/2014/main" id="{774CE252-0C07-4AB9-83E7-0CE5CCF34A5A}"/>
                  </a:ext>
                </a:extLst>
              </p:cNvPr>
              <p:cNvSpPr/>
              <p:nvPr/>
            </p:nvSpPr>
            <p:spPr>
              <a:xfrm>
                <a:off x="171324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89" name="Pravokutnik 388">
                <a:extLst>
                  <a:ext uri="{FF2B5EF4-FFF2-40B4-BE49-F238E27FC236}">
                    <a16:creationId xmlns:a16="http://schemas.microsoft.com/office/drawing/2014/main" id="{7DA44009-2D5E-41EA-9105-46A48EFFFA45}"/>
                  </a:ext>
                </a:extLst>
              </p:cNvPr>
              <p:cNvSpPr/>
              <p:nvPr/>
            </p:nvSpPr>
            <p:spPr>
              <a:xfrm>
                <a:off x="201742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390" name="Pravokutnik 389">
                <a:extLst>
                  <a:ext uri="{FF2B5EF4-FFF2-40B4-BE49-F238E27FC236}">
                    <a16:creationId xmlns:a16="http://schemas.microsoft.com/office/drawing/2014/main" id="{6A5F1E47-2A6D-4316-B1B4-29E33E53F456}"/>
                  </a:ext>
                </a:extLst>
              </p:cNvPr>
              <p:cNvSpPr/>
              <p:nvPr/>
            </p:nvSpPr>
            <p:spPr>
              <a:xfrm>
                <a:off x="232161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91" name="Pravokutnik 390">
                <a:extLst>
                  <a:ext uri="{FF2B5EF4-FFF2-40B4-BE49-F238E27FC236}">
                    <a16:creationId xmlns:a16="http://schemas.microsoft.com/office/drawing/2014/main" id="{DD5E1948-0FF3-4030-BC8D-607132983F66}"/>
                  </a:ext>
                </a:extLst>
              </p:cNvPr>
              <p:cNvSpPr/>
              <p:nvPr/>
            </p:nvSpPr>
            <p:spPr>
              <a:xfrm>
                <a:off x="292998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392" name="Pravokutnik 391">
                <a:extLst>
                  <a:ext uri="{FF2B5EF4-FFF2-40B4-BE49-F238E27FC236}">
                    <a16:creationId xmlns:a16="http://schemas.microsoft.com/office/drawing/2014/main" id="{C83D7464-6004-4EEA-816F-2C31266EFA22}"/>
                  </a:ext>
                </a:extLst>
              </p:cNvPr>
              <p:cNvSpPr/>
              <p:nvPr/>
            </p:nvSpPr>
            <p:spPr>
              <a:xfrm>
                <a:off x="262579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393" name="Pravokutnik 392">
                <a:extLst>
                  <a:ext uri="{FF2B5EF4-FFF2-40B4-BE49-F238E27FC236}">
                    <a16:creationId xmlns:a16="http://schemas.microsoft.com/office/drawing/2014/main" id="{F930573D-AE7E-49FB-B70D-D9F9422D3331}"/>
                  </a:ext>
                </a:extLst>
              </p:cNvPr>
              <p:cNvSpPr/>
              <p:nvPr/>
            </p:nvSpPr>
            <p:spPr>
              <a:xfrm>
                <a:off x="323416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394" name="Pravokutnik 393">
                <a:extLst>
                  <a:ext uri="{FF2B5EF4-FFF2-40B4-BE49-F238E27FC236}">
                    <a16:creationId xmlns:a16="http://schemas.microsoft.com/office/drawing/2014/main" id="{EAE2BEEA-4BFF-4717-8AFD-74C8ABE0241F}"/>
                  </a:ext>
                </a:extLst>
              </p:cNvPr>
              <p:cNvSpPr/>
              <p:nvPr/>
            </p:nvSpPr>
            <p:spPr>
              <a:xfrm>
                <a:off x="353835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95" name="Pravokutnik 394">
                <a:extLst>
                  <a:ext uri="{FF2B5EF4-FFF2-40B4-BE49-F238E27FC236}">
                    <a16:creationId xmlns:a16="http://schemas.microsoft.com/office/drawing/2014/main" id="{750030BE-8EF1-4E9C-A9A9-480D7CB7A517}"/>
                  </a:ext>
                </a:extLst>
              </p:cNvPr>
              <p:cNvSpPr/>
              <p:nvPr/>
            </p:nvSpPr>
            <p:spPr>
              <a:xfrm>
                <a:off x="384253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96" name="Pravokutnik 395">
                <a:extLst>
                  <a:ext uri="{FF2B5EF4-FFF2-40B4-BE49-F238E27FC236}">
                    <a16:creationId xmlns:a16="http://schemas.microsoft.com/office/drawing/2014/main" id="{98227651-10BC-4E69-8CEF-5392666E2CB3}"/>
                  </a:ext>
                </a:extLst>
              </p:cNvPr>
              <p:cNvSpPr/>
              <p:nvPr/>
            </p:nvSpPr>
            <p:spPr>
              <a:xfrm>
                <a:off x="414672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397" name="Pravokutnik 396">
                <a:extLst>
                  <a:ext uri="{FF2B5EF4-FFF2-40B4-BE49-F238E27FC236}">
                    <a16:creationId xmlns:a16="http://schemas.microsoft.com/office/drawing/2014/main" id="{DC638225-6D75-46EE-BFDE-9A05C337A689}"/>
                  </a:ext>
                </a:extLst>
              </p:cNvPr>
              <p:cNvSpPr/>
              <p:nvPr/>
            </p:nvSpPr>
            <p:spPr>
              <a:xfrm>
                <a:off x="445090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98" name="Pravokutnik 397">
                <a:extLst>
                  <a:ext uri="{FF2B5EF4-FFF2-40B4-BE49-F238E27FC236}">
                    <a16:creationId xmlns:a16="http://schemas.microsoft.com/office/drawing/2014/main" id="{ED032B83-2D59-44EE-BFAC-A9CBAD8E71E1}"/>
                  </a:ext>
                </a:extLst>
              </p:cNvPr>
              <p:cNvSpPr/>
              <p:nvPr/>
            </p:nvSpPr>
            <p:spPr>
              <a:xfrm>
                <a:off x="475509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99" name="Pravokutnik 398">
                <a:extLst>
                  <a:ext uri="{FF2B5EF4-FFF2-40B4-BE49-F238E27FC236}">
                    <a16:creationId xmlns:a16="http://schemas.microsoft.com/office/drawing/2014/main" id="{415362E9-9198-4118-B78F-F879BE00B1EE}"/>
                  </a:ext>
                </a:extLst>
              </p:cNvPr>
              <p:cNvSpPr/>
              <p:nvPr/>
            </p:nvSpPr>
            <p:spPr>
              <a:xfrm>
                <a:off x="5059284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00" name="Pravokutnik 399">
                <a:extLst>
                  <a:ext uri="{FF2B5EF4-FFF2-40B4-BE49-F238E27FC236}">
                    <a16:creationId xmlns:a16="http://schemas.microsoft.com/office/drawing/2014/main" id="{5AF5504C-A7C5-4623-A328-AC54D580C0F7}"/>
                  </a:ext>
                </a:extLst>
              </p:cNvPr>
              <p:cNvSpPr/>
              <p:nvPr/>
            </p:nvSpPr>
            <p:spPr>
              <a:xfrm>
                <a:off x="535979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01" name="Pravokutnik 400">
                <a:extLst>
                  <a:ext uri="{FF2B5EF4-FFF2-40B4-BE49-F238E27FC236}">
                    <a16:creationId xmlns:a16="http://schemas.microsoft.com/office/drawing/2014/main" id="{521BDB09-9157-467C-AB04-C1013D2582DE}"/>
                  </a:ext>
                </a:extLst>
              </p:cNvPr>
              <p:cNvSpPr/>
              <p:nvPr/>
            </p:nvSpPr>
            <p:spPr>
              <a:xfrm>
                <a:off x="566397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02" name="Pravokutnik 401">
                <a:extLst>
                  <a:ext uri="{FF2B5EF4-FFF2-40B4-BE49-F238E27FC236}">
                    <a16:creationId xmlns:a16="http://schemas.microsoft.com/office/drawing/2014/main" id="{2AF9D492-15FF-453D-87FC-3767D9E5C3EA}"/>
                  </a:ext>
                </a:extLst>
              </p:cNvPr>
              <p:cNvSpPr/>
              <p:nvPr/>
            </p:nvSpPr>
            <p:spPr>
              <a:xfrm>
                <a:off x="596816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03" name="Pravokutnik 402">
                <a:extLst>
                  <a:ext uri="{FF2B5EF4-FFF2-40B4-BE49-F238E27FC236}">
                    <a16:creationId xmlns:a16="http://schemas.microsoft.com/office/drawing/2014/main" id="{BAEACFE5-5685-4636-8193-017829BE7F2E}"/>
                  </a:ext>
                </a:extLst>
              </p:cNvPr>
              <p:cNvSpPr/>
              <p:nvPr/>
            </p:nvSpPr>
            <p:spPr>
              <a:xfrm>
                <a:off x="627234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04" name="Pravokutnik 403">
                <a:extLst>
                  <a:ext uri="{FF2B5EF4-FFF2-40B4-BE49-F238E27FC236}">
                    <a16:creationId xmlns:a16="http://schemas.microsoft.com/office/drawing/2014/main" id="{39F3BD95-68AF-4527-A81A-F1D3EA339320}"/>
                  </a:ext>
                </a:extLst>
              </p:cNvPr>
              <p:cNvSpPr/>
              <p:nvPr/>
            </p:nvSpPr>
            <p:spPr>
              <a:xfrm>
                <a:off x="657653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05" name="Pravokutnik 404">
                <a:extLst>
                  <a:ext uri="{FF2B5EF4-FFF2-40B4-BE49-F238E27FC236}">
                    <a16:creationId xmlns:a16="http://schemas.microsoft.com/office/drawing/2014/main" id="{CBA280AE-89E6-4C9F-8A39-B8319C73A48D}"/>
                  </a:ext>
                </a:extLst>
              </p:cNvPr>
              <p:cNvSpPr/>
              <p:nvPr/>
            </p:nvSpPr>
            <p:spPr>
              <a:xfrm>
                <a:off x="688071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06" name="Pravokutnik 405">
                <a:extLst>
                  <a:ext uri="{FF2B5EF4-FFF2-40B4-BE49-F238E27FC236}">
                    <a16:creationId xmlns:a16="http://schemas.microsoft.com/office/drawing/2014/main" id="{B336B452-F6E4-47B0-8FE6-B5F38CB9E295}"/>
                  </a:ext>
                </a:extLst>
              </p:cNvPr>
              <p:cNvSpPr/>
              <p:nvPr/>
            </p:nvSpPr>
            <p:spPr>
              <a:xfrm>
                <a:off x="718490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07" name="Pravokutnik 406">
                <a:extLst>
                  <a:ext uri="{FF2B5EF4-FFF2-40B4-BE49-F238E27FC236}">
                    <a16:creationId xmlns:a16="http://schemas.microsoft.com/office/drawing/2014/main" id="{5A4E3642-8A3F-42DE-9242-98EEFEC1F85D}"/>
                  </a:ext>
                </a:extLst>
              </p:cNvPr>
              <p:cNvSpPr/>
              <p:nvPr/>
            </p:nvSpPr>
            <p:spPr>
              <a:xfrm>
                <a:off x="779327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08" name="Pravokutnik 407">
                <a:extLst>
                  <a:ext uri="{FF2B5EF4-FFF2-40B4-BE49-F238E27FC236}">
                    <a16:creationId xmlns:a16="http://schemas.microsoft.com/office/drawing/2014/main" id="{756B2B30-FD9A-4B90-808C-0236AF63B537}"/>
                  </a:ext>
                </a:extLst>
              </p:cNvPr>
              <p:cNvSpPr/>
              <p:nvPr/>
            </p:nvSpPr>
            <p:spPr>
              <a:xfrm>
                <a:off x="748908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09" name="Pravokutnik 408">
                <a:extLst>
                  <a:ext uri="{FF2B5EF4-FFF2-40B4-BE49-F238E27FC236}">
                    <a16:creationId xmlns:a16="http://schemas.microsoft.com/office/drawing/2014/main" id="{D9B6CF9C-26E7-4629-9AE4-0F21AA23D49A}"/>
                  </a:ext>
                </a:extLst>
              </p:cNvPr>
              <p:cNvSpPr/>
              <p:nvPr/>
            </p:nvSpPr>
            <p:spPr>
              <a:xfrm>
                <a:off x="809745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10" name="Pravokutnik 409">
                <a:extLst>
                  <a:ext uri="{FF2B5EF4-FFF2-40B4-BE49-F238E27FC236}">
                    <a16:creationId xmlns:a16="http://schemas.microsoft.com/office/drawing/2014/main" id="{062A11BF-2BAD-4AAE-9C4A-BDD76EDC4683}"/>
                  </a:ext>
                </a:extLst>
              </p:cNvPr>
              <p:cNvSpPr/>
              <p:nvPr/>
            </p:nvSpPr>
            <p:spPr>
              <a:xfrm>
                <a:off x="840164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11" name="Pravokutnik 410">
                <a:extLst>
                  <a:ext uri="{FF2B5EF4-FFF2-40B4-BE49-F238E27FC236}">
                    <a16:creationId xmlns:a16="http://schemas.microsoft.com/office/drawing/2014/main" id="{6CF1F032-E99E-4FC6-B5AC-A2581F7AFF40}"/>
                  </a:ext>
                </a:extLst>
              </p:cNvPr>
              <p:cNvSpPr/>
              <p:nvPr/>
            </p:nvSpPr>
            <p:spPr>
              <a:xfrm>
                <a:off x="870582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12" name="Pravokutnik 411">
                <a:extLst>
                  <a:ext uri="{FF2B5EF4-FFF2-40B4-BE49-F238E27FC236}">
                    <a16:creationId xmlns:a16="http://schemas.microsoft.com/office/drawing/2014/main" id="{2160A8C5-D876-4A24-A513-198E76A49F67}"/>
                  </a:ext>
                </a:extLst>
              </p:cNvPr>
              <p:cNvSpPr/>
              <p:nvPr/>
            </p:nvSpPr>
            <p:spPr>
              <a:xfrm>
                <a:off x="901001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13" name="Pravokutnik 412">
                <a:extLst>
                  <a:ext uri="{FF2B5EF4-FFF2-40B4-BE49-F238E27FC236}">
                    <a16:creationId xmlns:a16="http://schemas.microsoft.com/office/drawing/2014/main" id="{CA8935D3-8CBB-45F5-A72C-47E53DE4433F}"/>
                  </a:ext>
                </a:extLst>
              </p:cNvPr>
              <p:cNvSpPr/>
              <p:nvPr/>
            </p:nvSpPr>
            <p:spPr>
              <a:xfrm>
                <a:off x="931419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14" name="Pravokutnik 413">
                <a:extLst>
                  <a:ext uri="{FF2B5EF4-FFF2-40B4-BE49-F238E27FC236}">
                    <a16:creationId xmlns:a16="http://schemas.microsoft.com/office/drawing/2014/main" id="{B8C23133-68E9-45AF-A67B-937C5DFD658F}"/>
                  </a:ext>
                </a:extLst>
              </p:cNvPr>
              <p:cNvSpPr/>
              <p:nvPr/>
            </p:nvSpPr>
            <p:spPr>
              <a:xfrm>
                <a:off x="961838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15" name="Pravokutnik 414">
                <a:extLst>
                  <a:ext uri="{FF2B5EF4-FFF2-40B4-BE49-F238E27FC236}">
                    <a16:creationId xmlns:a16="http://schemas.microsoft.com/office/drawing/2014/main" id="{2074FAF6-D917-4AF7-AA0E-F9CE53FE1D83}"/>
                  </a:ext>
                </a:extLst>
              </p:cNvPr>
              <p:cNvSpPr/>
              <p:nvPr/>
            </p:nvSpPr>
            <p:spPr>
              <a:xfrm>
                <a:off x="9922573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</p:grpSp>
      </p:grpSp>
      <p:grpSp>
        <p:nvGrpSpPr>
          <p:cNvPr id="448" name="Grupa 447">
            <a:extLst>
              <a:ext uri="{FF2B5EF4-FFF2-40B4-BE49-F238E27FC236}">
                <a16:creationId xmlns:a16="http://schemas.microsoft.com/office/drawing/2014/main" id="{E2684C08-DF50-4B00-8A7E-9054EF56AE95}"/>
              </a:ext>
            </a:extLst>
          </p:cNvPr>
          <p:cNvGrpSpPr/>
          <p:nvPr/>
        </p:nvGrpSpPr>
        <p:grpSpPr>
          <a:xfrm>
            <a:off x="472248" y="1189448"/>
            <a:ext cx="4788657" cy="180000"/>
            <a:chOff x="472248" y="1355637"/>
            <a:chExt cx="4788657" cy="180000"/>
          </a:xfrm>
        </p:grpSpPr>
        <p:grpSp>
          <p:nvGrpSpPr>
            <p:cNvPr id="449" name="Grupa 448">
              <a:extLst>
                <a:ext uri="{FF2B5EF4-FFF2-40B4-BE49-F238E27FC236}">
                  <a16:creationId xmlns:a16="http://schemas.microsoft.com/office/drawing/2014/main" id="{1264FDA5-914A-4775-AE8B-23E41B977800}"/>
                </a:ext>
              </a:extLst>
            </p:cNvPr>
            <p:cNvGrpSpPr/>
            <p:nvPr/>
          </p:nvGrpSpPr>
          <p:grpSpPr>
            <a:xfrm>
              <a:off x="472248" y="1355637"/>
              <a:ext cx="2376000" cy="180000"/>
              <a:chOff x="496502" y="1252861"/>
              <a:chExt cx="4814782" cy="252000"/>
            </a:xfrm>
            <a:solidFill>
              <a:schemeClr val="bg1"/>
            </a:solidFill>
          </p:grpSpPr>
          <p:sp>
            <p:nvSpPr>
              <p:cNvPr id="467" name="Pravokutnik 466">
                <a:extLst>
                  <a:ext uri="{FF2B5EF4-FFF2-40B4-BE49-F238E27FC236}">
                    <a16:creationId xmlns:a16="http://schemas.microsoft.com/office/drawing/2014/main" id="{B6C71B55-E67B-49B2-ACF6-5DDA57107DA9}"/>
                  </a:ext>
                </a:extLst>
              </p:cNvPr>
              <p:cNvSpPr/>
              <p:nvPr/>
            </p:nvSpPr>
            <p:spPr>
              <a:xfrm>
                <a:off x="49650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68" name="Pravokutnik 467">
                <a:extLst>
                  <a:ext uri="{FF2B5EF4-FFF2-40B4-BE49-F238E27FC236}">
                    <a16:creationId xmlns:a16="http://schemas.microsoft.com/office/drawing/2014/main" id="{360E27FC-1630-407F-9CA3-637195ED7FF9}"/>
                  </a:ext>
                </a:extLst>
              </p:cNvPr>
              <p:cNvSpPr/>
              <p:nvPr/>
            </p:nvSpPr>
            <p:spPr>
              <a:xfrm>
                <a:off x="80068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69" name="Pravokutnik 468">
                <a:extLst>
                  <a:ext uri="{FF2B5EF4-FFF2-40B4-BE49-F238E27FC236}">
                    <a16:creationId xmlns:a16="http://schemas.microsoft.com/office/drawing/2014/main" id="{1B5017A2-5012-4D93-B3A4-4EBC7127386E}"/>
                  </a:ext>
                </a:extLst>
              </p:cNvPr>
              <p:cNvSpPr/>
              <p:nvPr/>
            </p:nvSpPr>
            <p:spPr>
              <a:xfrm>
                <a:off x="110487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70" name="Pravokutnik 469">
                <a:extLst>
                  <a:ext uri="{FF2B5EF4-FFF2-40B4-BE49-F238E27FC236}">
                    <a16:creationId xmlns:a16="http://schemas.microsoft.com/office/drawing/2014/main" id="{1BF7200A-A5CC-4601-A56C-E330FAD35DD3}"/>
                  </a:ext>
                </a:extLst>
              </p:cNvPr>
              <p:cNvSpPr/>
              <p:nvPr/>
            </p:nvSpPr>
            <p:spPr>
              <a:xfrm>
                <a:off x="140905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71" name="Pravokutnik 470">
                <a:extLst>
                  <a:ext uri="{FF2B5EF4-FFF2-40B4-BE49-F238E27FC236}">
                    <a16:creationId xmlns:a16="http://schemas.microsoft.com/office/drawing/2014/main" id="{8C76AF6F-75D7-4529-8C68-14DD0ECC3FFC}"/>
                  </a:ext>
                </a:extLst>
              </p:cNvPr>
              <p:cNvSpPr/>
              <p:nvPr/>
            </p:nvSpPr>
            <p:spPr>
              <a:xfrm>
                <a:off x="171324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72" name="Pravokutnik 471">
                <a:extLst>
                  <a:ext uri="{FF2B5EF4-FFF2-40B4-BE49-F238E27FC236}">
                    <a16:creationId xmlns:a16="http://schemas.microsoft.com/office/drawing/2014/main" id="{B0E3C2AD-4EFB-4DAC-98AF-02F9371C34CB}"/>
                  </a:ext>
                </a:extLst>
              </p:cNvPr>
              <p:cNvSpPr/>
              <p:nvPr/>
            </p:nvSpPr>
            <p:spPr>
              <a:xfrm>
                <a:off x="201742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73" name="Pravokutnik 472">
                <a:extLst>
                  <a:ext uri="{FF2B5EF4-FFF2-40B4-BE49-F238E27FC236}">
                    <a16:creationId xmlns:a16="http://schemas.microsoft.com/office/drawing/2014/main" id="{FD559005-D5FC-4705-AA3B-FB31D0627A96}"/>
                  </a:ext>
                </a:extLst>
              </p:cNvPr>
              <p:cNvSpPr/>
              <p:nvPr/>
            </p:nvSpPr>
            <p:spPr>
              <a:xfrm>
                <a:off x="232161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74" name="Pravokutnik 473">
                <a:extLst>
                  <a:ext uri="{FF2B5EF4-FFF2-40B4-BE49-F238E27FC236}">
                    <a16:creationId xmlns:a16="http://schemas.microsoft.com/office/drawing/2014/main" id="{86C5B8A7-DC71-406C-9A10-A32E306970C2}"/>
                  </a:ext>
                </a:extLst>
              </p:cNvPr>
              <p:cNvSpPr/>
              <p:nvPr/>
            </p:nvSpPr>
            <p:spPr>
              <a:xfrm>
                <a:off x="292998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75" name="Pravokutnik 474">
                <a:extLst>
                  <a:ext uri="{FF2B5EF4-FFF2-40B4-BE49-F238E27FC236}">
                    <a16:creationId xmlns:a16="http://schemas.microsoft.com/office/drawing/2014/main" id="{B4CDE8C7-CEA0-4A1B-96F2-5B7497FB3E67}"/>
                  </a:ext>
                </a:extLst>
              </p:cNvPr>
              <p:cNvSpPr/>
              <p:nvPr/>
            </p:nvSpPr>
            <p:spPr>
              <a:xfrm>
                <a:off x="262579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76" name="Pravokutnik 475">
                <a:extLst>
                  <a:ext uri="{FF2B5EF4-FFF2-40B4-BE49-F238E27FC236}">
                    <a16:creationId xmlns:a16="http://schemas.microsoft.com/office/drawing/2014/main" id="{2735EE29-D689-45DF-B6C2-258B09D54106}"/>
                  </a:ext>
                </a:extLst>
              </p:cNvPr>
              <p:cNvSpPr/>
              <p:nvPr/>
            </p:nvSpPr>
            <p:spPr>
              <a:xfrm>
                <a:off x="323416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77" name="Pravokutnik 476">
                <a:extLst>
                  <a:ext uri="{FF2B5EF4-FFF2-40B4-BE49-F238E27FC236}">
                    <a16:creationId xmlns:a16="http://schemas.microsoft.com/office/drawing/2014/main" id="{62C8E5C4-4EB3-480C-A145-F513CF01AAB3}"/>
                  </a:ext>
                </a:extLst>
              </p:cNvPr>
              <p:cNvSpPr/>
              <p:nvPr/>
            </p:nvSpPr>
            <p:spPr>
              <a:xfrm>
                <a:off x="353835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78" name="Pravokutnik 477">
                <a:extLst>
                  <a:ext uri="{FF2B5EF4-FFF2-40B4-BE49-F238E27FC236}">
                    <a16:creationId xmlns:a16="http://schemas.microsoft.com/office/drawing/2014/main" id="{9FCBDAE8-971A-4990-844F-A9E690AB6CBA}"/>
                  </a:ext>
                </a:extLst>
              </p:cNvPr>
              <p:cNvSpPr/>
              <p:nvPr/>
            </p:nvSpPr>
            <p:spPr>
              <a:xfrm>
                <a:off x="384253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79" name="Pravokutnik 478">
                <a:extLst>
                  <a:ext uri="{FF2B5EF4-FFF2-40B4-BE49-F238E27FC236}">
                    <a16:creationId xmlns:a16="http://schemas.microsoft.com/office/drawing/2014/main" id="{2AC631CA-39BC-4DA6-A40B-B259491CE10F}"/>
                  </a:ext>
                </a:extLst>
              </p:cNvPr>
              <p:cNvSpPr/>
              <p:nvPr/>
            </p:nvSpPr>
            <p:spPr>
              <a:xfrm>
                <a:off x="414672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80" name="Pravokutnik 479">
                <a:extLst>
                  <a:ext uri="{FF2B5EF4-FFF2-40B4-BE49-F238E27FC236}">
                    <a16:creationId xmlns:a16="http://schemas.microsoft.com/office/drawing/2014/main" id="{63A384E1-8164-45B9-9BD8-8F1CB1C3EE73}"/>
                  </a:ext>
                </a:extLst>
              </p:cNvPr>
              <p:cNvSpPr/>
              <p:nvPr/>
            </p:nvSpPr>
            <p:spPr>
              <a:xfrm>
                <a:off x="445090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81" name="Pravokutnik 480">
                <a:extLst>
                  <a:ext uri="{FF2B5EF4-FFF2-40B4-BE49-F238E27FC236}">
                    <a16:creationId xmlns:a16="http://schemas.microsoft.com/office/drawing/2014/main" id="{6B6E0D3E-2AEA-49FD-9D35-8D406BB321B9}"/>
                  </a:ext>
                </a:extLst>
              </p:cNvPr>
              <p:cNvSpPr/>
              <p:nvPr/>
            </p:nvSpPr>
            <p:spPr>
              <a:xfrm>
                <a:off x="475509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82" name="Pravokutnik 481">
                <a:extLst>
                  <a:ext uri="{FF2B5EF4-FFF2-40B4-BE49-F238E27FC236}">
                    <a16:creationId xmlns:a16="http://schemas.microsoft.com/office/drawing/2014/main" id="{D4FBFECF-0416-4FA0-952E-4F4148DFA623}"/>
                  </a:ext>
                </a:extLst>
              </p:cNvPr>
              <p:cNvSpPr/>
              <p:nvPr/>
            </p:nvSpPr>
            <p:spPr>
              <a:xfrm>
                <a:off x="5059284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</p:grpSp>
        <p:grpSp>
          <p:nvGrpSpPr>
            <p:cNvPr id="450" name="Grupa 449">
              <a:extLst>
                <a:ext uri="{FF2B5EF4-FFF2-40B4-BE49-F238E27FC236}">
                  <a16:creationId xmlns:a16="http://schemas.microsoft.com/office/drawing/2014/main" id="{8F06A887-E573-417A-BEFB-6C73B3A8535C}"/>
                </a:ext>
              </a:extLst>
            </p:cNvPr>
            <p:cNvGrpSpPr/>
            <p:nvPr/>
          </p:nvGrpSpPr>
          <p:grpSpPr>
            <a:xfrm>
              <a:off x="2884905" y="1355637"/>
              <a:ext cx="2376000" cy="180000"/>
              <a:chOff x="496502" y="1252861"/>
              <a:chExt cx="4814782" cy="252000"/>
            </a:xfrm>
            <a:solidFill>
              <a:schemeClr val="bg1"/>
            </a:solidFill>
          </p:grpSpPr>
          <p:sp>
            <p:nvSpPr>
              <p:cNvPr id="451" name="Pravokutnik 450">
                <a:extLst>
                  <a:ext uri="{FF2B5EF4-FFF2-40B4-BE49-F238E27FC236}">
                    <a16:creationId xmlns:a16="http://schemas.microsoft.com/office/drawing/2014/main" id="{5461DE07-E356-4E0A-8052-B292778790F7}"/>
                  </a:ext>
                </a:extLst>
              </p:cNvPr>
              <p:cNvSpPr/>
              <p:nvPr/>
            </p:nvSpPr>
            <p:spPr>
              <a:xfrm>
                <a:off x="49650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52" name="Pravokutnik 451">
                <a:extLst>
                  <a:ext uri="{FF2B5EF4-FFF2-40B4-BE49-F238E27FC236}">
                    <a16:creationId xmlns:a16="http://schemas.microsoft.com/office/drawing/2014/main" id="{F789E1E7-F286-4CE4-91DC-47779F4AD20C}"/>
                  </a:ext>
                </a:extLst>
              </p:cNvPr>
              <p:cNvSpPr/>
              <p:nvPr/>
            </p:nvSpPr>
            <p:spPr>
              <a:xfrm>
                <a:off x="80068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53" name="Pravokutnik 452">
                <a:extLst>
                  <a:ext uri="{FF2B5EF4-FFF2-40B4-BE49-F238E27FC236}">
                    <a16:creationId xmlns:a16="http://schemas.microsoft.com/office/drawing/2014/main" id="{B02E38B3-BD55-43D4-B3F3-D7BA57570BBD}"/>
                  </a:ext>
                </a:extLst>
              </p:cNvPr>
              <p:cNvSpPr/>
              <p:nvPr/>
            </p:nvSpPr>
            <p:spPr>
              <a:xfrm>
                <a:off x="110487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54" name="Pravokutnik 453">
                <a:extLst>
                  <a:ext uri="{FF2B5EF4-FFF2-40B4-BE49-F238E27FC236}">
                    <a16:creationId xmlns:a16="http://schemas.microsoft.com/office/drawing/2014/main" id="{8859F345-8AA8-4594-896D-D04BD0A4BBFB}"/>
                  </a:ext>
                </a:extLst>
              </p:cNvPr>
              <p:cNvSpPr/>
              <p:nvPr/>
            </p:nvSpPr>
            <p:spPr>
              <a:xfrm>
                <a:off x="140905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55" name="Pravokutnik 454">
                <a:extLst>
                  <a:ext uri="{FF2B5EF4-FFF2-40B4-BE49-F238E27FC236}">
                    <a16:creationId xmlns:a16="http://schemas.microsoft.com/office/drawing/2014/main" id="{C0D3C9F4-BFF7-49AB-A660-41660433E891}"/>
                  </a:ext>
                </a:extLst>
              </p:cNvPr>
              <p:cNvSpPr/>
              <p:nvPr/>
            </p:nvSpPr>
            <p:spPr>
              <a:xfrm>
                <a:off x="171324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56" name="Pravokutnik 455">
                <a:extLst>
                  <a:ext uri="{FF2B5EF4-FFF2-40B4-BE49-F238E27FC236}">
                    <a16:creationId xmlns:a16="http://schemas.microsoft.com/office/drawing/2014/main" id="{75CEFE6B-DFBA-4A3E-9AC3-6EC80F6FF7EA}"/>
                  </a:ext>
                </a:extLst>
              </p:cNvPr>
              <p:cNvSpPr/>
              <p:nvPr/>
            </p:nvSpPr>
            <p:spPr>
              <a:xfrm>
                <a:off x="201742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57" name="Pravokutnik 456">
                <a:extLst>
                  <a:ext uri="{FF2B5EF4-FFF2-40B4-BE49-F238E27FC236}">
                    <a16:creationId xmlns:a16="http://schemas.microsoft.com/office/drawing/2014/main" id="{EACC1D7C-E5EA-4BF9-86F5-AC1A0FCB2910}"/>
                  </a:ext>
                </a:extLst>
              </p:cNvPr>
              <p:cNvSpPr/>
              <p:nvPr/>
            </p:nvSpPr>
            <p:spPr>
              <a:xfrm>
                <a:off x="232161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58" name="Pravokutnik 457">
                <a:extLst>
                  <a:ext uri="{FF2B5EF4-FFF2-40B4-BE49-F238E27FC236}">
                    <a16:creationId xmlns:a16="http://schemas.microsoft.com/office/drawing/2014/main" id="{179DA85D-4F3A-4D5B-BCBE-2FDA0648C305}"/>
                  </a:ext>
                </a:extLst>
              </p:cNvPr>
              <p:cNvSpPr/>
              <p:nvPr/>
            </p:nvSpPr>
            <p:spPr>
              <a:xfrm>
                <a:off x="292998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59" name="Pravokutnik 458">
                <a:extLst>
                  <a:ext uri="{FF2B5EF4-FFF2-40B4-BE49-F238E27FC236}">
                    <a16:creationId xmlns:a16="http://schemas.microsoft.com/office/drawing/2014/main" id="{D176A3A0-2B77-46EA-B2DB-AF7DA1527752}"/>
                  </a:ext>
                </a:extLst>
              </p:cNvPr>
              <p:cNvSpPr/>
              <p:nvPr/>
            </p:nvSpPr>
            <p:spPr>
              <a:xfrm>
                <a:off x="262579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60" name="Pravokutnik 459">
                <a:extLst>
                  <a:ext uri="{FF2B5EF4-FFF2-40B4-BE49-F238E27FC236}">
                    <a16:creationId xmlns:a16="http://schemas.microsoft.com/office/drawing/2014/main" id="{F8734428-88F7-4685-AA31-BA0DC0054BD7}"/>
                  </a:ext>
                </a:extLst>
              </p:cNvPr>
              <p:cNvSpPr/>
              <p:nvPr/>
            </p:nvSpPr>
            <p:spPr>
              <a:xfrm>
                <a:off x="323416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61" name="Pravokutnik 460">
                <a:extLst>
                  <a:ext uri="{FF2B5EF4-FFF2-40B4-BE49-F238E27FC236}">
                    <a16:creationId xmlns:a16="http://schemas.microsoft.com/office/drawing/2014/main" id="{BB9474F0-4E1E-4B91-9DCC-1416F820FA52}"/>
                  </a:ext>
                </a:extLst>
              </p:cNvPr>
              <p:cNvSpPr/>
              <p:nvPr/>
            </p:nvSpPr>
            <p:spPr>
              <a:xfrm>
                <a:off x="353835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62" name="Pravokutnik 461">
                <a:extLst>
                  <a:ext uri="{FF2B5EF4-FFF2-40B4-BE49-F238E27FC236}">
                    <a16:creationId xmlns:a16="http://schemas.microsoft.com/office/drawing/2014/main" id="{2216B79F-669A-4DA9-9FFF-60B6D978EAAC}"/>
                  </a:ext>
                </a:extLst>
              </p:cNvPr>
              <p:cNvSpPr/>
              <p:nvPr/>
            </p:nvSpPr>
            <p:spPr>
              <a:xfrm>
                <a:off x="384253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63" name="Pravokutnik 462">
                <a:extLst>
                  <a:ext uri="{FF2B5EF4-FFF2-40B4-BE49-F238E27FC236}">
                    <a16:creationId xmlns:a16="http://schemas.microsoft.com/office/drawing/2014/main" id="{AE76B64B-2800-4F8B-80D6-DE551C32547F}"/>
                  </a:ext>
                </a:extLst>
              </p:cNvPr>
              <p:cNvSpPr/>
              <p:nvPr/>
            </p:nvSpPr>
            <p:spPr>
              <a:xfrm>
                <a:off x="414672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64" name="Pravokutnik 463">
                <a:extLst>
                  <a:ext uri="{FF2B5EF4-FFF2-40B4-BE49-F238E27FC236}">
                    <a16:creationId xmlns:a16="http://schemas.microsoft.com/office/drawing/2014/main" id="{25B31CCF-23FC-4754-8523-8F3B89780E2E}"/>
                  </a:ext>
                </a:extLst>
              </p:cNvPr>
              <p:cNvSpPr/>
              <p:nvPr/>
            </p:nvSpPr>
            <p:spPr>
              <a:xfrm>
                <a:off x="445090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65" name="Pravokutnik 464">
                <a:extLst>
                  <a:ext uri="{FF2B5EF4-FFF2-40B4-BE49-F238E27FC236}">
                    <a16:creationId xmlns:a16="http://schemas.microsoft.com/office/drawing/2014/main" id="{FCA5D004-5E09-451D-B757-B07F17649CBE}"/>
                  </a:ext>
                </a:extLst>
              </p:cNvPr>
              <p:cNvSpPr/>
              <p:nvPr/>
            </p:nvSpPr>
            <p:spPr>
              <a:xfrm>
                <a:off x="475509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66" name="Pravokutnik 465">
                <a:extLst>
                  <a:ext uri="{FF2B5EF4-FFF2-40B4-BE49-F238E27FC236}">
                    <a16:creationId xmlns:a16="http://schemas.microsoft.com/office/drawing/2014/main" id="{73A521D9-0032-4F4B-BD58-F8D89634ED9D}"/>
                  </a:ext>
                </a:extLst>
              </p:cNvPr>
              <p:cNvSpPr/>
              <p:nvPr/>
            </p:nvSpPr>
            <p:spPr>
              <a:xfrm>
                <a:off x="5059284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</p:grpSp>
      </p:grpSp>
      <p:grpSp>
        <p:nvGrpSpPr>
          <p:cNvPr id="483" name="Grupa 482">
            <a:extLst>
              <a:ext uri="{FF2B5EF4-FFF2-40B4-BE49-F238E27FC236}">
                <a16:creationId xmlns:a16="http://schemas.microsoft.com/office/drawing/2014/main" id="{C138FA9F-2446-4FB6-8B82-2F05E30FAC00}"/>
              </a:ext>
            </a:extLst>
          </p:cNvPr>
          <p:cNvGrpSpPr/>
          <p:nvPr/>
        </p:nvGrpSpPr>
        <p:grpSpPr>
          <a:xfrm>
            <a:off x="472248" y="4391803"/>
            <a:ext cx="9385238" cy="180000"/>
            <a:chOff x="472248" y="4822498"/>
            <a:chExt cx="9385238" cy="180000"/>
          </a:xfrm>
        </p:grpSpPr>
        <p:grpSp>
          <p:nvGrpSpPr>
            <p:cNvPr id="484" name="Grupa 483">
              <a:extLst>
                <a:ext uri="{FF2B5EF4-FFF2-40B4-BE49-F238E27FC236}">
                  <a16:creationId xmlns:a16="http://schemas.microsoft.com/office/drawing/2014/main" id="{6D4D7472-25DE-4985-92F0-E30E40FCE9E2}"/>
                </a:ext>
              </a:extLst>
            </p:cNvPr>
            <p:cNvGrpSpPr/>
            <p:nvPr/>
          </p:nvGrpSpPr>
          <p:grpSpPr>
            <a:xfrm>
              <a:off x="472248" y="4822498"/>
              <a:ext cx="4680000" cy="180000"/>
              <a:chOff x="496502" y="2158383"/>
              <a:chExt cx="9678071" cy="252000"/>
            </a:xfrm>
            <a:solidFill>
              <a:schemeClr val="bg1"/>
            </a:solidFill>
          </p:grpSpPr>
          <p:sp>
            <p:nvSpPr>
              <p:cNvPr id="518" name="Pravokutnik 517">
                <a:extLst>
                  <a:ext uri="{FF2B5EF4-FFF2-40B4-BE49-F238E27FC236}">
                    <a16:creationId xmlns:a16="http://schemas.microsoft.com/office/drawing/2014/main" id="{48664BBA-6216-4E32-9229-0B6D964E9888}"/>
                  </a:ext>
                </a:extLst>
              </p:cNvPr>
              <p:cNvSpPr/>
              <p:nvPr/>
            </p:nvSpPr>
            <p:spPr>
              <a:xfrm>
                <a:off x="49650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19" name="Pravokutnik 518">
                <a:extLst>
                  <a:ext uri="{FF2B5EF4-FFF2-40B4-BE49-F238E27FC236}">
                    <a16:creationId xmlns:a16="http://schemas.microsoft.com/office/drawing/2014/main" id="{77F17F5E-A4EC-4F0B-A4F3-EAF290433DD3}"/>
                  </a:ext>
                </a:extLst>
              </p:cNvPr>
              <p:cNvSpPr/>
              <p:nvPr/>
            </p:nvSpPr>
            <p:spPr>
              <a:xfrm>
                <a:off x="80068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520" name="Pravokutnik 519">
                <a:extLst>
                  <a:ext uri="{FF2B5EF4-FFF2-40B4-BE49-F238E27FC236}">
                    <a16:creationId xmlns:a16="http://schemas.microsoft.com/office/drawing/2014/main" id="{83BFB360-F8CA-444F-B889-79F15C08AB55}"/>
                  </a:ext>
                </a:extLst>
              </p:cNvPr>
              <p:cNvSpPr/>
              <p:nvPr/>
            </p:nvSpPr>
            <p:spPr>
              <a:xfrm>
                <a:off x="110487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21" name="Pravokutnik 520">
                <a:extLst>
                  <a:ext uri="{FF2B5EF4-FFF2-40B4-BE49-F238E27FC236}">
                    <a16:creationId xmlns:a16="http://schemas.microsoft.com/office/drawing/2014/main" id="{5C51AD65-63A3-4A9B-B171-3E8767398EA2}"/>
                  </a:ext>
                </a:extLst>
              </p:cNvPr>
              <p:cNvSpPr/>
              <p:nvPr/>
            </p:nvSpPr>
            <p:spPr>
              <a:xfrm>
                <a:off x="140905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22" name="Pravokutnik 521">
                <a:extLst>
                  <a:ext uri="{FF2B5EF4-FFF2-40B4-BE49-F238E27FC236}">
                    <a16:creationId xmlns:a16="http://schemas.microsoft.com/office/drawing/2014/main" id="{445AA751-55A6-4B02-AA78-60D64F073B3C}"/>
                  </a:ext>
                </a:extLst>
              </p:cNvPr>
              <p:cNvSpPr/>
              <p:nvPr/>
            </p:nvSpPr>
            <p:spPr>
              <a:xfrm>
                <a:off x="171324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23" name="Pravokutnik 522">
                <a:extLst>
                  <a:ext uri="{FF2B5EF4-FFF2-40B4-BE49-F238E27FC236}">
                    <a16:creationId xmlns:a16="http://schemas.microsoft.com/office/drawing/2014/main" id="{28A9DC49-1F65-45DA-9AC0-A55DCB44CE32}"/>
                  </a:ext>
                </a:extLst>
              </p:cNvPr>
              <p:cNvSpPr/>
              <p:nvPr/>
            </p:nvSpPr>
            <p:spPr>
              <a:xfrm>
                <a:off x="201742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524" name="Pravokutnik 523">
                <a:extLst>
                  <a:ext uri="{FF2B5EF4-FFF2-40B4-BE49-F238E27FC236}">
                    <a16:creationId xmlns:a16="http://schemas.microsoft.com/office/drawing/2014/main" id="{D545E23A-8709-452A-8175-848C58E0C31B}"/>
                  </a:ext>
                </a:extLst>
              </p:cNvPr>
              <p:cNvSpPr/>
              <p:nvPr/>
            </p:nvSpPr>
            <p:spPr>
              <a:xfrm>
                <a:off x="232161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25" name="Pravokutnik 524">
                <a:extLst>
                  <a:ext uri="{FF2B5EF4-FFF2-40B4-BE49-F238E27FC236}">
                    <a16:creationId xmlns:a16="http://schemas.microsoft.com/office/drawing/2014/main" id="{02523C36-3766-4579-82D4-581A438ADEF7}"/>
                  </a:ext>
                </a:extLst>
              </p:cNvPr>
              <p:cNvSpPr/>
              <p:nvPr/>
            </p:nvSpPr>
            <p:spPr>
              <a:xfrm>
                <a:off x="292998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526" name="Pravokutnik 525">
                <a:extLst>
                  <a:ext uri="{FF2B5EF4-FFF2-40B4-BE49-F238E27FC236}">
                    <a16:creationId xmlns:a16="http://schemas.microsoft.com/office/drawing/2014/main" id="{EEB98F87-5891-4AB7-83BD-A16518038254}"/>
                  </a:ext>
                </a:extLst>
              </p:cNvPr>
              <p:cNvSpPr/>
              <p:nvPr/>
            </p:nvSpPr>
            <p:spPr>
              <a:xfrm>
                <a:off x="262579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527" name="Pravokutnik 526">
                <a:extLst>
                  <a:ext uri="{FF2B5EF4-FFF2-40B4-BE49-F238E27FC236}">
                    <a16:creationId xmlns:a16="http://schemas.microsoft.com/office/drawing/2014/main" id="{DD270B43-780B-47DA-9904-035874342C8E}"/>
                  </a:ext>
                </a:extLst>
              </p:cNvPr>
              <p:cNvSpPr/>
              <p:nvPr/>
            </p:nvSpPr>
            <p:spPr>
              <a:xfrm>
                <a:off x="323416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528" name="Pravokutnik 527">
                <a:extLst>
                  <a:ext uri="{FF2B5EF4-FFF2-40B4-BE49-F238E27FC236}">
                    <a16:creationId xmlns:a16="http://schemas.microsoft.com/office/drawing/2014/main" id="{D0F130FC-7B74-48A8-AECB-C2638E2947B2}"/>
                  </a:ext>
                </a:extLst>
              </p:cNvPr>
              <p:cNvSpPr/>
              <p:nvPr/>
            </p:nvSpPr>
            <p:spPr>
              <a:xfrm>
                <a:off x="353835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29" name="Pravokutnik 528">
                <a:extLst>
                  <a:ext uri="{FF2B5EF4-FFF2-40B4-BE49-F238E27FC236}">
                    <a16:creationId xmlns:a16="http://schemas.microsoft.com/office/drawing/2014/main" id="{55F6EFC5-0DA0-4E78-989C-35690AE3E961}"/>
                  </a:ext>
                </a:extLst>
              </p:cNvPr>
              <p:cNvSpPr/>
              <p:nvPr/>
            </p:nvSpPr>
            <p:spPr>
              <a:xfrm>
                <a:off x="384253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30" name="Pravokutnik 529">
                <a:extLst>
                  <a:ext uri="{FF2B5EF4-FFF2-40B4-BE49-F238E27FC236}">
                    <a16:creationId xmlns:a16="http://schemas.microsoft.com/office/drawing/2014/main" id="{870A7978-9633-4F31-AE51-57A9ACDDABF1}"/>
                  </a:ext>
                </a:extLst>
              </p:cNvPr>
              <p:cNvSpPr/>
              <p:nvPr/>
            </p:nvSpPr>
            <p:spPr>
              <a:xfrm>
                <a:off x="414672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531" name="Pravokutnik 530">
                <a:extLst>
                  <a:ext uri="{FF2B5EF4-FFF2-40B4-BE49-F238E27FC236}">
                    <a16:creationId xmlns:a16="http://schemas.microsoft.com/office/drawing/2014/main" id="{70332E44-A3EA-4609-A649-5691809021E3}"/>
                  </a:ext>
                </a:extLst>
              </p:cNvPr>
              <p:cNvSpPr/>
              <p:nvPr/>
            </p:nvSpPr>
            <p:spPr>
              <a:xfrm>
                <a:off x="445090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32" name="Pravokutnik 531">
                <a:extLst>
                  <a:ext uri="{FF2B5EF4-FFF2-40B4-BE49-F238E27FC236}">
                    <a16:creationId xmlns:a16="http://schemas.microsoft.com/office/drawing/2014/main" id="{EE39D6C9-B08F-47C5-88BB-EBFB95DABB2A}"/>
                  </a:ext>
                </a:extLst>
              </p:cNvPr>
              <p:cNvSpPr/>
              <p:nvPr/>
            </p:nvSpPr>
            <p:spPr>
              <a:xfrm>
                <a:off x="475509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33" name="Pravokutnik 532">
                <a:extLst>
                  <a:ext uri="{FF2B5EF4-FFF2-40B4-BE49-F238E27FC236}">
                    <a16:creationId xmlns:a16="http://schemas.microsoft.com/office/drawing/2014/main" id="{403B2CBF-AE20-4290-AA53-4C6AD99C0DB4}"/>
                  </a:ext>
                </a:extLst>
              </p:cNvPr>
              <p:cNvSpPr/>
              <p:nvPr/>
            </p:nvSpPr>
            <p:spPr>
              <a:xfrm>
                <a:off x="5059284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534" name="Pravokutnik 533">
                <a:extLst>
                  <a:ext uri="{FF2B5EF4-FFF2-40B4-BE49-F238E27FC236}">
                    <a16:creationId xmlns:a16="http://schemas.microsoft.com/office/drawing/2014/main" id="{2E6383EE-DC66-4ED7-B284-E06BA06D56DE}"/>
                  </a:ext>
                </a:extLst>
              </p:cNvPr>
              <p:cNvSpPr/>
              <p:nvPr/>
            </p:nvSpPr>
            <p:spPr>
              <a:xfrm>
                <a:off x="535979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535" name="Pravokutnik 534">
                <a:extLst>
                  <a:ext uri="{FF2B5EF4-FFF2-40B4-BE49-F238E27FC236}">
                    <a16:creationId xmlns:a16="http://schemas.microsoft.com/office/drawing/2014/main" id="{F539BE8D-9AD7-40E1-8445-35EEDE1AC741}"/>
                  </a:ext>
                </a:extLst>
              </p:cNvPr>
              <p:cNvSpPr/>
              <p:nvPr/>
            </p:nvSpPr>
            <p:spPr>
              <a:xfrm>
                <a:off x="566397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36" name="Pravokutnik 535">
                <a:extLst>
                  <a:ext uri="{FF2B5EF4-FFF2-40B4-BE49-F238E27FC236}">
                    <a16:creationId xmlns:a16="http://schemas.microsoft.com/office/drawing/2014/main" id="{DC75E2B5-8D34-444B-83DA-16BA7BF29799}"/>
                  </a:ext>
                </a:extLst>
              </p:cNvPr>
              <p:cNvSpPr/>
              <p:nvPr/>
            </p:nvSpPr>
            <p:spPr>
              <a:xfrm>
                <a:off x="596816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537" name="Pravokutnik 536">
                <a:extLst>
                  <a:ext uri="{FF2B5EF4-FFF2-40B4-BE49-F238E27FC236}">
                    <a16:creationId xmlns:a16="http://schemas.microsoft.com/office/drawing/2014/main" id="{94938191-512A-4D11-9F54-0DEE8757CA81}"/>
                  </a:ext>
                </a:extLst>
              </p:cNvPr>
              <p:cNvSpPr/>
              <p:nvPr/>
            </p:nvSpPr>
            <p:spPr>
              <a:xfrm>
                <a:off x="627234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38" name="Pravokutnik 537">
                <a:extLst>
                  <a:ext uri="{FF2B5EF4-FFF2-40B4-BE49-F238E27FC236}">
                    <a16:creationId xmlns:a16="http://schemas.microsoft.com/office/drawing/2014/main" id="{26DE1840-2CCE-47F1-988E-1755F5A13423}"/>
                  </a:ext>
                </a:extLst>
              </p:cNvPr>
              <p:cNvSpPr/>
              <p:nvPr/>
            </p:nvSpPr>
            <p:spPr>
              <a:xfrm>
                <a:off x="657653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539" name="Pravokutnik 538">
                <a:extLst>
                  <a:ext uri="{FF2B5EF4-FFF2-40B4-BE49-F238E27FC236}">
                    <a16:creationId xmlns:a16="http://schemas.microsoft.com/office/drawing/2014/main" id="{B640600E-2C9B-453C-B2F3-CEC3A0D66571}"/>
                  </a:ext>
                </a:extLst>
              </p:cNvPr>
              <p:cNvSpPr/>
              <p:nvPr/>
            </p:nvSpPr>
            <p:spPr>
              <a:xfrm>
                <a:off x="688071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540" name="Pravokutnik 539">
                <a:extLst>
                  <a:ext uri="{FF2B5EF4-FFF2-40B4-BE49-F238E27FC236}">
                    <a16:creationId xmlns:a16="http://schemas.microsoft.com/office/drawing/2014/main" id="{A7F3DCE9-895E-4D96-9B36-D5FFF5D6D1B3}"/>
                  </a:ext>
                </a:extLst>
              </p:cNvPr>
              <p:cNvSpPr/>
              <p:nvPr/>
            </p:nvSpPr>
            <p:spPr>
              <a:xfrm>
                <a:off x="718490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541" name="Pravokutnik 540">
                <a:extLst>
                  <a:ext uri="{FF2B5EF4-FFF2-40B4-BE49-F238E27FC236}">
                    <a16:creationId xmlns:a16="http://schemas.microsoft.com/office/drawing/2014/main" id="{99559480-517E-46B7-ACDA-9976FE827795}"/>
                  </a:ext>
                </a:extLst>
              </p:cNvPr>
              <p:cNvSpPr/>
              <p:nvPr/>
            </p:nvSpPr>
            <p:spPr>
              <a:xfrm>
                <a:off x="779327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42" name="Pravokutnik 541">
                <a:extLst>
                  <a:ext uri="{FF2B5EF4-FFF2-40B4-BE49-F238E27FC236}">
                    <a16:creationId xmlns:a16="http://schemas.microsoft.com/office/drawing/2014/main" id="{E31C0C95-5869-4F11-9492-1686A9308197}"/>
                  </a:ext>
                </a:extLst>
              </p:cNvPr>
              <p:cNvSpPr/>
              <p:nvPr/>
            </p:nvSpPr>
            <p:spPr>
              <a:xfrm>
                <a:off x="748908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543" name="Pravokutnik 542">
                <a:extLst>
                  <a:ext uri="{FF2B5EF4-FFF2-40B4-BE49-F238E27FC236}">
                    <a16:creationId xmlns:a16="http://schemas.microsoft.com/office/drawing/2014/main" id="{BF3901CF-C8FD-46FB-8E00-81B29B025842}"/>
                  </a:ext>
                </a:extLst>
              </p:cNvPr>
              <p:cNvSpPr/>
              <p:nvPr/>
            </p:nvSpPr>
            <p:spPr>
              <a:xfrm>
                <a:off x="809745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544" name="Pravokutnik 543">
                <a:extLst>
                  <a:ext uri="{FF2B5EF4-FFF2-40B4-BE49-F238E27FC236}">
                    <a16:creationId xmlns:a16="http://schemas.microsoft.com/office/drawing/2014/main" id="{A31AA81C-F4DA-4311-B486-61531DCF7713}"/>
                  </a:ext>
                </a:extLst>
              </p:cNvPr>
              <p:cNvSpPr/>
              <p:nvPr/>
            </p:nvSpPr>
            <p:spPr>
              <a:xfrm>
                <a:off x="840164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45" name="Pravokutnik 544">
                <a:extLst>
                  <a:ext uri="{FF2B5EF4-FFF2-40B4-BE49-F238E27FC236}">
                    <a16:creationId xmlns:a16="http://schemas.microsoft.com/office/drawing/2014/main" id="{38F714B2-34E0-4C33-A936-8576F9B075AA}"/>
                  </a:ext>
                </a:extLst>
              </p:cNvPr>
              <p:cNvSpPr/>
              <p:nvPr/>
            </p:nvSpPr>
            <p:spPr>
              <a:xfrm>
                <a:off x="870582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546" name="Pravokutnik 545">
                <a:extLst>
                  <a:ext uri="{FF2B5EF4-FFF2-40B4-BE49-F238E27FC236}">
                    <a16:creationId xmlns:a16="http://schemas.microsoft.com/office/drawing/2014/main" id="{D83B0A9A-4806-4299-B9F1-68CFC4749B8E}"/>
                  </a:ext>
                </a:extLst>
              </p:cNvPr>
              <p:cNvSpPr/>
              <p:nvPr/>
            </p:nvSpPr>
            <p:spPr>
              <a:xfrm>
                <a:off x="901001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47" name="Pravokutnik 546">
                <a:extLst>
                  <a:ext uri="{FF2B5EF4-FFF2-40B4-BE49-F238E27FC236}">
                    <a16:creationId xmlns:a16="http://schemas.microsoft.com/office/drawing/2014/main" id="{7784F2EF-CB99-4009-B9D4-20C2441881A2}"/>
                  </a:ext>
                </a:extLst>
              </p:cNvPr>
              <p:cNvSpPr/>
              <p:nvPr/>
            </p:nvSpPr>
            <p:spPr>
              <a:xfrm>
                <a:off x="931419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48" name="Pravokutnik 547">
                <a:extLst>
                  <a:ext uri="{FF2B5EF4-FFF2-40B4-BE49-F238E27FC236}">
                    <a16:creationId xmlns:a16="http://schemas.microsoft.com/office/drawing/2014/main" id="{54752E03-252C-467E-B3C9-710F30EA8E39}"/>
                  </a:ext>
                </a:extLst>
              </p:cNvPr>
              <p:cNvSpPr/>
              <p:nvPr/>
            </p:nvSpPr>
            <p:spPr>
              <a:xfrm>
                <a:off x="961838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49" name="Pravokutnik 548">
                <a:extLst>
                  <a:ext uri="{FF2B5EF4-FFF2-40B4-BE49-F238E27FC236}">
                    <a16:creationId xmlns:a16="http://schemas.microsoft.com/office/drawing/2014/main" id="{B3EC47A0-4C56-4FBC-9A44-FA30CE9EB9CB}"/>
                  </a:ext>
                </a:extLst>
              </p:cNvPr>
              <p:cNvSpPr/>
              <p:nvPr/>
            </p:nvSpPr>
            <p:spPr>
              <a:xfrm>
                <a:off x="9922573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</p:grpSp>
        <p:grpSp>
          <p:nvGrpSpPr>
            <p:cNvPr id="485" name="Grupa 484">
              <a:extLst>
                <a:ext uri="{FF2B5EF4-FFF2-40B4-BE49-F238E27FC236}">
                  <a16:creationId xmlns:a16="http://schemas.microsoft.com/office/drawing/2014/main" id="{45B454D6-584E-424F-947D-4F4193B9AFB4}"/>
                </a:ext>
              </a:extLst>
            </p:cNvPr>
            <p:cNvGrpSpPr/>
            <p:nvPr/>
          </p:nvGrpSpPr>
          <p:grpSpPr>
            <a:xfrm>
              <a:off x="5177486" y="4822498"/>
              <a:ext cx="4680000" cy="180000"/>
              <a:chOff x="496502" y="2158383"/>
              <a:chExt cx="9678071" cy="252000"/>
            </a:xfrm>
            <a:solidFill>
              <a:schemeClr val="bg1"/>
            </a:solidFill>
          </p:grpSpPr>
          <p:sp>
            <p:nvSpPr>
              <p:cNvPr id="486" name="Pravokutnik 485">
                <a:extLst>
                  <a:ext uri="{FF2B5EF4-FFF2-40B4-BE49-F238E27FC236}">
                    <a16:creationId xmlns:a16="http://schemas.microsoft.com/office/drawing/2014/main" id="{C65E8D50-D53E-4A21-9851-3C02C4CE15B8}"/>
                  </a:ext>
                </a:extLst>
              </p:cNvPr>
              <p:cNvSpPr/>
              <p:nvPr/>
            </p:nvSpPr>
            <p:spPr>
              <a:xfrm>
                <a:off x="49650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87" name="Pravokutnik 486">
                <a:extLst>
                  <a:ext uri="{FF2B5EF4-FFF2-40B4-BE49-F238E27FC236}">
                    <a16:creationId xmlns:a16="http://schemas.microsoft.com/office/drawing/2014/main" id="{4167E115-A7E0-4A62-B9C2-4A245DFB43FD}"/>
                  </a:ext>
                </a:extLst>
              </p:cNvPr>
              <p:cNvSpPr/>
              <p:nvPr/>
            </p:nvSpPr>
            <p:spPr>
              <a:xfrm>
                <a:off x="80068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88" name="Pravokutnik 487">
                <a:extLst>
                  <a:ext uri="{FF2B5EF4-FFF2-40B4-BE49-F238E27FC236}">
                    <a16:creationId xmlns:a16="http://schemas.microsoft.com/office/drawing/2014/main" id="{AA346E47-9070-4944-A99D-EA9D409B0E79}"/>
                  </a:ext>
                </a:extLst>
              </p:cNvPr>
              <p:cNvSpPr/>
              <p:nvPr/>
            </p:nvSpPr>
            <p:spPr>
              <a:xfrm>
                <a:off x="110487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89" name="Pravokutnik 488">
                <a:extLst>
                  <a:ext uri="{FF2B5EF4-FFF2-40B4-BE49-F238E27FC236}">
                    <a16:creationId xmlns:a16="http://schemas.microsoft.com/office/drawing/2014/main" id="{5E2D5A77-C02B-47D7-8F26-FE2714D15C51}"/>
                  </a:ext>
                </a:extLst>
              </p:cNvPr>
              <p:cNvSpPr/>
              <p:nvPr/>
            </p:nvSpPr>
            <p:spPr>
              <a:xfrm>
                <a:off x="140905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90" name="Pravokutnik 489">
                <a:extLst>
                  <a:ext uri="{FF2B5EF4-FFF2-40B4-BE49-F238E27FC236}">
                    <a16:creationId xmlns:a16="http://schemas.microsoft.com/office/drawing/2014/main" id="{48020D41-96F9-416C-B1A1-0557ABCFC847}"/>
                  </a:ext>
                </a:extLst>
              </p:cNvPr>
              <p:cNvSpPr/>
              <p:nvPr/>
            </p:nvSpPr>
            <p:spPr>
              <a:xfrm>
                <a:off x="171324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91" name="Pravokutnik 490">
                <a:extLst>
                  <a:ext uri="{FF2B5EF4-FFF2-40B4-BE49-F238E27FC236}">
                    <a16:creationId xmlns:a16="http://schemas.microsoft.com/office/drawing/2014/main" id="{61F51F11-FC05-47B9-9C03-9DD311F7B76E}"/>
                  </a:ext>
                </a:extLst>
              </p:cNvPr>
              <p:cNvSpPr/>
              <p:nvPr/>
            </p:nvSpPr>
            <p:spPr>
              <a:xfrm>
                <a:off x="201742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92" name="Pravokutnik 491">
                <a:extLst>
                  <a:ext uri="{FF2B5EF4-FFF2-40B4-BE49-F238E27FC236}">
                    <a16:creationId xmlns:a16="http://schemas.microsoft.com/office/drawing/2014/main" id="{A90662B3-D530-4D66-A47A-84B686945316}"/>
                  </a:ext>
                </a:extLst>
              </p:cNvPr>
              <p:cNvSpPr/>
              <p:nvPr/>
            </p:nvSpPr>
            <p:spPr>
              <a:xfrm>
                <a:off x="232161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93" name="Pravokutnik 492">
                <a:extLst>
                  <a:ext uri="{FF2B5EF4-FFF2-40B4-BE49-F238E27FC236}">
                    <a16:creationId xmlns:a16="http://schemas.microsoft.com/office/drawing/2014/main" id="{4E638A28-6CC5-4693-BC7C-4EE69A3EAC66}"/>
                  </a:ext>
                </a:extLst>
              </p:cNvPr>
              <p:cNvSpPr/>
              <p:nvPr/>
            </p:nvSpPr>
            <p:spPr>
              <a:xfrm>
                <a:off x="292998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94" name="Pravokutnik 493">
                <a:extLst>
                  <a:ext uri="{FF2B5EF4-FFF2-40B4-BE49-F238E27FC236}">
                    <a16:creationId xmlns:a16="http://schemas.microsoft.com/office/drawing/2014/main" id="{C7ABC17E-3CD3-401B-9728-6A44FFB9C1E5}"/>
                  </a:ext>
                </a:extLst>
              </p:cNvPr>
              <p:cNvSpPr/>
              <p:nvPr/>
            </p:nvSpPr>
            <p:spPr>
              <a:xfrm>
                <a:off x="262579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95" name="Pravokutnik 494">
                <a:extLst>
                  <a:ext uri="{FF2B5EF4-FFF2-40B4-BE49-F238E27FC236}">
                    <a16:creationId xmlns:a16="http://schemas.microsoft.com/office/drawing/2014/main" id="{AA831443-ABBD-4319-862E-49CA6AFE3BD9}"/>
                  </a:ext>
                </a:extLst>
              </p:cNvPr>
              <p:cNvSpPr/>
              <p:nvPr/>
            </p:nvSpPr>
            <p:spPr>
              <a:xfrm>
                <a:off x="323416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96" name="Pravokutnik 495">
                <a:extLst>
                  <a:ext uri="{FF2B5EF4-FFF2-40B4-BE49-F238E27FC236}">
                    <a16:creationId xmlns:a16="http://schemas.microsoft.com/office/drawing/2014/main" id="{A977424C-D9E9-457A-9496-B04C4AC1FC1E}"/>
                  </a:ext>
                </a:extLst>
              </p:cNvPr>
              <p:cNvSpPr/>
              <p:nvPr/>
            </p:nvSpPr>
            <p:spPr>
              <a:xfrm>
                <a:off x="353835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97" name="Pravokutnik 496">
                <a:extLst>
                  <a:ext uri="{FF2B5EF4-FFF2-40B4-BE49-F238E27FC236}">
                    <a16:creationId xmlns:a16="http://schemas.microsoft.com/office/drawing/2014/main" id="{36818D5E-73E2-4FA6-B7EF-CA14C15FE5F0}"/>
                  </a:ext>
                </a:extLst>
              </p:cNvPr>
              <p:cNvSpPr/>
              <p:nvPr/>
            </p:nvSpPr>
            <p:spPr>
              <a:xfrm>
                <a:off x="384253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498" name="Pravokutnik 497">
                <a:extLst>
                  <a:ext uri="{FF2B5EF4-FFF2-40B4-BE49-F238E27FC236}">
                    <a16:creationId xmlns:a16="http://schemas.microsoft.com/office/drawing/2014/main" id="{3FD7A876-C978-4922-9E16-FBD6C74222C3}"/>
                  </a:ext>
                </a:extLst>
              </p:cNvPr>
              <p:cNvSpPr/>
              <p:nvPr/>
            </p:nvSpPr>
            <p:spPr>
              <a:xfrm>
                <a:off x="414672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499" name="Pravokutnik 498">
                <a:extLst>
                  <a:ext uri="{FF2B5EF4-FFF2-40B4-BE49-F238E27FC236}">
                    <a16:creationId xmlns:a16="http://schemas.microsoft.com/office/drawing/2014/main" id="{35B50346-0F10-4533-A295-8CDFC3F42C05}"/>
                  </a:ext>
                </a:extLst>
              </p:cNvPr>
              <p:cNvSpPr/>
              <p:nvPr/>
            </p:nvSpPr>
            <p:spPr>
              <a:xfrm>
                <a:off x="445090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00" name="Pravokutnik 499">
                <a:extLst>
                  <a:ext uri="{FF2B5EF4-FFF2-40B4-BE49-F238E27FC236}">
                    <a16:creationId xmlns:a16="http://schemas.microsoft.com/office/drawing/2014/main" id="{92AD28D8-6E23-4763-BAD3-6032A6309A5E}"/>
                  </a:ext>
                </a:extLst>
              </p:cNvPr>
              <p:cNvSpPr/>
              <p:nvPr/>
            </p:nvSpPr>
            <p:spPr>
              <a:xfrm>
                <a:off x="475509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01" name="Pravokutnik 500">
                <a:extLst>
                  <a:ext uri="{FF2B5EF4-FFF2-40B4-BE49-F238E27FC236}">
                    <a16:creationId xmlns:a16="http://schemas.microsoft.com/office/drawing/2014/main" id="{5D268ABA-026B-49A3-B893-DA75E7FA4215}"/>
                  </a:ext>
                </a:extLst>
              </p:cNvPr>
              <p:cNvSpPr/>
              <p:nvPr/>
            </p:nvSpPr>
            <p:spPr>
              <a:xfrm>
                <a:off x="5059284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502" name="Pravokutnik 501">
                <a:extLst>
                  <a:ext uri="{FF2B5EF4-FFF2-40B4-BE49-F238E27FC236}">
                    <a16:creationId xmlns:a16="http://schemas.microsoft.com/office/drawing/2014/main" id="{C08DF0EA-C273-42A1-9C71-AFFBD2065A32}"/>
                  </a:ext>
                </a:extLst>
              </p:cNvPr>
              <p:cNvSpPr/>
              <p:nvPr/>
            </p:nvSpPr>
            <p:spPr>
              <a:xfrm>
                <a:off x="535979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503" name="Pravokutnik 502">
                <a:extLst>
                  <a:ext uri="{FF2B5EF4-FFF2-40B4-BE49-F238E27FC236}">
                    <a16:creationId xmlns:a16="http://schemas.microsoft.com/office/drawing/2014/main" id="{3803D603-CA6B-4367-8C58-7A841AE617C0}"/>
                  </a:ext>
                </a:extLst>
              </p:cNvPr>
              <p:cNvSpPr/>
              <p:nvPr/>
            </p:nvSpPr>
            <p:spPr>
              <a:xfrm>
                <a:off x="566397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04" name="Pravokutnik 503">
                <a:extLst>
                  <a:ext uri="{FF2B5EF4-FFF2-40B4-BE49-F238E27FC236}">
                    <a16:creationId xmlns:a16="http://schemas.microsoft.com/office/drawing/2014/main" id="{256CD900-BEB6-4387-9E88-90B9E3A9A7B1}"/>
                  </a:ext>
                </a:extLst>
              </p:cNvPr>
              <p:cNvSpPr/>
              <p:nvPr/>
            </p:nvSpPr>
            <p:spPr>
              <a:xfrm>
                <a:off x="596816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505" name="Pravokutnik 504">
                <a:extLst>
                  <a:ext uri="{FF2B5EF4-FFF2-40B4-BE49-F238E27FC236}">
                    <a16:creationId xmlns:a16="http://schemas.microsoft.com/office/drawing/2014/main" id="{739404E5-2B86-42F9-B883-4E2E8728F992}"/>
                  </a:ext>
                </a:extLst>
              </p:cNvPr>
              <p:cNvSpPr/>
              <p:nvPr/>
            </p:nvSpPr>
            <p:spPr>
              <a:xfrm>
                <a:off x="627234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06" name="Pravokutnik 505">
                <a:extLst>
                  <a:ext uri="{FF2B5EF4-FFF2-40B4-BE49-F238E27FC236}">
                    <a16:creationId xmlns:a16="http://schemas.microsoft.com/office/drawing/2014/main" id="{EB4B5B7D-B12A-4CBE-A42C-A914E81CEFAD}"/>
                  </a:ext>
                </a:extLst>
              </p:cNvPr>
              <p:cNvSpPr/>
              <p:nvPr/>
            </p:nvSpPr>
            <p:spPr>
              <a:xfrm>
                <a:off x="657653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507" name="Pravokutnik 506">
                <a:extLst>
                  <a:ext uri="{FF2B5EF4-FFF2-40B4-BE49-F238E27FC236}">
                    <a16:creationId xmlns:a16="http://schemas.microsoft.com/office/drawing/2014/main" id="{C6D2A47A-998F-4BC1-ABA3-F2442FC475F3}"/>
                  </a:ext>
                </a:extLst>
              </p:cNvPr>
              <p:cNvSpPr/>
              <p:nvPr/>
            </p:nvSpPr>
            <p:spPr>
              <a:xfrm>
                <a:off x="688071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508" name="Pravokutnik 507">
                <a:extLst>
                  <a:ext uri="{FF2B5EF4-FFF2-40B4-BE49-F238E27FC236}">
                    <a16:creationId xmlns:a16="http://schemas.microsoft.com/office/drawing/2014/main" id="{375759C9-2B48-4386-9CB2-4FB0266DE69D}"/>
                  </a:ext>
                </a:extLst>
              </p:cNvPr>
              <p:cNvSpPr/>
              <p:nvPr/>
            </p:nvSpPr>
            <p:spPr>
              <a:xfrm>
                <a:off x="718490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509" name="Pravokutnik 508">
                <a:extLst>
                  <a:ext uri="{FF2B5EF4-FFF2-40B4-BE49-F238E27FC236}">
                    <a16:creationId xmlns:a16="http://schemas.microsoft.com/office/drawing/2014/main" id="{8616B2F8-9121-407E-8A15-EE2E7EFF9771}"/>
                  </a:ext>
                </a:extLst>
              </p:cNvPr>
              <p:cNvSpPr/>
              <p:nvPr/>
            </p:nvSpPr>
            <p:spPr>
              <a:xfrm>
                <a:off x="779327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10" name="Pravokutnik 509">
                <a:extLst>
                  <a:ext uri="{FF2B5EF4-FFF2-40B4-BE49-F238E27FC236}">
                    <a16:creationId xmlns:a16="http://schemas.microsoft.com/office/drawing/2014/main" id="{C651CD77-A9EB-4FB3-BA46-F3DE769AE65E}"/>
                  </a:ext>
                </a:extLst>
              </p:cNvPr>
              <p:cNvSpPr/>
              <p:nvPr/>
            </p:nvSpPr>
            <p:spPr>
              <a:xfrm>
                <a:off x="748908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511" name="Pravokutnik 510">
                <a:extLst>
                  <a:ext uri="{FF2B5EF4-FFF2-40B4-BE49-F238E27FC236}">
                    <a16:creationId xmlns:a16="http://schemas.microsoft.com/office/drawing/2014/main" id="{A4FB52A0-B12D-4D92-8315-8D2D177C47B4}"/>
                  </a:ext>
                </a:extLst>
              </p:cNvPr>
              <p:cNvSpPr/>
              <p:nvPr/>
            </p:nvSpPr>
            <p:spPr>
              <a:xfrm>
                <a:off x="809745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512" name="Pravokutnik 511">
                <a:extLst>
                  <a:ext uri="{FF2B5EF4-FFF2-40B4-BE49-F238E27FC236}">
                    <a16:creationId xmlns:a16="http://schemas.microsoft.com/office/drawing/2014/main" id="{56699B24-EB46-4C39-BA10-B8E3A1F2F7B2}"/>
                  </a:ext>
                </a:extLst>
              </p:cNvPr>
              <p:cNvSpPr/>
              <p:nvPr/>
            </p:nvSpPr>
            <p:spPr>
              <a:xfrm>
                <a:off x="840164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13" name="Pravokutnik 512">
                <a:extLst>
                  <a:ext uri="{FF2B5EF4-FFF2-40B4-BE49-F238E27FC236}">
                    <a16:creationId xmlns:a16="http://schemas.microsoft.com/office/drawing/2014/main" id="{952C7494-6440-49CB-8268-B461F0F4660B}"/>
                  </a:ext>
                </a:extLst>
              </p:cNvPr>
              <p:cNvSpPr/>
              <p:nvPr/>
            </p:nvSpPr>
            <p:spPr>
              <a:xfrm>
                <a:off x="870582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514" name="Pravokutnik 513">
                <a:extLst>
                  <a:ext uri="{FF2B5EF4-FFF2-40B4-BE49-F238E27FC236}">
                    <a16:creationId xmlns:a16="http://schemas.microsoft.com/office/drawing/2014/main" id="{F5F8FB4A-9668-4872-B603-F757EE4BA26D}"/>
                  </a:ext>
                </a:extLst>
              </p:cNvPr>
              <p:cNvSpPr/>
              <p:nvPr/>
            </p:nvSpPr>
            <p:spPr>
              <a:xfrm>
                <a:off x="901001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15" name="Pravokutnik 514">
                <a:extLst>
                  <a:ext uri="{FF2B5EF4-FFF2-40B4-BE49-F238E27FC236}">
                    <a16:creationId xmlns:a16="http://schemas.microsoft.com/office/drawing/2014/main" id="{25EDB2E6-2778-4F4A-974D-F108871B835C}"/>
                  </a:ext>
                </a:extLst>
              </p:cNvPr>
              <p:cNvSpPr/>
              <p:nvPr/>
            </p:nvSpPr>
            <p:spPr>
              <a:xfrm>
                <a:off x="931419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16" name="Pravokutnik 515">
                <a:extLst>
                  <a:ext uri="{FF2B5EF4-FFF2-40B4-BE49-F238E27FC236}">
                    <a16:creationId xmlns:a16="http://schemas.microsoft.com/office/drawing/2014/main" id="{3CBDAD34-C6C1-4B3D-A7A5-F22606C5C02A}"/>
                  </a:ext>
                </a:extLst>
              </p:cNvPr>
              <p:cNvSpPr/>
              <p:nvPr/>
            </p:nvSpPr>
            <p:spPr>
              <a:xfrm>
                <a:off x="961838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17" name="Pravokutnik 516">
                <a:extLst>
                  <a:ext uri="{FF2B5EF4-FFF2-40B4-BE49-F238E27FC236}">
                    <a16:creationId xmlns:a16="http://schemas.microsoft.com/office/drawing/2014/main" id="{E364CDB2-A73F-41D0-8C13-29FA7D124117}"/>
                  </a:ext>
                </a:extLst>
              </p:cNvPr>
              <p:cNvSpPr/>
              <p:nvPr/>
            </p:nvSpPr>
            <p:spPr>
              <a:xfrm>
                <a:off x="9922573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</p:grpSp>
      </p:grpSp>
      <p:grpSp>
        <p:nvGrpSpPr>
          <p:cNvPr id="550" name="Grupa 549">
            <a:extLst>
              <a:ext uri="{FF2B5EF4-FFF2-40B4-BE49-F238E27FC236}">
                <a16:creationId xmlns:a16="http://schemas.microsoft.com/office/drawing/2014/main" id="{DC0471EE-AB89-499F-B9BA-1934D6B4498B}"/>
              </a:ext>
            </a:extLst>
          </p:cNvPr>
          <p:cNvGrpSpPr/>
          <p:nvPr/>
        </p:nvGrpSpPr>
        <p:grpSpPr>
          <a:xfrm>
            <a:off x="472248" y="969193"/>
            <a:ext cx="4788657" cy="180000"/>
            <a:chOff x="472248" y="1355637"/>
            <a:chExt cx="4788657" cy="180000"/>
          </a:xfrm>
        </p:grpSpPr>
        <p:grpSp>
          <p:nvGrpSpPr>
            <p:cNvPr id="551" name="Grupa 550">
              <a:extLst>
                <a:ext uri="{FF2B5EF4-FFF2-40B4-BE49-F238E27FC236}">
                  <a16:creationId xmlns:a16="http://schemas.microsoft.com/office/drawing/2014/main" id="{6541719D-E69F-4E59-99B2-3876769842CB}"/>
                </a:ext>
              </a:extLst>
            </p:cNvPr>
            <p:cNvGrpSpPr/>
            <p:nvPr/>
          </p:nvGrpSpPr>
          <p:grpSpPr>
            <a:xfrm>
              <a:off x="472248" y="1355637"/>
              <a:ext cx="2376000" cy="180000"/>
              <a:chOff x="496502" y="1252861"/>
              <a:chExt cx="4814782" cy="252000"/>
            </a:xfrm>
            <a:solidFill>
              <a:schemeClr val="bg1"/>
            </a:solidFill>
          </p:grpSpPr>
          <p:sp>
            <p:nvSpPr>
              <p:cNvPr id="569" name="Pravokutnik 568">
                <a:extLst>
                  <a:ext uri="{FF2B5EF4-FFF2-40B4-BE49-F238E27FC236}">
                    <a16:creationId xmlns:a16="http://schemas.microsoft.com/office/drawing/2014/main" id="{66778CF3-9EA7-4998-B21A-D1000270D02D}"/>
                  </a:ext>
                </a:extLst>
              </p:cNvPr>
              <p:cNvSpPr/>
              <p:nvPr/>
            </p:nvSpPr>
            <p:spPr>
              <a:xfrm>
                <a:off x="49650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70" name="Pravokutnik 569">
                <a:extLst>
                  <a:ext uri="{FF2B5EF4-FFF2-40B4-BE49-F238E27FC236}">
                    <a16:creationId xmlns:a16="http://schemas.microsoft.com/office/drawing/2014/main" id="{22B1DE46-FE96-410F-A701-E31F00B17055}"/>
                  </a:ext>
                </a:extLst>
              </p:cNvPr>
              <p:cNvSpPr/>
              <p:nvPr/>
            </p:nvSpPr>
            <p:spPr>
              <a:xfrm>
                <a:off x="80068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71" name="Pravokutnik 570">
                <a:extLst>
                  <a:ext uri="{FF2B5EF4-FFF2-40B4-BE49-F238E27FC236}">
                    <a16:creationId xmlns:a16="http://schemas.microsoft.com/office/drawing/2014/main" id="{B8D6B947-EC58-46C9-8401-A55E8ACC3075}"/>
                  </a:ext>
                </a:extLst>
              </p:cNvPr>
              <p:cNvSpPr/>
              <p:nvPr/>
            </p:nvSpPr>
            <p:spPr>
              <a:xfrm>
                <a:off x="110487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72" name="Pravokutnik 571">
                <a:extLst>
                  <a:ext uri="{FF2B5EF4-FFF2-40B4-BE49-F238E27FC236}">
                    <a16:creationId xmlns:a16="http://schemas.microsoft.com/office/drawing/2014/main" id="{ABB28CFD-41FB-49F4-A775-8DC4D3183704}"/>
                  </a:ext>
                </a:extLst>
              </p:cNvPr>
              <p:cNvSpPr/>
              <p:nvPr/>
            </p:nvSpPr>
            <p:spPr>
              <a:xfrm>
                <a:off x="140905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573" name="Pravokutnik 572">
                <a:extLst>
                  <a:ext uri="{FF2B5EF4-FFF2-40B4-BE49-F238E27FC236}">
                    <a16:creationId xmlns:a16="http://schemas.microsoft.com/office/drawing/2014/main" id="{8F3B5334-52B2-4F3D-8E2C-DC1AA16CEF47}"/>
                  </a:ext>
                </a:extLst>
              </p:cNvPr>
              <p:cNvSpPr/>
              <p:nvPr/>
            </p:nvSpPr>
            <p:spPr>
              <a:xfrm>
                <a:off x="171324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574" name="Pravokutnik 573">
                <a:extLst>
                  <a:ext uri="{FF2B5EF4-FFF2-40B4-BE49-F238E27FC236}">
                    <a16:creationId xmlns:a16="http://schemas.microsoft.com/office/drawing/2014/main" id="{0FB67BD5-18B3-4FFF-8938-50F8CA0C235A}"/>
                  </a:ext>
                </a:extLst>
              </p:cNvPr>
              <p:cNvSpPr/>
              <p:nvPr/>
            </p:nvSpPr>
            <p:spPr>
              <a:xfrm>
                <a:off x="201742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75" name="Pravokutnik 574">
                <a:extLst>
                  <a:ext uri="{FF2B5EF4-FFF2-40B4-BE49-F238E27FC236}">
                    <a16:creationId xmlns:a16="http://schemas.microsoft.com/office/drawing/2014/main" id="{AF3AF515-E5FB-474D-ACCD-8653226841A3}"/>
                  </a:ext>
                </a:extLst>
              </p:cNvPr>
              <p:cNvSpPr/>
              <p:nvPr/>
            </p:nvSpPr>
            <p:spPr>
              <a:xfrm>
                <a:off x="232161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76" name="Pravokutnik 575">
                <a:extLst>
                  <a:ext uri="{FF2B5EF4-FFF2-40B4-BE49-F238E27FC236}">
                    <a16:creationId xmlns:a16="http://schemas.microsoft.com/office/drawing/2014/main" id="{5DE0245B-E4C8-474F-9DD4-21C7F8F5E62E}"/>
                  </a:ext>
                </a:extLst>
              </p:cNvPr>
              <p:cNvSpPr/>
              <p:nvPr/>
            </p:nvSpPr>
            <p:spPr>
              <a:xfrm>
                <a:off x="292998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77" name="Pravokutnik 576">
                <a:extLst>
                  <a:ext uri="{FF2B5EF4-FFF2-40B4-BE49-F238E27FC236}">
                    <a16:creationId xmlns:a16="http://schemas.microsoft.com/office/drawing/2014/main" id="{8C9C0F0C-A9B3-40AB-ABA4-9D5DDEDA28BE}"/>
                  </a:ext>
                </a:extLst>
              </p:cNvPr>
              <p:cNvSpPr/>
              <p:nvPr/>
            </p:nvSpPr>
            <p:spPr>
              <a:xfrm>
                <a:off x="262579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578" name="Pravokutnik 577">
                <a:extLst>
                  <a:ext uri="{FF2B5EF4-FFF2-40B4-BE49-F238E27FC236}">
                    <a16:creationId xmlns:a16="http://schemas.microsoft.com/office/drawing/2014/main" id="{69429221-175E-45AF-8321-F39FD5DCAB05}"/>
                  </a:ext>
                </a:extLst>
              </p:cNvPr>
              <p:cNvSpPr/>
              <p:nvPr/>
            </p:nvSpPr>
            <p:spPr>
              <a:xfrm>
                <a:off x="323416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579" name="Pravokutnik 578">
                <a:extLst>
                  <a:ext uri="{FF2B5EF4-FFF2-40B4-BE49-F238E27FC236}">
                    <a16:creationId xmlns:a16="http://schemas.microsoft.com/office/drawing/2014/main" id="{F7D0AE18-5B04-4152-A207-461CF242A7D2}"/>
                  </a:ext>
                </a:extLst>
              </p:cNvPr>
              <p:cNvSpPr/>
              <p:nvPr/>
            </p:nvSpPr>
            <p:spPr>
              <a:xfrm>
                <a:off x="353835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80" name="Pravokutnik 579">
                <a:extLst>
                  <a:ext uri="{FF2B5EF4-FFF2-40B4-BE49-F238E27FC236}">
                    <a16:creationId xmlns:a16="http://schemas.microsoft.com/office/drawing/2014/main" id="{C0E98131-779F-47C6-87F0-BCB8DE21A349}"/>
                  </a:ext>
                </a:extLst>
              </p:cNvPr>
              <p:cNvSpPr/>
              <p:nvPr/>
            </p:nvSpPr>
            <p:spPr>
              <a:xfrm>
                <a:off x="384253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81" name="Pravokutnik 580">
                <a:extLst>
                  <a:ext uri="{FF2B5EF4-FFF2-40B4-BE49-F238E27FC236}">
                    <a16:creationId xmlns:a16="http://schemas.microsoft.com/office/drawing/2014/main" id="{C7BA5D7F-D5EF-40A0-8EAD-92BE5720C3E9}"/>
                  </a:ext>
                </a:extLst>
              </p:cNvPr>
              <p:cNvSpPr/>
              <p:nvPr/>
            </p:nvSpPr>
            <p:spPr>
              <a:xfrm>
                <a:off x="414672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582" name="Pravokutnik 581">
                <a:extLst>
                  <a:ext uri="{FF2B5EF4-FFF2-40B4-BE49-F238E27FC236}">
                    <a16:creationId xmlns:a16="http://schemas.microsoft.com/office/drawing/2014/main" id="{3EC377C7-82D1-4E06-88AC-887C578DF2F6}"/>
                  </a:ext>
                </a:extLst>
              </p:cNvPr>
              <p:cNvSpPr/>
              <p:nvPr/>
            </p:nvSpPr>
            <p:spPr>
              <a:xfrm>
                <a:off x="445090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583" name="Pravokutnik 582">
                <a:extLst>
                  <a:ext uri="{FF2B5EF4-FFF2-40B4-BE49-F238E27FC236}">
                    <a16:creationId xmlns:a16="http://schemas.microsoft.com/office/drawing/2014/main" id="{EF92B68D-7511-429D-BBF7-5FBDF75C4501}"/>
                  </a:ext>
                </a:extLst>
              </p:cNvPr>
              <p:cNvSpPr/>
              <p:nvPr/>
            </p:nvSpPr>
            <p:spPr>
              <a:xfrm>
                <a:off x="475509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84" name="Pravokutnik 583">
                <a:extLst>
                  <a:ext uri="{FF2B5EF4-FFF2-40B4-BE49-F238E27FC236}">
                    <a16:creationId xmlns:a16="http://schemas.microsoft.com/office/drawing/2014/main" id="{7FE0967A-5DDB-4BFF-8F36-F3942E7F3503}"/>
                  </a:ext>
                </a:extLst>
              </p:cNvPr>
              <p:cNvSpPr/>
              <p:nvPr/>
            </p:nvSpPr>
            <p:spPr>
              <a:xfrm>
                <a:off x="5059284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</p:grpSp>
        <p:grpSp>
          <p:nvGrpSpPr>
            <p:cNvPr id="552" name="Grupa 551">
              <a:extLst>
                <a:ext uri="{FF2B5EF4-FFF2-40B4-BE49-F238E27FC236}">
                  <a16:creationId xmlns:a16="http://schemas.microsoft.com/office/drawing/2014/main" id="{21966536-9327-4C99-813D-1514B577CF5A}"/>
                </a:ext>
              </a:extLst>
            </p:cNvPr>
            <p:cNvGrpSpPr/>
            <p:nvPr/>
          </p:nvGrpSpPr>
          <p:grpSpPr>
            <a:xfrm>
              <a:off x="2884905" y="1355637"/>
              <a:ext cx="2376000" cy="180000"/>
              <a:chOff x="496502" y="1252861"/>
              <a:chExt cx="4814782" cy="252000"/>
            </a:xfrm>
            <a:solidFill>
              <a:schemeClr val="bg1"/>
            </a:solidFill>
          </p:grpSpPr>
          <p:sp>
            <p:nvSpPr>
              <p:cNvPr id="553" name="Pravokutnik 552">
                <a:extLst>
                  <a:ext uri="{FF2B5EF4-FFF2-40B4-BE49-F238E27FC236}">
                    <a16:creationId xmlns:a16="http://schemas.microsoft.com/office/drawing/2014/main" id="{1BE441E7-0E9D-4134-8BB5-FFA29297A94D}"/>
                  </a:ext>
                </a:extLst>
              </p:cNvPr>
              <p:cNvSpPr/>
              <p:nvPr/>
            </p:nvSpPr>
            <p:spPr>
              <a:xfrm>
                <a:off x="49650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54" name="Pravokutnik 553">
                <a:extLst>
                  <a:ext uri="{FF2B5EF4-FFF2-40B4-BE49-F238E27FC236}">
                    <a16:creationId xmlns:a16="http://schemas.microsoft.com/office/drawing/2014/main" id="{EBBC8535-1841-47A3-8D9F-C04976D57086}"/>
                  </a:ext>
                </a:extLst>
              </p:cNvPr>
              <p:cNvSpPr/>
              <p:nvPr/>
            </p:nvSpPr>
            <p:spPr>
              <a:xfrm>
                <a:off x="80068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55" name="Pravokutnik 554">
                <a:extLst>
                  <a:ext uri="{FF2B5EF4-FFF2-40B4-BE49-F238E27FC236}">
                    <a16:creationId xmlns:a16="http://schemas.microsoft.com/office/drawing/2014/main" id="{D4ABF48E-8B06-452D-B306-2C04ECD40267}"/>
                  </a:ext>
                </a:extLst>
              </p:cNvPr>
              <p:cNvSpPr/>
              <p:nvPr/>
            </p:nvSpPr>
            <p:spPr>
              <a:xfrm>
                <a:off x="110487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56" name="Pravokutnik 555">
                <a:extLst>
                  <a:ext uri="{FF2B5EF4-FFF2-40B4-BE49-F238E27FC236}">
                    <a16:creationId xmlns:a16="http://schemas.microsoft.com/office/drawing/2014/main" id="{E938A849-B2C9-4A94-BAEE-107F1B05C205}"/>
                  </a:ext>
                </a:extLst>
              </p:cNvPr>
              <p:cNvSpPr/>
              <p:nvPr/>
            </p:nvSpPr>
            <p:spPr>
              <a:xfrm>
                <a:off x="140905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557" name="Pravokutnik 556">
                <a:extLst>
                  <a:ext uri="{FF2B5EF4-FFF2-40B4-BE49-F238E27FC236}">
                    <a16:creationId xmlns:a16="http://schemas.microsoft.com/office/drawing/2014/main" id="{FEFADA6D-903D-4126-AE79-62D288BBFC0E}"/>
                  </a:ext>
                </a:extLst>
              </p:cNvPr>
              <p:cNvSpPr/>
              <p:nvPr/>
            </p:nvSpPr>
            <p:spPr>
              <a:xfrm>
                <a:off x="171324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558" name="Pravokutnik 557">
                <a:extLst>
                  <a:ext uri="{FF2B5EF4-FFF2-40B4-BE49-F238E27FC236}">
                    <a16:creationId xmlns:a16="http://schemas.microsoft.com/office/drawing/2014/main" id="{40D30A04-AC62-483E-A1FD-EF6843E3A0FF}"/>
                  </a:ext>
                </a:extLst>
              </p:cNvPr>
              <p:cNvSpPr/>
              <p:nvPr/>
            </p:nvSpPr>
            <p:spPr>
              <a:xfrm>
                <a:off x="201742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59" name="Pravokutnik 558">
                <a:extLst>
                  <a:ext uri="{FF2B5EF4-FFF2-40B4-BE49-F238E27FC236}">
                    <a16:creationId xmlns:a16="http://schemas.microsoft.com/office/drawing/2014/main" id="{4E4927FE-46BA-4B13-9297-44654A5CD8EE}"/>
                  </a:ext>
                </a:extLst>
              </p:cNvPr>
              <p:cNvSpPr/>
              <p:nvPr/>
            </p:nvSpPr>
            <p:spPr>
              <a:xfrm>
                <a:off x="232161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60" name="Pravokutnik 559">
                <a:extLst>
                  <a:ext uri="{FF2B5EF4-FFF2-40B4-BE49-F238E27FC236}">
                    <a16:creationId xmlns:a16="http://schemas.microsoft.com/office/drawing/2014/main" id="{227811A2-F2FC-43A5-BDA7-91C62C348F76}"/>
                  </a:ext>
                </a:extLst>
              </p:cNvPr>
              <p:cNvSpPr/>
              <p:nvPr/>
            </p:nvSpPr>
            <p:spPr>
              <a:xfrm>
                <a:off x="292998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61" name="Pravokutnik 560">
                <a:extLst>
                  <a:ext uri="{FF2B5EF4-FFF2-40B4-BE49-F238E27FC236}">
                    <a16:creationId xmlns:a16="http://schemas.microsoft.com/office/drawing/2014/main" id="{2D4DD567-12DE-43C7-9EDF-5A582CA013BA}"/>
                  </a:ext>
                </a:extLst>
              </p:cNvPr>
              <p:cNvSpPr/>
              <p:nvPr/>
            </p:nvSpPr>
            <p:spPr>
              <a:xfrm>
                <a:off x="262579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562" name="Pravokutnik 561">
                <a:extLst>
                  <a:ext uri="{FF2B5EF4-FFF2-40B4-BE49-F238E27FC236}">
                    <a16:creationId xmlns:a16="http://schemas.microsoft.com/office/drawing/2014/main" id="{C7868518-C67E-47F3-A8D7-21040157B544}"/>
                  </a:ext>
                </a:extLst>
              </p:cNvPr>
              <p:cNvSpPr/>
              <p:nvPr/>
            </p:nvSpPr>
            <p:spPr>
              <a:xfrm>
                <a:off x="323416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563" name="Pravokutnik 562">
                <a:extLst>
                  <a:ext uri="{FF2B5EF4-FFF2-40B4-BE49-F238E27FC236}">
                    <a16:creationId xmlns:a16="http://schemas.microsoft.com/office/drawing/2014/main" id="{57E64BD1-EB16-4703-86D5-831C0BC77CBD}"/>
                  </a:ext>
                </a:extLst>
              </p:cNvPr>
              <p:cNvSpPr/>
              <p:nvPr/>
            </p:nvSpPr>
            <p:spPr>
              <a:xfrm>
                <a:off x="353835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64" name="Pravokutnik 563">
                <a:extLst>
                  <a:ext uri="{FF2B5EF4-FFF2-40B4-BE49-F238E27FC236}">
                    <a16:creationId xmlns:a16="http://schemas.microsoft.com/office/drawing/2014/main" id="{4FCBF1DE-1C5C-4E25-947C-BF320076F012}"/>
                  </a:ext>
                </a:extLst>
              </p:cNvPr>
              <p:cNvSpPr/>
              <p:nvPr/>
            </p:nvSpPr>
            <p:spPr>
              <a:xfrm>
                <a:off x="384253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65" name="Pravokutnik 564">
                <a:extLst>
                  <a:ext uri="{FF2B5EF4-FFF2-40B4-BE49-F238E27FC236}">
                    <a16:creationId xmlns:a16="http://schemas.microsoft.com/office/drawing/2014/main" id="{E5178D9F-FC61-428A-8DEF-E64AC6D7245E}"/>
                  </a:ext>
                </a:extLst>
              </p:cNvPr>
              <p:cNvSpPr/>
              <p:nvPr/>
            </p:nvSpPr>
            <p:spPr>
              <a:xfrm>
                <a:off x="414672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566" name="Pravokutnik 565">
                <a:extLst>
                  <a:ext uri="{FF2B5EF4-FFF2-40B4-BE49-F238E27FC236}">
                    <a16:creationId xmlns:a16="http://schemas.microsoft.com/office/drawing/2014/main" id="{168E1726-F015-4EDA-A665-1880D23FDB3B}"/>
                  </a:ext>
                </a:extLst>
              </p:cNvPr>
              <p:cNvSpPr/>
              <p:nvPr/>
            </p:nvSpPr>
            <p:spPr>
              <a:xfrm>
                <a:off x="445090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567" name="Pravokutnik 566">
                <a:extLst>
                  <a:ext uri="{FF2B5EF4-FFF2-40B4-BE49-F238E27FC236}">
                    <a16:creationId xmlns:a16="http://schemas.microsoft.com/office/drawing/2014/main" id="{9126E929-36D0-43BF-A62E-B69A004D339A}"/>
                  </a:ext>
                </a:extLst>
              </p:cNvPr>
              <p:cNvSpPr/>
              <p:nvPr/>
            </p:nvSpPr>
            <p:spPr>
              <a:xfrm>
                <a:off x="475509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568" name="Pravokutnik 567">
                <a:extLst>
                  <a:ext uri="{FF2B5EF4-FFF2-40B4-BE49-F238E27FC236}">
                    <a16:creationId xmlns:a16="http://schemas.microsoft.com/office/drawing/2014/main" id="{259046F2-CBE8-434D-A6EF-01CDADBE470F}"/>
                  </a:ext>
                </a:extLst>
              </p:cNvPr>
              <p:cNvSpPr/>
              <p:nvPr/>
            </p:nvSpPr>
            <p:spPr>
              <a:xfrm>
                <a:off x="5059284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</p:grpSp>
      </p:grpSp>
      <p:pic>
        <p:nvPicPr>
          <p:cNvPr id="652" name="Picture 2" descr="Intel CD8067303286804 procesor (cpu) u ladici Intel® Core™ i9 i9-7900X 10 x  3. | Conrad.hr">
            <a:extLst>
              <a:ext uri="{FF2B5EF4-FFF2-40B4-BE49-F238E27FC236}">
                <a16:creationId xmlns:a16="http://schemas.microsoft.com/office/drawing/2014/main" id="{9E929833-3CDF-4D1E-9E72-3D908B963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718" y="4070486"/>
            <a:ext cx="1118126" cy="85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3" name="Picture 2" descr="Intel CD8067303286804 procesor (cpu) u ladici Intel® Core™ i9 i9-7900X 10 x  3. | Conrad.hr">
            <a:extLst>
              <a:ext uri="{FF2B5EF4-FFF2-40B4-BE49-F238E27FC236}">
                <a16:creationId xmlns:a16="http://schemas.microsoft.com/office/drawing/2014/main" id="{B8FFA4EC-3C8C-4BC0-9374-4150BCC0C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06" y="868094"/>
            <a:ext cx="1118126" cy="85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4" name="Grupa 653">
            <a:extLst>
              <a:ext uri="{FF2B5EF4-FFF2-40B4-BE49-F238E27FC236}">
                <a16:creationId xmlns:a16="http://schemas.microsoft.com/office/drawing/2014/main" id="{459AD0FE-E9B4-4BDE-8788-AE26C6822090}"/>
              </a:ext>
            </a:extLst>
          </p:cNvPr>
          <p:cNvGrpSpPr/>
          <p:nvPr/>
        </p:nvGrpSpPr>
        <p:grpSpPr>
          <a:xfrm>
            <a:off x="472248" y="4181103"/>
            <a:ext cx="9385238" cy="180000"/>
            <a:chOff x="472248" y="4822498"/>
            <a:chExt cx="9385238" cy="180000"/>
          </a:xfrm>
        </p:grpSpPr>
        <p:grpSp>
          <p:nvGrpSpPr>
            <p:cNvPr id="655" name="Grupa 654">
              <a:extLst>
                <a:ext uri="{FF2B5EF4-FFF2-40B4-BE49-F238E27FC236}">
                  <a16:creationId xmlns:a16="http://schemas.microsoft.com/office/drawing/2014/main" id="{4ECB44E4-045A-42C1-ADE0-55CA5B16EAF2}"/>
                </a:ext>
              </a:extLst>
            </p:cNvPr>
            <p:cNvGrpSpPr/>
            <p:nvPr/>
          </p:nvGrpSpPr>
          <p:grpSpPr>
            <a:xfrm>
              <a:off x="472248" y="4822498"/>
              <a:ext cx="4680000" cy="180000"/>
              <a:chOff x="496502" y="2158383"/>
              <a:chExt cx="9678071" cy="252000"/>
            </a:xfrm>
            <a:solidFill>
              <a:schemeClr val="bg1"/>
            </a:solidFill>
          </p:grpSpPr>
          <p:sp>
            <p:nvSpPr>
              <p:cNvPr id="689" name="Pravokutnik 688">
                <a:extLst>
                  <a:ext uri="{FF2B5EF4-FFF2-40B4-BE49-F238E27FC236}">
                    <a16:creationId xmlns:a16="http://schemas.microsoft.com/office/drawing/2014/main" id="{90D8447B-DEA0-474A-AEDA-544A530D05F9}"/>
                  </a:ext>
                </a:extLst>
              </p:cNvPr>
              <p:cNvSpPr/>
              <p:nvPr/>
            </p:nvSpPr>
            <p:spPr>
              <a:xfrm>
                <a:off x="49650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690" name="Pravokutnik 689">
                <a:extLst>
                  <a:ext uri="{FF2B5EF4-FFF2-40B4-BE49-F238E27FC236}">
                    <a16:creationId xmlns:a16="http://schemas.microsoft.com/office/drawing/2014/main" id="{FCEE026F-57DC-4B10-9F3F-417A4F6CD5D0}"/>
                  </a:ext>
                </a:extLst>
              </p:cNvPr>
              <p:cNvSpPr/>
              <p:nvPr/>
            </p:nvSpPr>
            <p:spPr>
              <a:xfrm>
                <a:off x="80068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691" name="Pravokutnik 690">
                <a:extLst>
                  <a:ext uri="{FF2B5EF4-FFF2-40B4-BE49-F238E27FC236}">
                    <a16:creationId xmlns:a16="http://schemas.microsoft.com/office/drawing/2014/main" id="{1554D67A-3EF6-47B6-93DF-CF03C5889F56}"/>
                  </a:ext>
                </a:extLst>
              </p:cNvPr>
              <p:cNvSpPr/>
              <p:nvPr/>
            </p:nvSpPr>
            <p:spPr>
              <a:xfrm>
                <a:off x="110487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692" name="Pravokutnik 691">
                <a:extLst>
                  <a:ext uri="{FF2B5EF4-FFF2-40B4-BE49-F238E27FC236}">
                    <a16:creationId xmlns:a16="http://schemas.microsoft.com/office/drawing/2014/main" id="{6C14EFAF-E079-46FE-913D-FF93E508406C}"/>
                  </a:ext>
                </a:extLst>
              </p:cNvPr>
              <p:cNvSpPr/>
              <p:nvPr/>
            </p:nvSpPr>
            <p:spPr>
              <a:xfrm>
                <a:off x="140905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693" name="Pravokutnik 692">
                <a:extLst>
                  <a:ext uri="{FF2B5EF4-FFF2-40B4-BE49-F238E27FC236}">
                    <a16:creationId xmlns:a16="http://schemas.microsoft.com/office/drawing/2014/main" id="{35D82711-2387-4752-B2FC-1654014E7BB1}"/>
                  </a:ext>
                </a:extLst>
              </p:cNvPr>
              <p:cNvSpPr/>
              <p:nvPr/>
            </p:nvSpPr>
            <p:spPr>
              <a:xfrm>
                <a:off x="171324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694" name="Pravokutnik 693">
                <a:extLst>
                  <a:ext uri="{FF2B5EF4-FFF2-40B4-BE49-F238E27FC236}">
                    <a16:creationId xmlns:a16="http://schemas.microsoft.com/office/drawing/2014/main" id="{EC047098-69C5-452C-9910-10FBEF8B82D5}"/>
                  </a:ext>
                </a:extLst>
              </p:cNvPr>
              <p:cNvSpPr/>
              <p:nvPr/>
            </p:nvSpPr>
            <p:spPr>
              <a:xfrm>
                <a:off x="201742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695" name="Pravokutnik 694">
                <a:extLst>
                  <a:ext uri="{FF2B5EF4-FFF2-40B4-BE49-F238E27FC236}">
                    <a16:creationId xmlns:a16="http://schemas.microsoft.com/office/drawing/2014/main" id="{1FEFA6B1-862A-4283-958F-E69B4AE204DC}"/>
                  </a:ext>
                </a:extLst>
              </p:cNvPr>
              <p:cNvSpPr/>
              <p:nvPr/>
            </p:nvSpPr>
            <p:spPr>
              <a:xfrm>
                <a:off x="232161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696" name="Pravokutnik 695">
                <a:extLst>
                  <a:ext uri="{FF2B5EF4-FFF2-40B4-BE49-F238E27FC236}">
                    <a16:creationId xmlns:a16="http://schemas.microsoft.com/office/drawing/2014/main" id="{E7EC553E-623C-47CA-BD86-87FBA107F437}"/>
                  </a:ext>
                </a:extLst>
              </p:cNvPr>
              <p:cNvSpPr/>
              <p:nvPr/>
            </p:nvSpPr>
            <p:spPr>
              <a:xfrm>
                <a:off x="292998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697" name="Pravokutnik 696">
                <a:extLst>
                  <a:ext uri="{FF2B5EF4-FFF2-40B4-BE49-F238E27FC236}">
                    <a16:creationId xmlns:a16="http://schemas.microsoft.com/office/drawing/2014/main" id="{5D451491-5013-48B9-8A2F-405458BD0992}"/>
                  </a:ext>
                </a:extLst>
              </p:cNvPr>
              <p:cNvSpPr/>
              <p:nvPr/>
            </p:nvSpPr>
            <p:spPr>
              <a:xfrm>
                <a:off x="262579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698" name="Pravokutnik 697">
                <a:extLst>
                  <a:ext uri="{FF2B5EF4-FFF2-40B4-BE49-F238E27FC236}">
                    <a16:creationId xmlns:a16="http://schemas.microsoft.com/office/drawing/2014/main" id="{788306F0-C547-4DF4-8FA1-A0C26E1B6784}"/>
                  </a:ext>
                </a:extLst>
              </p:cNvPr>
              <p:cNvSpPr/>
              <p:nvPr/>
            </p:nvSpPr>
            <p:spPr>
              <a:xfrm>
                <a:off x="323416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699" name="Pravokutnik 698">
                <a:extLst>
                  <a:ext uri="{FF2B5EF4-FFF2-40B4-BE49-F238E27FC236}">
                    <a16:creationId xmlns:a16="http://schemas.microsoft.com/office/drawing/2014/main" id="{807ADB42-D1AD-483D-A840-C8CAD6E30505}"/>
                  </a:ext>
                </a:extLst>
              </p:cNvPr>
              <p:cNvSpPr/>
              <p:nvPr/>
            </p:nvSpPr>
            <p:spPr>
              <a:xfrm>
                <a:off x="353835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700" name="Pravokutnik 699">
                <a:extLst>
                  <a:ext uri="{FF2B5EF4-FFF2-40B4-BE49-F238E27FC236}">
                    <a16:creationId xmlns:a16="http://schemas.microsoft.com/office/drawing/2014/main" id="{2C48462A-5683-493E-AC8B-15FE2C76B353}"/>
                  </a:ext>
                </a:extLst>
              </p:cNvPr>
              <p:cNvSpPr/>
              <p:nvPr/>
            </p:nvSpPr>
            <p:spPr>
              <a:xfrm>
                <a:off x="384253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701" name="Pravokutnik 700">
                <a:extLst>
                  <a:ext uri="{FF2B5EF4-FFF2-40B4-BE49-F238E27FC236}">
                    <a16:creationId xmlns:a16="http://schemas.microsoft.com/office/drawing/2014/main" id="{DE758B9F-6148-4764-85E0-53AD5AC857AE}"/>
                  </a:ext>
                </a:extLst>
              </p:cNvPr>
              <p:cNvSpPr/>
              <p:nvPr/>
            </p:nvSpPr>
            <p:spPr>
              <a:xfrm>
                <a:off x="414672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702" name="Pravokutnik 701">
                <a:extLst>
                  <a:ext uri="{FF2B5EF4-FFF2-40B4-BE49-F238E27FC236}">
                    <a16:creationId xmlns:a16="http://schemas.microsoft.com/office/drawing/2014/main" id="{79C730EC-E615-42E3-8540-623F0CAEAC15}"/>
                  </a:ext>
                </a:extLst>
              </p:cNvPr>
              <p:cNvSpPr/>
              <p:nvPr/>
            </p:nvSpPr>
            <p:spPr>
              <a:xfrm>
                <a:off x="445090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703" name="Pravokutnik 702">
                <a:extLst>
                  <a:ext uri="{FF2B5EF4-FFF2-40B4-BE49-F238E27FC236}">
                    <a16:creationId xmlns:a16="http://schemas.microsoft.com/office/drawing/2014/main" id="{C96F3E09-3269-49C5-AF08-D080022F8D79}"/>
                  </a:ext>
                </a:extLst>
              </p:cNvPr>
              <p:cNvSpPr/>
              <p:nvPr/>
            </p:nvSpPr>
            <p:spPr>
              <a:xfrm>
                <a:off x="475509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704" name="Pravokutnik 703">
                <a:extLst>
                  <a:ext uri="{FF2B5EF4-FFF2-40B4-BE49-F238E27FC236}">
                    <a16:creationId xmlns:a16="http://schemas.microsoft.com/office/drawing/2014/main" id="{86A70713-0BF8-4627-94CA-4A20BAB9C3CE}"/>
                  </a:ext>
                </a:extLst>
              </p:cNvPr>
              <p:cNvSpPr/>
              <p:nvPr/>
            </p:nvSpPr>
            <p:spPr>
              <a:xfrm>
                <a:off x="5059284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705" name="Pravokutnik 704">
                <a:extLst>
                  <a:ext uri="{FF2B5EF4-FFF2-40B4-BE49-F238E27FC236}">
                    <a16:creationId xmlns:a16="http://schemas.microsoft.com/office/drawing/2014/main" id="{FB93E095-BAED-4ADA-801F-A8A2D1A2F631}"/>
                  </a:ext>
                </a:extLst>
              </p:cNvPr>
              <p:cNvSpPr/>
              <p:nvPr/>
            </p:nvSpPr>
            <p:spPr>
              <a:xfrm>
                <a:off x="535979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706" name="Pravokutnik 705">
                <a:extLst>
                  <a:ext uri="{FF2B5EF4-FFF2-40B4-BE49-F238E27FC236}">
                    <a16:creationId xmlns:a16="http://schemas.microsoft.com/office/drawing/2014/main" id="{745F88AF-9A7E-44FB-9E59-46A7B459F6B5}"/>
                  </a:ext>
                </a:extLst>
              </p:cNvPr>
              <p:cNvSpPr/>
              <p:nvPr/>
            </p:nvSpPr>
            <p:spPr>
              <a:xfrm>
                <a:off x="566397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707" name="Pravokutnik 706">
                <a:extLst>
                  <a:ext uri="{FF2B5EF4-FFF2-40B4-BE49-F238E27FC236}">
                    <a16:creationId xmlns:a16="http://schemas.microsoft.com/office/drawing/2014/main" id="{9D8E3445-ACCA-40A1-9A9E-089B42CA8155}"/>
                  </a:ext>
                </a:extLst>
              </p:cNvPr>
              <p:cNvSpPr/>
              <p:nvPr/>
            </p:nvSpPr>
            <p:spPr>
              <a:xfrm>
                <a:off x="596816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708" name="Pravokutnik 707">
                <a:extLst>
                  <a:ext uri="{FF2B5EF4-FFF2-40B4-BE49-F238E27FC236}">
                    <a16:creationId xmlns:a16="http://schemas.microsoft.com/office/drawing/2014/main" id="{7BBD8F7A-D72A-44DA-A5BC-AD879857B86E}"/>
                  </a:ext>
                </a:extLst>
              </p:cNvPr>
              <p:cNvSpPr/>
              <p:nvPr/>
            </p:nvSpPr>
            <p:spPr>
              <a:xfrm>
                <a:off x="627234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709" name="Pravokutnik 708">
                <a:extLst>
                  <a:ext uri="{FF2B5EF4-FFF2-40B4-BE49-F238E27FC236}">
                    <a16:creationId xmlns:a16="http://schemas.microsoft.com/office/drawing/2014/main" id="{E627D3AE-4BC2-4CE1-A9AB-33A0B07B6855}"/>
                  </a:ext>
                </a:extLst>
              </p:cNvPr>
              <p:cNvSpPr/>
              <p:nvPr/>
            </p:nvSpPr>
            <p:spPr>
              <a:xfrm>
                <a:off x="657653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710" name="Pravokutnik 709">
                <a:extLst>
                  <a:ext uri="{FF2B5EF4-FFF2-40B4-BE49-F238E27FC236}">
                    <a16:creationId xmlns:a16="http://schemas.microsoft.com/office/drawing/2014/main" id="{AB8F5A62-2FA8-450B-9AE4-8F2D2B5DEB57}"/>
                  </a:ext>
                </a:extLst>
              </p:cNvPr>
              <p:cNvSpPr/>
              <p:nvPr/>
            </p:nvSpPr>
            <p:spPr>
              <a:xfrm>
                <a:off x="688071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711" name="Pravokutnik 710">
                <a:extLst>
                  <a:ext uri="{FF2B5EF4-FFF2-40B4-BE49-F238E27FC236}">
                    <a16:creationId xmlns:a16="http://schemas.microsoft.com/office/drawing/2014/main" id="{C3DEBE36-3415-4DF1-88A3-2A73C03E4599}"/>
                  </a:ext>
                </a:extLst>
              </p:cNvPr>
              <p:cNvSpPr/>
              <p:nvPr/>
            </p:nvSpPr>
            <p:spPr>
              <a:xfrm>
                <a:off x="718490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712" name="Pravokutnik 711">
                <a:extLst>
                  <a:ext uri="{FF2B5EF4-FFF2-40B4-BE49-F238E27FC236}">
                    <a16:creationId xmlns:a16="http://schemas.microsoft.com/office/drawing/2014/main" id="{C6AF6C3D-95E6-4CBE-A4BE-031D1F0BB04E}"/>
                  </a:ext>
                </a:extLst>
              </p:cNvPr>
              <p:cNvSpPr/>
              <p:nvPr/>
            </p:nvSpPr>
            <p:spPr>
              <a:xfrm>
                <a:off x="779327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713" name="Pravokutnik 712">
                <a:extLst>
                  <a:ext uri="{FF2B5EF4-FFF2-40B4-BE49-F238E27FC236}">
                    <a16:creationId xmlns:a16="http://schemas.microsoft.com/office/drawing/2014/main" id="{0C2A8F37-6953-4ACD-A3F2-E1322ECFD930}"/>
                  </a:ext>
                </a:extLst>
              </p:cNvPr>
              <p:cNvSpPr/>
              <p:nvPr/>
            </p:nvSpPr>
            <p:spPr>
              <a:xfrm>
                <a:off x="748908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714" name="Pravokutnik 713">
                <a:extLst>
                  <a:ext uri="{FF2B5EF4-FFF2-40B4-BE49-F238E27FC236}">
                    <a16:creationId xmlns:a16="http://schemas.microsoft.com/office/drawing/2014/main" id="{920A64D6-5498-4B13-8C92-74BA0A8DB6B7}"/>
                  </a:ext>
                </a:extLst>
              </p:cNvPr>
              <p:cNvSpPr/>
              <p:nvPr/>
            </p:nvSpPr>
            <p:spPr>
              <a:xfrm>
                <a:off x="809745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715" name="Pravokutnik 714">
                <a:extLst>
                  <a:ext uri="{FF2B5EF4-FFF2-40B4-BE49-F238E27FC236}">
                    <a16:creationId xmlns:a16="http://schemas.microsoft.com/office/drawing/2014/main" id="{F9CDAD51-AB41-43DF-9DE8-84D102A98B46}"/>
                  </a:ext>
                </a:extLst>
              </p:cNvPr>
              <p:cNvSpPr/>
              <p:nvPr/>
            </p:nvSpPr>
            <p:spPr>
              <a:xfrm>
                <a:off x="840164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716" name="Pravokutnik 715">
                <a:extLst>
                  <a:ext uri="{FF2B5EF4-FFF2-40B4-BE49-F238E27FC236}">
                    <a16:creationId xmlns:a16="http://schemas.microsoft.com/office/drawing/2014/main" id="{5739E441-6AB7-4157-9A4C-98C1175CBFD8}"/>
                  </a:ext>
                </a:extLst>
              </p:cNvPr>
              <p:cNvSpPr/>
              <p:nvPr/>
            </p:nvSpPr>
            <p:spPr>
              <a:xfrm>
                <a:off x="870582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717" name="Pravokutnik 716">
                <a:extLst>
                  <a:ext uri="{FF2B5EF4-FFF2-40B4-BE49-F238E27FC236}">
                    <a16:creationId xmlns:a16="http://schemas.microsoft.com/office/drawing/2014/main" id="{12C69090-88CF-49ED-91FE-298F899DAF7D}"/>
                  </a:ext>
                </a:extLst>
              </p:cNvPr>
              <p:cNvSpPr/>
              <p:nvPr/>
            </p:nvSpPr>
            <p:spPr>
              <a:xfrm>
                <a:off x="901001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718" name="Pravokutnik 717">
                <a:extLst>
                  <a:ext uri="{FF2B5EF4-FFF2-40B4-BE49-F238E27FC236}">
                    <a16:creationId xmlns:a16="http://schemas.microsoft.com/office/drawing/2014/main" id="{A8D40DE9-FE0F-49F2-8FED-CD855D309465}"/>
                  </a:ext>
                </a:extLst>
              </p:cNvPr>
              <p:cNvSpPr/>
              <p:nvPr/>
            </p:nvSpPr>
            <p:spPr>
              <a:xfrm>
                <a:off x="931419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719" name="Pravokutnik 718">
                <a:extLst>
                  <a:ext uri="{FF2B5EF4-FFF2-40B4-BE49-F238E27FC236}">
                    <a16:creationId xmlns:a16="http://schemas.microsoft.com/office/drawing/2014/main" id="{050E58D1-E667-400F-9BDA-C84C0AE73297}"/>
                  </a:ext>
                </a:extLst>
              </p:cNvPr>
              <p:cNvSpPr/>
              <p:nvPr/>
            </p:nvSpPr>
            <p:spPr>
              <a:xfrm>
                <a:off x="961838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720" name="Pravokutnik 719">
                <a:extLst>
                  <a:ext uri="{FF2B5EF4-FFF2-40B4-BE49-F238E27FC236}">
                    <a16:creationId xmlns:a16="http://schemas.microsoft.com/office/drawing/2014/main" id="{056E232D-E78C-43EE-9BDC-969404DAED21}"/>
                  </a:ext>
                </a:extLst>
              </p:cNvPr>
              <p:cNvSpPr/>
              <p:nvPr/>
            </p:nvSpPr>
            <p:spPr>
              <a:xfrm>
                <a:off x="9922573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</p:grpSp>
        <p:grpSp>
          <p:nvGrpSpPr>
            <p:cNvPr id="656" name="Grupa 655">
              <a:extLst>
                <a:ext uri="{FF2B5EF4-FFF2-40B4-BE49-F238E27FC236}">
                  <a16:creationId xmlns:a16="http://schemas.microsoft.com/office/drawing/2014/main" id="{04CBE499-C4E9-4BB1-A09E-6E7A531982FF}"/>
                </a:ext>
              </a:extLst>
            </p:cNvPr>
            <p:cNvGrpSpPr/>
            <p:nvPr/>
          </p:nvGrpSpPr>
          <p:grpSpPr>
            <a:xfrm>
              <a:off x="5177486" y="4822498"/>
              <a:ext cx="4680000" cy="180000"/>
              <a:chOff x="496502" y="2158383"/>
              <a:chExt cx="9678071" cy="252000"/>
            </a:xfrm>
            <a:solidFill>
              <a:schemeClr val="bg1"/>
            </a:solidFill>
          </p:grpSpPr>
          <p:sp>
            <p:nvSpPr>
              <p:cNvPr id="657" name="Pravokutnik 656">
                <a:extLst>
                  <a:ext uri="{FF2B5EF4-FFF2-40B4-BE49-F238E27FC236}">
                    <a16:creationId xmlns:a16="http://schemas.microsoft.com/office/drawing/2014/main" id="{A9C21489-5B3B-497F-BCDE-39BD08046C20}"/>
                  </a:ext>
                </a:extLst>
              </p:cNvPr>
              <p:cNvSpPr/>
              <p:nvPr/>
            </p:nvSpPr>
            <p:spPr>
              <a:xfrm>
                <a:off x="49650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658" name="Pravokutnik 657">
                <a:extLst>
                  <a:ext uri="{FF2B5EF4-FFF2-40B4-BE49-F238E27FC236}">
                    <a16:creationId xmlns:a16="http://schemas.microsoft.com/office/drawing/2014/main" id="{2E7E57DC-6C94-4C29-A323-E9E0D3197181}"/>
                  </a:ext>
                </a:extLst>
              </p:cNvPr>
              <p:cNvSpPr/>
              <p:nvPr/>
            </p:nvSpPr>
            <p:spPr>
              <a:xfrm>
                <a:off x="80068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659" name="Pravokutnik 658">
                <a:extLst>
                  <a:ext uri="{FF2B5EF4-FFF2-40B4-BE49-F238E27FC236}">
                    <a16:creationId xmlns:a16="http://schemas.microsoft.com/office/drawing/2014/main" id="{6619461A-0AB2-428C-A596-B999514744AF}"/>
                  </a:ext>
                </a:extLst>
              </p:cNvPr>
              <p:cNvSpPr/>
              <p:nvPr/>
            </p:nvSpPr>
            <p:spPr>
              <a:xfrm>
                <a:off x="110487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660" name="Pravokutnik 659">
                <a:extLst>
                  <a:ext uri="{FF2B5EF4-FFF2-40B4-BE49-F238E27FC236}">
                    <a16:creationId xmlns:a16="http://schemas.microsoft.com/office/drawing/2014/main" id="{F21DAF86-CE37-4CA9-8A4A-904058A2B17E}"/>
                  </a:ext>
                </a:extLst>
              </p:cNvPr>
              <p:cNvSpPr/>
              <p:nvPr/>
            </p:nvSpPr>
            <p:spPr>
              <a:xfrm>
                <a:off x="140905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661" name="Pravokutnik 660">
                <a:extLst>
                  <a:ext uri="{FF2B5EF4-FFF2-40B4-BE49-F238E27FC236}">
                    <a16:creationId xmlns:a16="http://schemas.microsoft.com/office/drawing/2014/main" id="{FC884989-A91C-47B0-81A7-17135A57920D}"/>
                  </a:ext>
                </a:extLst>
              </p:cNvPr>
              <p:cNvSpPr/>
              <p:nvPr/>
            </p:nvSpPr>
            <p:spPr>
              <a:xfrm>
                <a:off x="171324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662" name="Pravokutnik 661">
                <a:extLst>
                  <a:ext uri="{FF2B5EF4-FFF2-40B4-BE49-F238E27FC236}">
                    <a16:creationId xmlns:a16="http://schemas.microsoft.com/office/drawing/2014/main" id="{960B040B-2271-47C9-8F6C-8508491B4C07}"/>
                  </a:ext>
                </a:extLst>
              </p:cNvPr>
              <p:cNvSpPr/>
              <p:nvPr/>
            </p:nvSpPr>
            <p:spPr>
              <a:xfrm>
                <a:off x="201742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663" name="Pravokutnik 662">
                <a:extLst>
                  <a:ext uri="{FF2B5EF4-FFF2-40B4-BE49-F238E27FC236}">
                    <a16:creationId xmlns:a16="http://schemas.microsoft.com/office/drawing/2014/main" id="{FF87664C-6AF6-47A4-A1B9-6485ED692D7E}"/>
                  </a:ext>
                </a:extLst>
              </p:cNvPr>
              <p:cNvSpPr/>
              <p:nvPr/>
            </p:nvSpPr>
            <p:spPr>
              <a:xfrm>
                <a:off x="232161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664" name="Pravokutnik 663">
                <a:extLst>
                  <a:ext uri="{FF2B5EF4-FFF2-40B4-BE49-F238E27FC236}">
                    <a16:creationId xmlns:a16="http://schemas.microsoft.com/office/drawing/2014/main" id="{9E73EC40-2F71-40F1-AFA0-06B4A435C18C}"/>
                  </a:ext>
                </a:extLst>
              </p:cNvPr>
              <p:cNvSpPr/>
              <p:nvPr/>
            </p:nvSpPr>
            <p:spPr>
              <a:xfrm>
                <a:off x="292998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665" name="Pravokutnik 664">
                <a:extLst>
                  <a:ext uri="{FF2B5EF4-FFF2-40B4-BE49-F238E27FC236}">
                    <a16:creationId xmlns:a16="http://schemas.microsoft.com/office/drawing/2014/main" id="{0EA6D999-1691-4DA4-9004-EA076EC0C781}"/>
                  </a:ext>
                </a:extLst>
              </p:cNvPr>
              <p:cNvSpPr/>
              <p:nvPr/>
            </p:nvSpPr>
            <p:spPr>
              <a:xfrm>
                <a:off x="262579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666" name="Pravokutnik 665">
                <a:extLst>
                  <a:ext uri="{FF2B5EF4-FFF2-40B4-BE49-F238E27FC236}">
                    <a16:creationId xmlns:a16="http://schemas.microsoft.com/office/drawing/2014/main" id="{70E140C1-9F6B-458C-BD77-EAD3A53E0D84}"/>
                  </a:ext>
                </a:extLst>
              </p:cNvPr>
              <p:cNvSpPr/>
              <p:nvPr/>
            </p:nvSpPr>
            <p:spPr>
              <a:xfrm>
                <a:off x="323416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667" name="Pravokutnik 666">
                <a:extLst>
                  <a:ext uri="{FF2B5EF4-FFF2-40B4-BE49-F238E27FC236}">
                    <a16:creationId xmlns:a16="http://schemas.microsoft.com/office/drawing/2014/main" id="{9FC99A5E-6BA8-4139-9F73-D43EA151AD2F}"/>
                  </a:ext>
                </a:extLst>
              </p:cNvPr>
              <p:cNvSpPr/>
              <p:nvPr/>
            </p:nvSpPr>
            <p:spPr>
              <a:xfrm>
                <a:off x="353835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668" name="Pravokutnik 667">
                <a:extLst>
                  <a:ext uri="{FF2B5EF4-FFF2-40B4-BE49-F238E27FC236}">
                    <a16:creationId xmlns:a16="http://schemas.microsoft.com/office/drawing/2014/main" id="{4BA3DA18-BDAA-4725-B5C4-5715F3264812}"/>
                  </a:ext>
                </a:extLst>
              </p:cNvPr>
              <p:cNvSpPr/>
              <p:nvPr/>
            </p:nvSpPr>
            <p:spPr>
              <a:xfrm>
                <a:off x="384253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669" name="Pravokutnik 668">
                <a:extLst>
                  <a:ext uri="{FF2B5EF4-FFF2-40B4-BE49-F238E27FC236}">
                    <a16:creationId xmlns:a16="http://schemas.microsoft.com/office/drawing/2014/main" id="{1E829330-1ACD-46E7-A5C9-B2D1CA791882}"/>
                  </a:ext>
                </a:extLst>
              </p:cNvPr>
              <p:cNvSpPr/>
              <p:nvPr/>
            </p:nvSpPr>
            <p:spPr>
              <a:xfrm>
                <a:off x="414672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670" name="Pravokutnik 669">
                <a:extLst>
                  <a:ext uri="{FF2B5EF4-FFF2-40B4-BE49-F238E27FC236}">
                    <a16:creationId xmlns:a16="http://schemas.microsoft.com/office/drawing/2014/main" id="{2E3542F1-86EF-4840-9E16-8D6A7AE80500}"/>
                  </a:ext>
                </a:extLst>
              </p:cNvPr>
              <p:cNvSpPr/>
              <p:nvPr/>
            </p:nvSpPr>
            <p:spPr>
              <a:xfrm>
                <a:off x="445090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671" name="Pravokutnik 670">
                <a:extLst>
                  <a:ext uri="{FF2B5EF4-FFF2-40B4-BE49-F238E27FC236}">
                    <a16:creationId xmlns:a16="http://schemas.microsoft.com/office/drawing/2014/main" id="{F8907605-CB73-4334-8E5D-D763EED6F7FB}"/>
                  </a:ext>
                </a:extLst>
              </p:cNvPr>
              <p:cNvSpPr/>
              <p:nvPr/>
            </p:nvSpPr>
            <p:spPr>
              <a:xfrm>
                <a:off x="475509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672" name="Pravokutnik 671">
                <a:extLst>
                  <a:ext uri="{FF2B5EF4-FFF2-40B4-BE49-F238E27FC236}">
                    <a16:creationId xmlns:a16="http://schemas.microsoft.com/office/drawing/2014/main" id="{8B6FE0E0-EB23-4159-A452-7B08BE572298}"/>
                  </a:ext>
                </a:extLst>
              </p:cNvPr>
              <p:cNvSpPr/>
              <p:nvPr/>
            </p:nvSpPr>
            <p:spPr>
              <a:xfrm>
                <a:off x="5059284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673" name="Pravokutnik 672">
                <a:extLst>
                  <a:ext uri="{FF2B5EF4-FFF2-40B4-BE49-F238E27FC236}">
                    <a16:creationId xmlns:a16="http://schemas.microsoft.com/office/drawing/2014/main" id="{7C87935F-C27E-4E4F-96D9-F23E6A6A7E97}"/>
                  </a:ext>
                </a:extLst>
              </p:cNvPr>
              <p:cNvSpPr/>
              <p:nvPr/>
            </p:nvSpPr>
            <p:spPr>
              <a:xfrm>
                <a:off x="535979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674" name="Pravokutnik 673">
                <a:extLst>
                  <a:ext uri="{FF2B5EF4-FFF2-40B4-BE49-F238E27FC236}">
                    <a16:creationId xmlns:a16="http://schemas.microsoft.com/office/drawing/2014/main" id="{FAFFD7EB-3BBC-471A-968A-447840D66694}"/>
                  </a:ext>
                </a:extLst>
              </p:cNvPr>
              <p:cNvSpPr/>
              <p:nvPr/>
            </p:nvSpPr>
            <p:spPr>
              <a:xfrm>
                <a:off x="566397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675" name="Pravokutnik 674">
                <a:extLst>
                  <a:ext uri="{FF2B5EF4-FFF2-40B4-BE49-F238E27FC236}">
                    <a16:creationId xmlns:a16="http://schemas.microsoft.com/office/drawing/2014/main" id="{39E6D58E-8798-43B6-8F22-84F9749FAA46}"/>
                  </a:ext>
                </a:extLst>
              </p:cNvPr>
              <p:cNvSpPr/>
              <p:nvPr/>
            </p:nvSpPr>
            <p:spPr>
              <a:xfrm>
                <a:off x="596816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676" name="Pravokutnik 675">
                <a:extLst>
                  <a:ext uri="{FF2B5EF4-FFF2-40B4-BE49-F238E27FC236}">
                    <a16:creationId xmlns:a16="http://schemas.microsoft.com/office/drawing/2014/main" id="{3224F23B-F752-4EE7-BE66-981EBD3C3720}"/>
                  </a:ext>
                </a:extLst>
              </p:cNvPr>
              <p:cNvSpPr/>
              <p:nvPr/>
            </p:nvSpPr>
            <p:spPr>
              <a:xfrm>
                <a:off x="627234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677" name="Pravokutnik 676">
                <a:extLst>
                  <a:ext uri="{FF2B5EF4-FFF2-40B4-BE49-F238E27FC236}">
                    <a16:creationId xmlns:a16="http://schemas.microsoft.com/office/drawing/2014/main" id="{FDD2B620-72AA-4B69-BB89-9BD5E57BDC45}"/>
                  </a:ext>
                </a:extLst>
              </p:cNvPr>
              <p:cNvSpPr/>
              <p:nvPr/>
            </p:nvSpPr>
            <p:spPr>
              <a:xfrm>
                <a:off x="657653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678" name="Pravokutnik 677">
                <a:extLst>
                  <a:ext uri="{FF2B5EF4-FFF2-40B4-BE49-F238E27FC236}">
                    <a16:creationId xmlns:a16="http://schemas.microsoft.com/office/drawing/2014/main" id="{C77FFD09-8FD5-4CCC-9D26-4B014FB09F19}"/>
                  </a:ext>
                </a:extLst>
              </p:cNvPr>
              <p:cNvSpPr/>
              <p:nvPr/>
            </p:nvSpPr>
            <p:spPr>
              <a:xfrm>
                <a:off x="688071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679" name="Pravokutnik 678">
                <a:extLst>
                  <a:ext uri="{FF2B5EF4-FFF2-40B4-BE49-F238E27FC236}">
                    <a16:creationId xmlns:a16="http://schemas.microsoft.com/office/drawing/2014/main" id="{8E9C3105-A27C-4993-93BC-BE377B1C6DB2}"/>
                  </a:ext>
                </a:extLst>
              </p:cNvPr>
              <p:cNvSpPr/>
              <p:nvPr/>
            </p:nvSpPr>
            <p:spPr>
              <a:xfrm>
                <a:off x="718490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680" name="Pravokutnik 679">
                <a:extLst>
                  <a:ext uri="{FF2B5EF4-FFF2-40B4-BE49-F238E27FC236}">
                    <a16:creationId xmlns:a16="http://schemas.microsoft.com/office/drawing/2014/main" id="{66FB2247-A68E-4CFC-A545-71C99591CC5F}"/>
                  </a:ext>
                </a:extLst>
              </p:cNvPr>
              <p:cNvSpPr/>
              <p:nvPr/>
            </p:nvSpPr>
            <p:spPr>
              <a:xfrm>
                <a:off x="779327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681" name="Pravokutnik 680">
                <a:extLst>
                  <a:ext uri="{FF2B5EF4-FFF2-40B4-BE49-F238E27FC236}">
                    <a16:creationId xmlns:a16="http://schemas.microsoft.com/office/drawing/2014/main" id="{D6E1E6DA-3E12-4A4F-8561-6B2C1E02DE69}"/>
                  </a:ext>
                </a:extLst>
              </p:cNvPr>
              <p:cNvSpPr/>
              <p:nvPr/>
            </p:nvSpPr>
            <p:spPr>
              <a:xfrm>
                <a:off x="748908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682" name="Pravokutnik 681">
                <a:extLst>
                  <a:ext uri="{FF2B5EF4-FFF2-40B4-BE49-F238E27FC236}">
                    <a16:creationId xmlns:a16="http://schemas.microsoft.com/office/drawing/2014/main" id="{1254A8DB-2654-4F0C-AD7D-EB05EA6BB787}"/>
                  </a:ext>
                </a:extLst>
              </p:cNvPr>
              <p:cNvSpPr/>
              <p:nvPr/>
            </p:nvSpPr>
            <p:spPr>
              <a:xfrm>
                <a:off x="809745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683" name="Pravokutnik 682">
                <a:extLst>
                  <a:ext uri="{FF2B5EF4-FFF2-40B4-BE49-F238E27FC236}">
                    <a16:creationId xmlns:a16="http://schemas.microsoft.com/office/drawing/2014/main" id="{A20AB7D9-7D65-482A-99F5-CE7DBF9003F7}"/>
                  </a:ext>
                </a:extLst>
              </p:cNvPr>
              <p:cNvSpPr/>
              <p:nvPr/>
            </p:nvSpPr>
            <p:spPr>
              <a:xfrm>
                <a:off x="840164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684" name="Pravokutnik 683">
                <a:extLst>
                  <a:ext uri="{FF2B5EF4-FFF2-40B4-BE49-F238E27FC236}">
                    <a16:creationId xmlns:a16="http://schemas.microsoft.com/office/drawing/2014/main" id="{52B2FECD-A774-4321-9A41-98498B576F40}"/>
                  </a:ext>
                </a:extLst>
              </p:cNvPr>
              <p:cNvSpPr/>
              <p:nvPr/>
            </p:nvSpPr>
            <p:spPr>
              <a:xfrm>
                <a:off x="870582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  <p:sp>
            <p:nvSpPr>
              <p:cNvPr id="685" name="Pravokutnik 684">
                <a:extLst>
                  <a:ext uri="{FF2B5EF4-FFF2-40B4-BE49-F238E27FC236}">
                    <a16:creationId xmlns:a16="http://schemas.microsoft.com/office/drawing/2014/main" id="{09426552-6743-426D-8BAE-8489A7C20386}"/>
                  </a:ext>
                </a:extLst>
              </p:cNvPr>
              <p:cNvSpPr/>
              <p:nvPr/>
            </p:nvSpPr>
            <p:spPr>
              <a:xfrm>
                <a:off x="901001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686" name="Pravokutnik 685">
                <a:extLst>
                  <a:ext uri="{FF2B5EF4-FFF2-40B4-BE49-F238E27FC236}">
                    <a16:creationId xmlns:a16="http://schemas.microsoft.com/office/drawing/2014/main" id="{41D14BD4-0F8C-405F-9131-5BBF20C2E1C5}"/>
                  </a:ext>
                </a:extLst>
              </p:cNvPr>
              <p:cNvSpPr/>
              <p:nvPr/>
            </p:nvSpPr>
            <p:spPr>
              <a:xfrm>
                <a:off x="931419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687" name="Pravokutnik 686">
                <a:extLst>
                  <a:ext uri="{FF2B5EF4-FFF2-40B4-BE49-F238E27FC236}">
                    <a16:creationId xmlns:a16="http://schemas.microsoft.com/office/drawing/2014/main" id="{68821DC1-F131-49AF-BE3A-C717B3018500}"/>
                  </a:ext>
                </a:extLst>
              </p:cNvPr>
              <p:cNvSpPr/>
              <p:nvPr/>
            </p:nvSpPr>
            <p:spPr>
              <a:xfrm>
                <a:off x="961838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688" name="Pravokutnik 687">
                <a:extLst>
                  <a:ext uri="{FF2B5EF4-FFF2-40B4-BE49-F238E27FC236}">
                    <a16:creationId xmlns:a16="http://schemas.microsoft.com/office/drawing/2014/main" id="{3074F30A-EDB6-4A82-938C-2307BF8B07F7}"/>
                  </a:ext>
                </a:extLst>
              </p:cNvPr>
              <p:cNvSpPr/>
              <p:nvPr/>
            </p:nvSpPr>
            <p:spPr>
              <a:xfrm>
                <a:off x="9922573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0</a:t>
                </a:r>
              </a:p>
            </p:txBody>
          </p:sp>
        </p:grpSp>
      </p:grpSp>
      <p:sp>
        <p:nvSpPr>
          <p:cNvPr id="721" name="TekstniOkvir 720">
            <a:extLst>
              <a:ext uri="{FF2B5EF4-FFF2-40B4-BE49-F238E27FC236}">
                <a16:creationId xmlns:a16="http://schemas.microsoft.com/office/drawing/2014/main" id="{CEAC4C14-B958-494A-9B24-639F5BA65C8E}"/>
              </a:ext>
            </a:extLst>
          </p:cNvPr>
          <p:cNvSpPr txBox="1"/>
          <p:nvPr/>
        </p:nvSpPr>
        <p:spPr>
          <a:xfrm>
            <a:off x="360096" y="1899920"/>
            <a:ext cx="9582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>
                <a:solidFill>
                  <a:srgbClr val="FF0000"/>
                </a:solidFill>
                <a:latin typeface="+mj-lt"/>
              </a:rPr>
              <a:t>Širina registra </a:t>
            </a:r>
            <a:r>
              <a:rPr lang="hr-HR" sz="2200" dirty="0">
                <a:latin typeface="+mj-lt"/>
              </a:rPr>
              <a:t>procesora = </a:t>
            </a:r>
            <a:r>
              <a:rPr lang="hr-HR" sz="2200" b="1" dirty="0">
                <a:solidFill>
                  <a:srgbClr val="FF0000"/>
                </a:solidFill>
                <a:latin typeface="+mj-lt"/>
              </a:rPr>
              <a:t>32 bita </a:t>
            </a:r>
            <a:r>
              <a:rPr lang="hr-HR" sz="22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hr-HR" sz="2200" dirty="0">
                <a:latin typeface="+mj-lt"/>
              </a:rPr>
              <a:t> </a:t>
            </a:r>
            <a:r>
              <a:rPr lang="hr-HR" sz="2200" dirty="0">
                <a:latin typeface="+mj-lt"/>
                <a:sym typeface="Wingdings" panose="05000000000000000000" pitchFamily="2" charset="2"/>
              </a:rPr>
              <a:t>U </a:t>
            </a:r>
            <a:r>
              <a:rPr lang="hr-HR" sz="22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1</a:t>
            </a:r>
            <a:r>
              <a:rPr lang="hr-HR" sz="2200" dirty="0">
                <a:latin typeface="+mj-lt"/>
                <a:sym typeface="Wingdings" panose="05000000000000000000" pitchFamily="2" charset="2"/>
              </a:rPr>
              <a:t> </a:t>
            </a:r>
            <a:r>
              <a:rPr lang="hr-HR" sz="22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taktu </a:t>
            </a:r>
            <a:r>
              <a:rPr lang="hr-HR" sz="2200" dirty="0">
                <a:latin typeface="+mj-lt"/>
                <a:sym typeface="Wingdings" panose="05000000000000000000" pitchFamily="2" charset="2"/>
              </a:rPr>
              <a:t>(trenutku) procesor obradi </a:t>
            </a:r>
            <a:r>
              <a:rPr lang="hr-HR" sz="22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32 bita </a:t>
            </a:r>
            <a:r>
              <a:rPr lang="hr-HR" sz="2200" dirty="0">
                <a:latin typeface="+mj-lt"/>
                <a:sym typeface="Wingdings" panose="05000000000000000000" pitchFamily="2" charset="2"/>
              </a:rPr>
              <a:t>podataka.</a:t>
            </a:r>
            <a:endParaRPr lang="hr-HR" sz="2200" dirty="0">
              <a:latin typeface="+mj-lt"/>
            </a:endParaRPr>
          </a:p>
        </p:txBody>
      </p:sp>
      <p:sp>
        <p:nvSpPr>
          <p:cNvPr id="723" name="TekstniOkvir 722">
            <a:extLst>
              <a:ext uri="{FF2B5EF4-FFF2-40B4-BE49-F238E27FC236}">
                <a16:creationId xmlns:a16="http://schemas.microsoft.com/office/drawing/2014/main" id="{DF763ED5-9647-44ED-8ED1-753263E32930}"/>
              </a:ext>
            </a:extLst>
          </p:cNvPr>
          <p:cNvSpPr txBox="1"/>
          <p:nvPr/>
        </p:nvSpPr>
        <p:spPr>
          <a:xfrm>
            <a:off x="360096" y="5106631"/>
            <a:ext cx="9582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>
                <a:solidFill>
                  <a:srgbClr val="FF0000"/>
                </a:solidFill>
                <a:latin typeface="+mj-lt"/>
              </a:rPr>
              <a:t>Širina registra </a:t>
            </a:r>
            <a:r>
              <a:rPr lang="hr-HR" sz="2200" dirty="0">
                <a:latin typeface="+mj-lt"/>
              </a:rPr>
              <a:t>procesora = </a:t>
            </a:r>
            <a:r>
              <a:rPr lang="hr-HR" sz="2200" b="1" dirty="0">
                <a:solidFill>
                  <a:srgbClr val="FF0000"/>
                </a:solidFill>
                <a:latin typeface="+mj-lt"/>
              </a:rPr>
              <a:t>64 bita </a:t>
            </a:r>
            <a:r>
              <a:rPr lang="hr-HR" sz="22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hr-HR" sz="2200" dirty="0">
                <a:latin typeface="+mj-lt"/>
              </a:rPr>
              <a:t> </a:t>
            </a:r>
            <a:r>
              <a:rPr lang="hr-HR" sz="2200" dirty="0">
                <a:latin typeface="+mj-lt"/>
                <a:sym typeface="Wingdings" panose="05000000000000000000" pitchFamily="2" charset="2"/>
              </a:rPr>
              <a:t>U </a:t>
            </a:r>
            <a:r>
              <a:rPr lang="hr-HR" sz="22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1 taktu </a:t>
            </a:r>
            <a:r>
              <a:rPr lang="hr-HR" sz="2200" dirty="0">
                <a:latin typeface="+mj-lt"/>
                <a:sym typeface="Wingdings" panose="05000000000000000000" pitchFamily="2" charset="2"/>
              </a:rPr>
              <a:t>(trenutku) procesor obradi </a:t>
            </a:r>
            <a:r>
              <a:rPr lang="hr-HR" sz="22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64 bita </a:t>
            </a:r>
            <a:r>
              <a:rPr lang="hr-HR" sz="2200" dirty="0">
                <a:latin typeface="+mj-lt"/>
                <a:sym typeface="Wingdings" panose="05000000000000000000" pitchFamily="2" charset="2"/>
              </a:rPr>
              <a:t>podataka.</a:t>
            </a:r>
            <a:endParaRPr lang="hr-HR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548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3.95833E-6 0.25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2.29167E-6 0.25 " pathEditMode="relative" rAng="0" ptsTypes="AA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3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3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3.95833E-6 0.25 " pathEditMode="relative" rAng="0" ptsTypes="AA">
                                      <p:cBhvr>
                                        <p:cTn id="33" dur="25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2.29167E-6 0.25 " pathEditMode="relative" rAng="0" ptsTypes="AA">
                                      <p:cBhvr>
                                        <p:cTn id="35" dur="25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4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3.95833E-6 0.25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25 " pathEditMode="relative" rAng="0" ptsTypes="AA">
                                      <p:cBhvr>
                                        <p:cTn id="48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5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6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3.95833E-6 0.25 " pathEditMode="relative" rAng="0" ptsTypes="AA">
                                      <p:cBhvr>
                                        <p:cTn id="59" dur="25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2.29167E-6 0.25 " pathEditMode="relative" rAng="0" ptsTypes="AA">
                                      <p:cBhvr>
                                        <p:cTn id="61" dur="25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" grpId="0"/>
      <p:bldP spid="7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ravokutnik 288">
            <a:extLst>
              <a:ext uri="{FF2B5EF4-FFF2-40B4-BE49-F238E27FC236}">
                <a16:creationId xmlns:a16="http://schemas.microsoft.com/office/drawing/2014/main" id="{C93F6964-B8EF-40CF-9479-6EDC74971B69}"/>
              </a:ext>
            </a:extLst>
          </p:cNvPr>
          <p:cNvSpPr/>
          <p:nvPr/>
        </p:nvSpPr>
        <p:spPr>
          <a:xfrm>
            <a:off x="224578" y="1799942"/>
            <a:ext cx="9936000" cy="16623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800">
              <a:latin typeface="+mj-lt"/>
            </a:endParaRPr>
          </a:p>
        </p:txBody>
      </p:sp>
      <p:sp>
        <p:nvSpPr>
          <p:cNvPr id="290" name="Pravokutnik 289">
            <a:extLst>
              <a:ext uri="{FF2B5EF4-FFF2-40B4-BE49-F238E27FC236}">
                <a16:creationId xmlns:a16="http://schemas.microsoft.com/office/drawing/2014/main" id="{D80D9F6C-03D7-48C0-9063-98BEA1B5FD11}"/>
              </a:ext>
            </a:extLst>
          </p:cNvPr>
          <p:cNvSpPr/>
          <p:nvPr/>
        </p:nvSpPr>
        <p:spPr>
          <a:xfrm>
            <a:off x="224578" y="5104342"/>
            <a:ext cx="9936000" cy="16623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800">
              <a:latin typeface="+mj-lt"/>
            </a:endParaRPr>
          </a:p>
        </p:txBody>
      </p:sp>
      <p:sp>
        <p:nvSpPr>
          <p:cNvPr id="291" name="TekstniOkvir 290">
            <a:extLst>
              <a:ext uri="{FF2B5EF4-FFF2-40B4-BE49-F238E27FC236}">
                <a16:creationId xmlns:a16="http://schemas.microsoft.com/office/drawing/2014/main" id="{5DDA4601-A8BD-4B99-BC77-E8FFD5E389ED}"/>
              </a:ext>
            </a:extLst>
          </p:cNvPr>
          <p:cNvSpPr txBox="1"/>
          <p:nvPr/>
        </p:nvSpPr>
        <p:spPr>
          <a:xfrm>
            <a:off x="10549937" y="2117625"/>
            <a:ext cx="556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+mj-lt"/>
              </a:rPr>
              <a:t>RAM</a:t>
            </a:r>
          </a:p>
        </p:txBody>
      </p:sp>
      <p:sp>
        <p:nvSpPr>
          <p:cNvPr id="292" name="TekstniOkvir 291">
            <a:extLst>
              <a:ext uri="{FF2B5EF4-FFF2-40B4-BE49-F238E27FC236}">
                <a16:creationId xmlns:a16="http://schemas.microsoft.com/office/drawing/2014/main" id="{2C0F1E00-D5A4-483F-93A7-F66B07E5FFC8}"/>
              </a:ext>
            </a:extLst>
          </p:cNvPr>
          <p:cNvSpPr txBox="1"/>
          <p:nvPr/>
        </p:nvSpPr>
        <p:spPr>
          <a:xfrm>
            <a:off x="10549936" y="5797016"/>
            <a:ext cx="556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+mj-lt"/>
              </a:rPr>
              <a:t>RAM</a:t>
            </a:r>
          </a:p>
        </p:txBody>
      </p:sp>
      <p:sp>
        <p:nvSpPr>
          <p:cNvPr id="293" name="TekstniOkvir 292">
            <a:extLst>
              <a:ext uri="{FF2B5EF4-FFF2-40B4-BE49-F238E27FC236}">
                <a16:creationId xmlns:a16="http://schemas.microsoft.com/office/drawing/2014/main" id="{D02D5243-A8FF-42CB-B1AB-AE85A2E10567}"/>
              </a:ext>
            </a:extLst>
          </p:cNvPr>
          <p:cNvSpPr txBox="1"/>
          <p:nvPr/>
        </p:nvSpPr>
        <p:spPr>
          <a:xfrm>
            <a:off x="7716591" y="642448"/>
            <a:ext cx="4042010" cy="938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-HR" sz="2600" b="1" dirty="0">
                <a:latin typeface="+mj-lt"/>
              </a:rPr>
              <a:t>Radni takt = </a:t>
            </a:r>
            <a:r>
              <a:rPr lang="hr-HR" sz="2600" b="1" dirty="0">
                <a:solidFill>
                  <a:srgbClr val="FF0000"/>
                </a:solidFill>
                <a:latin typeface="+mj-lt"/>
              </a:rPr>
              <a:t>2 Hz</a:t>
            </a:r>
          </a:p>
          <a:p>
            <a:pPr>
              <a:spcBef>
                <a:spcPts val="600"/>
              </a:spcBef>
            </a:pPr>
            <a:r>
              <a:rPr lang="hr-HR" sz="2400" dirty="0">
                <a:latin typeface="+mj-lt"/>
              </a:rPr>
              <a:t>U </a:t>
            </a:r>
            <a:r>
              <a:rPr lang="hr-HR" sz="2400" b="1" dirty="0">
                <a:solidFill>
                  <a:srgbClr val="FF0000"/>
                </a:solidFill>
                <a:latin typeface="+mj-lt"/>
              </a:rPr>
              <a:t>1 sekundi </a:t>
            </a:r>
            <a:r>
              <a:rPr lang="hr-HR" sz="2400" dirty="0">
                <a:latin typeface="+mj-lt"/>
              </a:rPr>
              <a:t>procesor obradi </a:t>
            </a:r>
            <a:r>
              <a:rPr lang="hr-HR" sz="2400" b="1" dirty="0">
                <a:solidFill>
                  <a:srgbClr val="FF0000"/>
                </a:solidFill>
                <a:latin typeface="+mj-lt"/>
              </a:rPr>
              <a:t>2 registra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1C469043-C17B-486E-BEF6-3F06FAC71F28}"/>
              </a:ext>
            </a:extLst>
          </p:cNvPr>
          <p:cNvGrpSpPr/>
          <p:nvPr/>
        </p:nvGrpSpPr>
        <p:grpSpPr>
          <a:xfrm>
            <a:off x="317741" y="1527279"/>
            <a:ext cx="4777615" cy="180000"/>
            <a:chOff x="472248" y="1355637"/>
            <a:chExt cx="4777615" cy="180000"/>
          </a:xfrm>
        </p:grpSpPr>
        <p:grpSp>
          <p:nvGrpSpPr>
            <p:cNvPr id="88" name="Grupa 87">
              <a:extLst>
                <a:ext uri="{FF2B5EF4-FFF2-40B4-BE49-F238E27FC236}">
                  <a16:creationId xmlns:a16="http://schemas.microsoft.com/office/drawing/2014/main" id="{92CEE67D-304E-4835-B86D-95BCB29D349F}"/>
                </a:ext>
              </a:extLst>
            </p:cNvPr>
            <p:cNvGrpSpPr/>
            <p:nvPr/>
          </p:nvGrpSpPr>
          <p:grpSpPr>
            <a:xfrm>
              <a:off x="472248" y="1355637"/>
              <a:ext cx="2376000" cy="180000"/>
              <a:chOff x="496502" y="1252861"/>
              <a:chExt cx="4814782" cy="252000"/>
            </a:xfrm>
            <a:solidFill>
              <a:schemeClr val="bg1"/>
            </a:solidFill>
          </p:grpSpPr>
          <p:sp>
            <p:nvSpPr>
              <p:cNvPr id="89" name="Pravokutnik 88">
                <a:extLst>
                  <a:ext uri="{FF2B5EF4-FFF2-40B4-BE49-F238E27FC236}">
                    <a16:creationId xmlns:a16="http://schemas.microsoft.com/office/drawing/2014/main" id="{4BD1BEB8-7B1F-4204-9CDF-C4D3E5D0496C}"/>
                  </a:ext>
                </a:extLst>
              </p:cNvPr>
              <p:cNvSpPr/>
              <p:nvPr/>
            </p:nvSpPr>
            <p:spPr>
              <a:xfrm>
                <a:off x="49650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90" name="Pravokutnik 89">
                <a:extLst>
                  <a:ext uri="{FF2B5EF4-FFF2-40B4-BE49-F238E27FC236}">
                    <a16:creationId xmlns:a16="http://schemas.microsoft.com/office/drawing/2014/main" id="{2C615223-78F3-4D3A-A198-8380E7942803}"/>
                  </a:ext>
                </a:extLst>
              </p:cNvPr>
              <p:cNvSpPr/>
              <p:nvPr/>
            </p:nvSpPr>
            <p:spPr>
              <a:xfrm>
                <a:off x="80068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91" name="Pravokutnik 90">
                <a:extLst>
                  <a:ext uri="{FF2B5EF4-FFF2-40B4-BE49-F238E27FC236}">
                    <a16:creationId xmlns:a16="http://schemas.microsoft.com/office/drawing/2014/main" id="{3A591905-BA7D-4062-AF14-48613AA23988}"/>
                  </a:ext>
                </a:extLst>
              </p:cNvPr>
              <p:cNvSpPr/>
              <p:nvPr/>
            </p:nvSpPr>
            <p:spPr>
              <a:xfrm>
                <a:off x="110487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92" name="Pravokutnik 91">
                <a:extLst>
                  <a:ext uri="{FF2B5EF4-FFF2-40B4-BE49-F238E27FC236}">
                    <a16:creationId xmlns:a16="http://schemas.microsoft.com/office/drawing/2014/main" id="{BB66EA69-5A24-44FD-B0D3-797AF2874839}"/>
                  </a:ext>
                </a:extLst>
              </p:cNvPr>
              <p:cNvSpPr/>
              <p:nvPr/>
            </p:nvSpPr>
            <p:spPr>
              <a:xfrm>
                <a:off x="140905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93" name="Pravokutnik 92">
                <a:extLst>
                  <a:ext uri="{FF2B5EF4-FFF2-40B4-BE49-F238E27FC236}">
                    <a16:creationId xmlns:a16="http://schemas.microsoft.com/office/drawing/2014/main" id="{163BA448-676C-4814-9139-52918DE6E81C}"/>
                  </a:ext>
                </a:extLst>
              </p:cNvPr>
              <p:cNvSpPr/>
              <p:nvPr/>
            </p:nvSpPr>
            <p:spPr>
              <a:xfrm>
                <a:off x="171324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94" name="Pravokutnik 93">
                <a:extLst>
                  <a:ext uri="{FF2B5EF4-FFF2-40B4-BE49-F238E27FC236}">
                    <a16:creationId xmlns:a16="http://schemas.microsoft.com/office/drawing/2014/main" id="{808EEB3D-C678-4590-BA30-248A904A7314}"/>
                  </a:ext>
                </a:extLst>
              </p:cNvPr>
              <p:cNvSpPr/>
              <p:nvPr/>
            </p:nvSpPr>
            <p:spPr>
              <a:xfrm>
                <a:off x="201742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95" name="Pravokutnik 94">
                <a:extLst>
                  <a:ext uri="{FF2B5EF4-FFF2-40B4-BE49-F238E27FC236}">
                    <a16:creationId xmlns:a16="http://schemas.microsoft.com/office/drawing/2014/main" id="{77B399F1-F2D1-40A9-9AF4-4FBF47E5AFFB}"/>
                  </a:ext>
                </a:extLst>
              </p:cNvPr>
              <p:cNvSpPr/>
              <p:nvPr/>
            </p:nvSpPr>
            <p:spPr>
              <a:xfrm>
                <a:off x="232161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96" name="Pravokutnik 95">
                <a:extLst>
                  <a:ext uri="{FF2B5EF4-FFF2-40B4-BE49-F238E27FC236}">
                    <a16:creationId xmlns:a16="http://schemas.microsoft.com/office/drawing/2014/main" id="{1EA2A501-84F3-46E2-95A0-BBEA456A9A71}"/>
                  </a:ext>
                </a:extLst>
              </p:cNvPr>
              <p:cNvSpPr/>
              <p:nvPr/>
            </p:nvSpPr>
            <p:spPr>
              <a:xfrm>
                <a:off x="292998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97" name="Pravokutnik 96">
                <a:extLst>
                  <a:ext uri="{FF2B5EF4-FFF2-40B4-BE49-F238E27FC236}">
                    <a16:creationId xmlns:a16="http://schemas.microsoft.com/office/drawing/2014/main" id="{EBEF06F7-D42A-41B9-BF54-45CB0E8EB3DC}"/>
                  </a:ext>
                </a:extLst>
              </p:cNvPr>
              <p:cNvSpPr/>
              <p:nvPr/>
            </p:nvSpPr>
            <p:spPr>
              <a:xfrm>
                <a:off x="262579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98" name="Pravokutnik 97">
                <a:extLst>
                  <a:ext uri="{FF2B5EF4-FFF2-40B4-BE49-F238E27FC236}">
                    <a16:creationId xmlns:a16="http://schemas.microsoft.com/office/drawing/2014/main" id="{29FDE714-7F8E-4546-956C-8F88ECC7782C}"/>
                  </a:ext>
                </a:extLst>
              </p:cNvPr>
              <p:cNvSpPr/>
              <p:nvPr/>
            </p:nvSpPr>
            <p:spPr>
              <a:xfrm>
                <a:off x="323416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99" name="Pravokutnik 98">
                <a:extLst>
                  <a:ext uri="{FF2B5EF4-FFF2-40B4-BE49-F238E27FC236}">
                    <a16:creationId xmlns:a16="http://schemas.microsoft.com/office/drawing/2014/main" id="{731B501B-422B-44E2-A3C3-803CDF23798B}"/>
                  </a:ext>
                </a:extLst>
              </p:cNvPr>
              <p:cNvSpPr/>
              <p:nvPr/>
            </p:nvSpPr>
            <p:spPr>
              <a:xfrm>
                <a:off x="353835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0" name="Pravokutnik 99">
                <a:extLst>
                  <a:ext uri="{FF2B5EF4-FFF2-40B4-BE49-F238E27FC236}">
                    <a16:creationId xmlns:a16="http://schemas.microsoft.com/office/drawing/2014/main" id="{3A1CD8DC-30DD-4905-902A-DC0EEC10D887}"/>
                  </a:ext>
                </a:extLst>
              </p:cNvPr>
              <p:cNvSpPr/>
              <p:nvPr/>
            </p:nvSpPr>
            <p:spPr>
              <a:xfrm>
                <a:off x="384253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1" name="Pravokutnik 100">
                <a:extLst>
                  <a:ext uri="{FF2B5EF4-FFF2-40B4-BE49-F238E27FC236}">
                    <a16:creationId xmlns:a16="http://schemas.microsoft.com/office/drawing/2014/main" id="{58789FB8-3D7B-4CFC-8060-69FEADA505B1}"/>
                  </a:ext>
                </a:extLst>
              </p:cNvPr>
              <p:cNvSpPr/>
              <p:nvPr/>
            </p:nvSpPr>
            <p:spPr>
              <a:xfrm>
                <a:off x="414672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2" name="Pravokutnik 101">
                <a:extLst>
                  <a:ext uri="{FF2B5EF4-FFF2-40B4-BE49-F238E27FC236}">
                    <a16:creationId xmlns:a16="http://schemas.microsoft.com/office/drawing/2014/main" id="{4B60D2D2-5CE6-4069-82B1-36EBB34C0DA2}"/>
                  </a:ext>
                </a:extLst>
              </p:cNvPr>
              <p:cNvSpPr/>
              <p:nvPr/>
            </p:nvSpPr>
            <p:spPr>
              <a:xfrm>
                <a:off x="445090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3" name="Pravokutnik 102">
                <a:extLst>
                  <a:ext uri="{FF2B5EF4-FFF2-40B4-BE49-F238E27FC236}">
                    <a16:creationId xmlns:a16="http://schemas.microsoft.com/office/drawing/2014/main" id="{68B53BE3-1234-48AE-966B-6666517A7752}"/>
                  </a:ext>
                </a:extLst>
              </p:cNvPr>
              <p:cNvSpPr/>
              <p:nvPr/>
            </p:nvSpPr>
            <p:spPr>
              <a:xfrm>
                <a:off x="475509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4" name="Pravokutnik 103">
                <a:extLst>
                  <a:ext uri="{FF2B5EF4-FFF2-40B4-BE49-F238E27FC236}">
                    <a16:creationId xmlns:a16="http://schemas.microsoft.com/office/drawing/2014/main" id="{2B6AE184-3BC8-44B3-8C01-61C6DFCCC3D1}"/>
                  </a:ext>
                </a:extLst>
              </p:cNvPr>
              <p:cNvSpPr/>
              <p:nvPr/>
            </p:nvSpPr>
            <p:spPr>
              <a:xfrm>
                <a:off x="5059284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</p:grpSp>
        <p:grpSp>
          <p:nvGrpSpPr>
            <p:cNvPr id="288" name="Grupa 287">
              <a:extLst>
                <a:ext uri="{FF2B5EF4-FFF2-40B4-BE49-F238E27FC236}">
                  <a16:creationId xmlns:a16="http://schemas.microsoft.com/office/drawing/2014/main" id="{61E4DE61-B5D7-4FD6-8CC4-8E78D88BEDB9}"/>
                </a:ext>
              </a:extLst>
            </p:cNvPr>
            <p:cNvGrpSpPr/>
            <p:nvPr/>
          </p:nvGrpSpPr>
          <p:grpSpPr>
            <a:xfrm>
              <a:off x="2873863" y="1355637"/>
              <a:ext cx="2376000" cy="180000"/>
              <a:chOff x="496502" y="1252861"/>
              <a:chExt cx="4814782" cy="252000"/>
            </a:xfrm>
            <a:solidFill>
              <a:schemeClr val="bg1"/>
            </a:solidFill>
          </p:grpSpPr>
          <p:sp>
            <p:nvSpPr>
              <p:cNvPr id="295" name="Pravokutnik 294">
                <a:extLst>
                  <a:ext uri="{FF2B5EF4-FFF2-40B4-BE49-F238E27FC236}">
                    <a16:creationId xmlns:a16="http://schemas.microsoft.com/office/drawing/2014/main" id="{395391DB-DED8-4CEF-9EFE-998479CB337D}"/>
                  </a:ext>
                </a:extLst>
              </p:cNvPr>
              <p:cNvSpPr/>
              <p:nvPr/>
            </p:nvSpPr>
            <p:spPr>
              <a:xfrm>
                <a:off x="49650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96" name="Pravokutnik 295">
                <a:extLst>
                  <a:ext uri="{FF2B5EF4-FFF2-40B4-BE49-F238E27FC236}">
                    <a16:creationId xmlns:a16="http://schemas.microsoft.com/office/drawing/2014/main" id="{BA8BE277-CF16-489C-A902-B5CA80A686FB}"/>
                  </a:ext>
                </a:extLst>
              </p:cNvPr>
              <p:cNvSpPr/>
              <p:nvPr/>
            </p:nvSpPr>
            <p:spPr>
              <a:xfrm>
                <a:off x="80068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97" name="Pravokutnik 296">
                <a:extLst>
                  <a:ext uri="{FF2B5EF4-FFF2-40B4-BE49-F238E27FC236}">
                    <a16:creationId xmlns:a16="http://schemas.microsoft.com/office/drawing/2014/main" id="{5589D9ED-E379-42B2-B7B6-6EB347D0FEB3}"/>
                  </a:ext>
                </a:extLst>
              </p:cNvPr>
              <p:cNvSpPr/>
              <p:nvPr/>
            </p:nvSpPr>
            <p:spPr>
              <a:xfrm>
                <a:off x="110487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98" name="Pravokutnik 297">
                <a:extLst>
                  <a:ext uri="{FF2B5EF4-FFF2-40B4-BE49-F238E27FC236}">
                    <a16:creationId xmlns:a16="http://schemas.microsoft.com/office/drawing/2014/main" id="{451A1E0F-C5B5-4188-8465-FECA3660BCC9}"/>
                  </a:ext>
                </a:extLst>
              </p:cNvPr>
              <p:cNvSpPr/>
              <p:nvPr/>
            </p:nvSpPr>
            <p:spPr>
              <a:xfrm>
                <a:off x="140905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299" name="Pravokutnik 298">
                <a:extLst>
                  <a:ext uri="{FF2B5EF4-FFF2-40B4-BE49-F238E27FC236}">
                    <a16:creationId xmlns:a16="http://schemas.microsoft.com/office/drawing/2014/main" id="{0A941DC5-A206-4492-89F5-7D5505F29B3B}"/>
                  </a:ext>
                </a:extLst>
              </p:cNvPr>
              <p:cNvSpPr/>
              <p:nvPr/>
            </p:nvSpPr>
            <p:spPr>
              <a:xfrm>
                <a:off x="171324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00" name="Pravokutnik 299">
                <a:extLst>
                  <a:ext uri="{FF2B5EF4-FFF2-40B4-BE49-F238E27FC236}">
                    <a16:creationId xmlns:a16="http://schemas.microsoft.com/office/drawing/2014/main" id="{058282B6-3918-46BE-A7EF-A4D4632F94EC}"/>
                  </a:ext>
                </a:extLst>
              </p:cNvPr>
              <p:cNvSpPr/>
              <p:nvPr/>
            </p:nvSpPr>
            <p:spPr>
              <a:xfrm>
                <a:off x="201742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01" name="Pravokutnik 300">
                <a:extLst>
                  <a:ext uri="{FF2B5EF4-FFF2-40B4-BE49-F238E27FC236}">
                    <a16:creationId xmlns:a16="http://schemas.microsoft.com/office/drawing/2014/main" id="{63856287-B4FB-4A56-BA37-A90C016DDB90}"/>
                  </a:ext>
                </a:extLst>
              </p:cNvPr>
              <p:cNvSpPr/>
              <p:nvPr/>
            </p:nvSpPr>
            <p:spPr>
              <a:xfrm>
                <a:off x="232161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02" name="Pravokutnik 301">
                <a:extLst>
                  <a:ext uri="{FF2B5EF4-FFF2-40B4-BE49-F238E27FC236}">
                    <a16:creationId xmlns:a16="http://schemas.microsoft.com/office/drawing/2014/main" id="{D706805D-F813-4525-B2D0-87D0988C7E76}"/>
                  </a:ext>
                </a:extLst>
              </p:cNvPr>
              <p:cNvSpPr/>
              <p:nvPr/>
            </p:nvSpPr>
            <p:spPr>
              <a:xfrm>
                <a:off x="292998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03" name="Pravokutnik 302">
                <a:extLst>
                  <a:ext uri="{FF2B5EF4-FFF2-40B4-BE49-F238E27FC236}">
                    <a16:creationId xmlns:a16="http://schemas.microsoft.com/office/drawing/2014/main" id="{EDE64538-711E-4C0B-834F-4F92CCBD25CB}"/>
                  </a:ext>
                </a:extLst>
              </p:cNvPr>
              <p:cNvSpPr/>
              <p:nvPr/>
            </p:nvSpPr>
            <p:spPr>
              <a:xfrm>
                <a:off x="262579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04" name="Pravokutnik 303">
                <a:extLst>
                  <a:ext uri="{FF2B5EF4-FFF2-40B4-BE49-F238E27FC236}">
                    <a16:creationId xmlns:a16="http://schemas.microsoft.com/office/drawing/2014/main" id="{29456B39-A897-48D7-8D5D-29A562FC205F}"/>
                  </a:ext>
                </a:extLst>
              </p:cNvPr>
              <p:cNvSpPr/>
              <p:nvPr/>
            </p:nvSpPr>
            <p:spPr>
              <a:xfrm>
                <a:off x="323416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05" name="Pravokutnik 304">
                <a:extLst>
                  <a:ext uri="{FF2B5EF4-FFF2-40B4-BE49-F238E27FC236}">
                    <a16:creationId xmlns:a16="http://schemas.microsoft.com/office/drawing/2014/main" id="{75DDD6A7-3BFB-411A-AD0E-69CE9E312004}"/>
                  </a:ext>
                </a:extLst>
              </p:cNvPr>
              <p:cNvSpPr/>
              <p:nvPr/>
            </p:nvSpPr>
            <p:spPr>
              <a:xfrm>
                <a:off x="353835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06" name="Pravokutnik 305">
                <a:extLst>
                  <a:ext uri="{FF2B5EF4-FFF2-40B4-BE49-F238E27FC236}">
                    <a16:creationId xmlns:a16="http://schemas.microsoft.com/office/drawing/2014/main" id="{01F5F381-A516-47EE-BACF-BC150DA3C7FD}"/>
                  </a:ext>
                </a:extLst>
              </p:cNvPr>
              <p:cNvSpPr/>
              <p:nvPr/>
            </p:nvSpPr>
            <p:spPr>
              <a:xfrm>
                <a:off x="384253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07" name="Pravokutnik 306">
                <a:extLst>
                  <a:ext uri="{FF2B5EF4-FFF2-40B4-BE49-F238E27FC236}">
                    <a16:creationId xmlns:a16="http://schemas.microsoft.com/office/drawing/2014/main" id="{221F8697-86B2-43AD-BA32-2FEC3E87D66F}"/>
                  </a:ext>
                </a:extLst>
              </p:cNvPr>
              <p:cNvSpPr/>
              <p:nvPr/>
            </p:nvSpPr>
            <p:spPr>
              <a:xfrm>
                <a:off x="414672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08" name="Pravokutnik 307">
                <a:extLst>
                  <a:ext uri="{FF2B5EF4-FFF2-40B4-BE49-F238E27FC236}">
                    <a16:creationId xmlns:a16="http://schemas.microsoft.com/office/drawing/2014/main" id="{D7C3E6BB-6D7F-4F60-91B4-9E944D01558A}"/>
                  </a:ext>
                </a:extLst>
              </p:cNvPr>
              <p:cNvSpPr/>
              <p:nvPr/>
            </p:nvSpPr>
            <p:spPr>
              <a:xfrm>
                <a:off x="445090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09" name="Pravokutnik 308">
                <a:extLst>
                  <a:ext uri="{FF2B5EF4-FFF2-40B4-BE49-F238E27FC236}">
                    <a16:creationId xmlns:a16="http://schemas.microsoft.com/office/drawing/2014/main" id="{0C1E9F61-1284-41BF-A375-4245A20B3EC5}"/>
                  </a:ext>
                </a:extLst>
              </p:cNvPr>
              <p:cNvSpPr/>
              <p:nvPr/>
            </p:nvSpPr>
            <p:spPr>
              <a:xfrm>
                <a:off x="475509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10" name="Pravokutnik 309">
                <a:extLst>
                  <a:ext uri="{FF2B5EF4-FFF2-40B4-BE49-F238E27FC236}">
                    <a16:creationId xmlns:a16="http://schemas.microsoft.com/office/drawing/2014/main" id="{F15E33EE-25CA-4985-909C-F4667BCEBB85}"/>
                  </a:ext>
                </a:extLst>
              </p:cNvPr>
              <p:cNvSpPr/>
              <p:nvPr/>
            </p:nvSpPr>
            <p:spPr>
              <a:xfrm>
                <a:off x="5059284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</p:grpSp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id="{FCBF8263-0AED-4B3C-A60C-CECD2ACB3457}"/>
              </a:ext>
            </a:extLst>
          </p:cNvPr>
          <p:cNvGrpSpPr/>
          <p:nvPr/>
        </p:nvGrpSpPr>
        <p:grpSpPr>
          <a:xfrm>
            <a:off x="319848" y="4822498"/>
            <a:ext cx="9748978" cy="180000"/>
            <a:chOff x="472248" y="4822498"/>
            <a:chExt cx="9748978" cy="180000"/>
          </a:xfrm>
        </p:grpSpPr>
        <p:grpSp>
          <p:nvGrpSpPr>
            <p:cNvPr id="254" name="Grupa 253">
              <a:extLst>
                <a:ext uri="{FF2B5EF4-FFF2-40B4-BE49-F238E27FC236}">
                  <a16:creationId xmlns:a16="http://schemas.microsoft.com/office/drawing/2014/main" id="{3DBA735A-5F33-45CF-A7E1-3D729A6F4223}"/>
                </a:ext>
              </a:extLst>
            </p:cNvPr>
            <p:cNvGrpSpPr/>
            <p:nvPr/>
          </p:nvGrpSpPr>
          <p:grpSpPr>
            <a:xfrm>
              <a:off x="472248" y="4822498"/>
              <a:ext cx="4860000" cy="180000"/>
              <a:chOff x="496502" y="2158383"/>
              <a:chExt cx="9678071" cy="252000"/>
            </a:xfrm>
            <a:solidFill>
              <a:schemeClr val="bg1"/>
            </a:solidFill>
          </p:grpSpPr>
          <p:sp>
            <p:nvSpPr>
              <p:cNvPr id="255" name="Pravokutnik 254">
                <a:extLst>
                  <a:ext uri="{FF2B5EF4-FFF2-40B4-BE49-F238E27FC236}">
                    <a16:creationId xmlns:a16="http://schemas.microsoft.com/office/drawing/2014/main" id="{0F8D109A-ACC4-49EF-98B5-6D900CB844A0}"/>
                  </a:ext>
                </a:extLst>
              </p:cNvPr>
              <p:cNvSpPr/>
              <p:nvPr/>
            </p:nvSpPr>
            <p:spPr>
              <a:xfrm>
                <a:off x="49650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56" name="Pravokutnik 255">
                <a:extLst>
                  <a:ext uri="{FF2B5EF4-FFF2-40B4-BE49-F238E27FC236}">
                    <a16:creationId xmlns:a16="http://schemas.microsoft.com/office/drawing/2014/main" id="{421AAC11-B051-4E0A-8C50-B04378A6135B}"/>
                  </a:ext>
                </a:extLst>
              </p:cNvPr>
              <p:cNvSpPr/>
              <p:nvPr/>
            </p:nvSpPr>
            <p:spPr>
              <a:xfrm>
                <a:off x="80068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257" name="Pravokutnik 256">
                <a:extLst>
                  <a:ext uri="{FF2B5EF4-FFF2-40B4-BE49-F238E27FC236}">
                    <a16:creationId xmlns:a16="http://schemas.microsoft.com/office/drawing/2014/main" id="{8F45331F-E968-426A-894B-E53F9C7D5974}"/>
                  </a:ext>
                </a:extLst>
              </p:cNvPr>
              <p:cNvSpPr/>
              <p:nvPr/>
            </p:nvSpPr>
            <p:spPr>
              <a:xfrm>
                <a:off x="110487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58" name="Pravokutnik 257">
                <a:extLst>
                  <a:ext uri="{FF2B5EF4-FFF2-40B4-BE49-F238E27FC236}">
                    <a16:creationId xmlns:a16="http://schemas.microsoft.com/office/drawing/2014/main" id="{89A5D8E5-CC61-4827-9424-FFCF6126B9D2}"/>
                  </a:ext>
                </a:extLst>
              </p:cNvPr>
              <p:cNvSpPr/>
              <p:nvPr/>
            </p:nvSpPr>
            <p:spPr>
              <a:xfrm>
                <a:off x="140905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59" name="Pravokutnik 258">
                <a:extLst>
                  <a:ext uri="{FF2B5EF4-FFF2-40B4-BE49-F238E27FC236}">
                    <a16:creationId xmlns:a16="http://schemas.microsoft.com/office/drawing/2014/main" id="{0FB805E4-BEAA-40F8-A3D4-1BAA327D0115}"/>
                  </a:ext>
                </a:extLst>
              </p:cNvPr>
              <p:cNvSpPr/>
              <p:nvPr/>
            </p:nvSpPr>
            <p:spPr>
              <a:xfrm>
                <a:off x="171324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60" name="Pravokutnik 259">
                <a:extLst>
                  <a:ext uri="{FF2B5EF4-FFF2-40B4-BE49-F238E27FC236}">
                    <a16:creationId xmlns:a16="http://schemas.microsoft.com/office/drawing/2014/main" id="{F659A435-F3E2-4052-81BD-31EC03A0FC37}"/>
                  </a:ext>
                </a:extLst>
              </p:cNvPr>
              <p:cNvSpPr/>
              <p:nvPr/>
            </p:nvSpPr>
            <p:spPr>
              <a:xfrm>
                <a:off x="201742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261" name="Pravokutnik 260">
                <a:extLst>
                  <a:ext uri="{FF2B5EF4-FFF2-40B4-BE49-F238E27FC236}">
                    <a16:creationId xmlns:a16="http://schemas.microsoft.com/office/drawing/2014/main" id="{5F3ABB1A-0FFD-49FA-858D-5DF23646E2C6}"/>
                  </a:ext>
                </a:extLst>
              </p:cNvPr>
              <p:cNvSpPr/>
              <p:nvPr/>
            </p:nvSpPr>
            <p:spPr>
              <a:xfrm>
                <a:off x="232161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62" name="Pravokutnik 261">
                <a:extLst>
                  <a:ext uri="{FF2B5EF4-FFF2-40B4-BE49-F238E27FC236}">
                    <a16:creationId xmlns:a16="http://schemas.microsoft.com/office/drawing/2014/main" id="{9518029E-E8B3-46D3-8D7B-D3A9AA39BBC3}"/>
                  </a:ext>
                </a:extLst>
              </p:cNvPr>
              <p:cNvSpPr/>
              <p:nvPr/>
            </p:nvSpPr>
            <p:spPr>
              <a:xfrm>
                <a:off x="292998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263" name="Pravokutnik 262">
                <a:extLst>
                  <a:ext uri="{FF2B5EF4-FFF2-40B4-BE49-F238E27FC236}">
                    <a16:creationId xmlns:a16="http://schemas.microsoft.com/office/drawing/2014/main" id="{3E095176-57C3-41F3-AB0B-1BC5A577EEF0}"/>
                  </a:ext>
                </a:extLst>
              </p:cNvPr>
              <p:cNvSpPr/>
              <p:nvPr/>
            </p:nvSpPr>
            <p:spPr>
              <a:xfrm>
                <a:off x="262579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264" name="Pravokutnik 263">
                <a:extLst>
                  <a:ext uri="{FF2B5EF4-FFF2-40B4-BE49-F238E27FC236}">
                    <a16:creationId xmlns:a16="http://schemas.microsoft.com/office/drawing/2014/main" id="{CFE34A73-960F-40A8-BD33-9B67EECB31BA}"/>
                  </a:ext>
                </a:extLst>
              </p:cNvPr>
              <p:cNvSpPr/>
              <p:nvPr/>
            </p:nvSpPr>
            <p:spPr>
              <a:xfrm>
                <a:off x="323416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265" name="Pravokutnik 264">
                <a:extLst>
                  <a:ext uri="{FF2B5EF4-FFF2-40B4-BE49-F238E27FC236}">
                    <a16:creationId xmlns:a16="http://schemas.microsoft.com/office/drawing/2014/main" id="{E9740EAD-3C51-4638-89EA-0B9CA2884CF6}"/>
                  </a:ext>
                </a:extLst>
              </p:cNvPr>
              <p:cNvSpPr/>
              <p:nvPr/>
            </p:nvSpPr>
            <p:spPr>
              <a:xfrm>
                <a:off x="353835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66" name="Pravokutnik 265">
                <a:extLst>
                  <a:ext uri="{FF2B5EF4-FFF2-40B4-BE49-F238E27FC236}">
                    <a16:creationId xmlns:a16="http://schemas.microsoft.com/office/drawing/2014/main" id="{E5FF2C7C-AFC9-4AEE-8B07-2A2134F4187A}"/>
                  </a:ext>
                </a:extLst>
              </p:cNvPr>
              <p:cNvSpPr/>
              <p:nvPr/>
            </p:nvSpPr>
            <p:spPr>
              <a:xfrm>
                <a:off x="384253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67" name="Pravokutnik 266">
                <a:extLst>
                  <a:ext uri="{FF2B5EF4-FFF2-40B4-BE49-F238E27FC236}">
                    <a16:creationId xmlns:a16="http://schemas.microsoft.com/office/drawing/2014/main" id="{7CDB3614-C182-4362-8C36-309C5572B43C}"/>
                  </a:ext>
                </a:extLst>
              </p:cNvPr>
              <p:cNvSpPr/>
              <p:nvPr/>
            </p:nvSpPr>
            <p:spPr>
              <a:xfrm>
                <a:off x="414672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268" name="Pravokutnik 267">
                <a:extLst>
                  <a:ext uri="{FF2B5EF4-FFF2-40B4-BE49-F238E27FC236}">
                    <a16:creationId xmlns:a16="http://schemas.microsoft.com/office/drawing/2014/main" id="{931F1212-1D96-4F6C-A499-A774C2E9E30E}"/>
                  </a:ext>
                </a:extLst>
              </p:cNvPr>
              <p:cNvSpPr/>
              <p:nvPr/>
            </p:nvSpPr>
            <p:spPr>
              <a:xfrm>
                <a:off x="445090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69" name="Pravokutnik 268">
                <a:extLst>
                  <a:ext uri="{FF2B5EF4-FFF2-40B4-BE49-F238E27FC236}">
                    <a16:creationId xmlns:a16="http://schemas.microsoft.com/office/drawing/2014/main" id="{39D58B3E-25C7-401B-AE4E-2B5632187C1B}"/>
                  </a:ext>
                </a:extLst>
              </p:cNvPr>
              <p:cNvSpPr/>
              <p:nvPr/>
            </p:nvSpPr>
            <p:spPr>
              <a:xfrm>
                <a:off x="475509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70" name="Pravokutnik 269">
                <a:extLst>
                  <a:ext uri="{FF2B5EF4-FFF2-40B4-BE49-F238E27FC236}">
                    <a16:creationId xmlns:a16="http://schemas.microsoft.com/office/drawing/2014/main" id="{E8E1C92B-D44F-497D-BF37-0B285969C754}"/>
                  </a:ext>
                </a:extLst>
              </p:cNvPr>
              <p:cNvSpPr/>
              <p:nvPr/>
            </p:nvSpPr>
            <p:spPr>
              <a:xfrm>
                <a:off x="5059284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271" name="Pravokutnik 270">
                <a:extLst>
                  <a:ext uri="{FF2B5EF4-FFF2-40B4-BE49-F238E27FC236}">
                    <a16:creationId xmlns:a16="http://schemas.microsoft.com/office/drawing/2014/main" id="{254DD5E9-D35D-46AE-A693-18F6B4F0ABEC}"/>
                  </a:ext>
                </a:extLst>
              </p:cNvPr>
              <p:cNvSpPr/>
              <p:nvPr/>
            </p:nvSpPr>
            <p:spPr>
              <a:xfrm>
                <a:off x="535979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272" name="Pravokutnik 271">
                <a:extLst>
                  <a:ext uri="{FF2B5EF4-FFF2-40B4-BE49-F238E27FC236}">
                    <a16:creationId xmlns:a16="http://schemas.microsoft.com/office/drawing/2014/main" id="{B763150C-556E-46B7-AE79-0744A2841184}"/>
                  </a:ext>
                </a:extLst>
              </p:cNvPr>
              <p:cNvSpPr/>
              <p:nvPr/>
            </p:nvSpPr>
            <p:spPr>
              <a:xfrm>
                <a:off x="566397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73" name="Pravokutnik 272">
                <a:extLst>
                  <a:ext uri="{FF2B5EF4-FFF2-40B4-BE49-F238E27FC236}">
                    <a16:creationId xmlns:a16="http://schemas.microsoft.com/office/drawing/2014/main" id="{D514C7ED-199A-4242-A9CE-414F289982A7}"/>
                  </a:ext>
                </a:extLst>
              </p:cNvPr>
              <p:cNvSpPr/>
              <p:nvPr/>
            </p:nvSpPr>
            <p:spPr>
              <a:xfrm>
                <a:off x="596816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274" name="Pravokutnik 273">
                <a:extLst>
                  <a:ext uri="{FF2B5EF4-FFF2-40B4-BE49-F238E27FC236}">
                    <a16:creationId xmlns:a16="http://schemas.microsoft.com/office/drawing/2014/main" id="{F00FAA85-040E-4476-B383-4AC0C0D691FE}"/>
                  </a:ext>
                </a:extLst>
              </p:cNvPr>
              <p:cNvSpPr/>
              <p:nvPr/>
            </p:nvSpPr>
            <p:spPr>
              <a:xfrm>
                <a:off x="627234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75" name="Pravokutnik 274">
                <a:extLst>
                  <a:ext uri="{FF2B5EF4-FFF2-40B4-BE49-F238E27FC236}">
                    <a16:creationId xmlns:a16="http://schemas.microsoft.com/office/drawing/2014/main" id="{4EAA512F-FA7F-45CF-AB64-6AA1FE7957BF}"/>
                  </a:ext>
                </a:extLst>
              </p:cNvPr>
              <p:cNvSpPr/>
              <p:nvPr/>
            </p:nvSpPr>
            <p:spPr>
              <a:xfrm>
                <a:off x="657653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276" name="Pravokutnik 275">
                <a:extLst>
                  <a:ext uri="{FF2B5EF4-FFF2-40B4-BE49-F238E27FC236}">
                    <a16:creationId xmlns:a16="http://schemas.microsoft.com/office/drawing/2014/main" id="{2D72FCA4-2BBA-4D4F-B30A-260DB94C4AE3}"/>
                  </a:ext>
                </a:extLst>
              </p:cNvPr>
              <p:cNvSpPr/>
              <p:nvPr/>
            </p:nvSpPr>
            <p:spPr>
              <a:xfrm>
                <a:off x="688071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277" name="Pravokutnik 276">
                <a:extLst>
                  <a:ext uri="{FF2B5EF4-FFF2-40B4-BE49-F238E27FC236}">
                    <a16:creationId xmlns:a16="http://schemas.microsoft.com/office/drawing/2014/main" id="{FC36697B-A298-482E-AB11-4D5A81DB9CDF}"/>
                  </a:ext>
                </a:extLst>
              </p:cNvPr>
              <p:cNvSpPr/>
              <p:nvPr/>
            </p:nvSpPr>
            <p:spPr>
              <a:xfrm>
                <a:off x="718490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278" name="Pravokutnik 277">
                <a:extLst>
                  <a:ext uri="{FF2B5EF4-FFF2-40B4-BE49-F238E27FC236}">
                    <a16:creationId xmlns:a16="http://schemas.microsoft.com/office/drawing/2014/main" id="{25588DED-81E2-4ACE-A37F-A1CB3B3CB801}"/>
                  </a:ext>
                </a:extLst>
              </p:cNvPr>
              <p:cNvSpPr/>
              <p:nvPr/>
            </p:nvSpPr>
            <p:spPr>
              <a:xfrm>
                <a:off x="779327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79" name="Pravokutnik 278">
                <a:extLst>
                  <a:ext uri="{FF2B5EF4-FFF2-40B4-BE49-F238E27FC236}">
                    <a16:creationId xmlns:a16="http://schemas.microsoft.com/office/drawing/2014/main" id="{8DE381C1-E4F7-4649-8B5D-0F20136B70D3}"/>
                  </a:ext>
                </a:extLst>
              </p:cNvPr>
              <p:cNvSpPr/>
              <p:nvPr/>
            </p:nvSpPr>
            <p:spPr>
              <a:xfrm>
                <a:off x="748908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280" name="Pravokutnik 279">
                <a:extLst>
                  <a:ext uri="{FF2B5EF4-FFF2-40B4-BE49-F238E27FC236}">
                    <a16:creationId xmlns:a16="http://schemas.microsoft.com/office/drawing/2014/main" id="{FF733B38-B08C-46CE-B26A-6B267B8DCDCC}"/>
                  </a:ext>
                </a:extLst>
              </p:cNvPr>
              <p:cNvSpPr/>
              <p:nvPr/>
            </p:nvSpPr>
            <p:spPr>
              <a:xfrm>
                <a:off x="809745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281" name="Pravokutnik 280">
                <a:extLst>
                  <a:ext uri="{FF2B5EF4-FFF2-40B4-BE49-F238E27FC236}">
                    <a16:creationId xmlns:a16="http://schemas.microsoft.com/office/drawing/2014/main" id="{32CAED4C-4937-4349-90CA-5FC6EC533648}"/>
                  </a:ext>
                </a:extLst>
              </p:cNvPr>
              <p:cNvSpPr/>
              <p:nvPr/>
            </p:nvSpPr>
            <p:spPr>
              <a:xfrm>
                <a:off x="840164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82" name="Pravokutnik 281">
                <a:extLst>
                  <a:ext uri="{FF2B5EF4-FFF2-40B4-BE49-F238E27FC236}">
                    <a16:creationId xmlns:a16="http://schemas.microsoft.com/office/drawing/2014/main" id="{F9FDFD0C-8E2F-4530-A014-E5EAD1C2D650}"/>
                  </a:ext>
                </a:extLst>
              </p:cNvPr>
              <p:cNvSpPr/>
              <p:nvPr/>
            </p:nvSpPr>
            <p:spPr>
              <a:xfrm>
                <a:off x="870582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283" name="Pravokutnik 282">
                <a:extLst>
                  <a:ext uri="{FF2B5EF4-FFF2-40B4-BE49-F238E27FC236}">
                    <a16:creationId xmlns:a16="http://schemas.microsoft.com/office/drawing/2014/main" id="{FC3E9AEE-118B-4286-A9DD-360B31910664}"/>
                  </a:ext>
                </a:extLst>
              </p:cNvPr>
              <p:cNvSpPr/>
              <p:nvPr/>
            </p:nvSpPr>
            <p:spPr>
              <a:xfrm>
                <a:off x="901001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84" name="Pravokutnik 283">
                <a:extLst>
                  <a:ext uri="{FF2B5EF4-FFF2-40B4-BE49-F238E27FC236}">
                    <a16:creationId xmlns:a16="http://schemas.microsoft.com/office/drawing/2014/main" id="{7108F99C-EEC8-4CA0-903A-BE5F410D1DE3}"/>
                  </a:ext>
                </a:extLst>
              </p:cNvPr>
              <p:cNvSpPr/>
              <p:nvPr/>
            </p:nvSpPr>
            <p:spPr>
              <a:xfrm>
                <a:off x="931419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85" name="Pravokutnik 284">
                <a:extLst>
                  <a:ext uri="{FF2B5EF4-FFF2-40B4-BE49-F238E27FC236}">
                    <a16:creationId xmlns:a16="http://schemas.microsoft.com/office/drawing/2014/main" id="{F61B2759-FD1D-42A4-A98B-F8D0DEE06FB8}"/>
                  </a:ext>
                </a:extLst>
              </p:cNvPr>
              <p:cNvSpPr/>
              <p:nvPr/>
            </p:nvSpPr>
            <p:spPr>
              <a:xfrm>
                <a:off x="961838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86" name="Pravokutnik 285">
                <a:extLst>
                  <a:ext uri="{FF2B5EF4-FFF2-40B4-BE49-F238E27FC236}">
                    <a16:creationId xmlns:a16="http://schemas.microsoft.com/office/drawing/2014/main" id="{F802D8FB-DA89-47F1-B6BC-34033827CA88}"/>
                  </a:ext>
                </a:extLst>
              </p:cNvPr>
              <p:cNvSpPr/>
              <p:nvPr/>
            </p:nvSpPr>
            <p:spPr>
              <a:xfrm>
                <a:off x="9922573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</p:grpSp>
        <p:grpSp>
          <p:nvGrpSpPr>
            <p:cNvPr id="311" name="Grupa 310">
              <a:extLst>
                <a:ext uri="{FF2B5EF4-FFF2-40B4-BE49-F238E27FC236}">
                  <a16:creationId xmlns:a16="http://schemas.microsoft.com/office/drawing/2014/main" id="{0CF32766-9F27-4FF1-9F9D-CB4190CCDE10}"/>
                </a:ext>
              </a:extLst>
            </p:cNvPr>
            <p:cNvGrpSpPr/>
            <p:nvPr/>
          </p:nvGrpSpPr>
          <p:grpSpPr>
            <a:xfrm>
              <a:off x="5361226" y="4822498"/>
              <a:ext cx="4860000" cy="180000"/>
              <a:chOff x="496502" y="2158383"/>
              <a:chExt cx="9678071" cy="252000"/>
            </a:xfrm>
            <a:solidFill>
              <a:schemeClr val="bg1"/>
            </a:solidFill>
          </p:grpSpPr>
          <p:sp>
            <p:nvSpPr>
              <p:cNvPr id="312" name="Pravokutnik 311">
                <a:extLst>
                  <a:ext uri="{FF2B5EF4-FFF2-40B4-BE49-F238E27FC236}">
                    <a16:creationId xmlns:a16="http://schemas.microsoft.com/office/drawing/2014/main" id="{09CC3D7E-678C-4A80-B72F-583276A08C9E}"/>
                  </a:ext>
                </a:extLst>
              </p:cNvPr>
              <p:cNvSpPr/>
              <p:nvPr/>
            </p:nvSpPr>
            <p:spPr>
              <a:xfrm>
                <a:off x="49650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13" name="Pravokutnik 312">
                <a:extLst>
                  <a:ext uri="{FF2B5EF4-FFF2-40B4-BE49-F238E27FC236}">
                    <a16:creationId xmlns:a16="http://schemas.microsoft.com/office/drawing/2014/main" id="{185F4DFD-68F2-4559-B8E1-7AA729ACA6BA}"/>
                  </a:ext>
                </a:extLst>
              </p:cNvPr>
              <p:cNvSpPr/>
              <p:nvPr/>
            </p:nvSpPr>
            <p:spPr>
              <a:xfrm>
                <a:off x="80068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14" name="Pravokutnik 313">
                <a:extLst>
                  <a:ext uri="{FF2B5EF4-FFF2-40B4-BE49-F238E27FC236}">
                    <a16:creationId xmlns:a16="http://schemas.microsoft.com/office/drawing/2014/main" id="{E41DD118-50E6-4ADD-96EC-98C0713F2A1A}"/>
                  </a:ext>
                </a:extLst>
              </p:cNvPr>
              <p:cNvSpPr/>
              <p:nvPr/>
            </p:nvSpPr>
            <p:spPr>
              <a:xfrm>
                <a:off x="110487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15" name="Pravokutnik 314">
                <a:extLst>
                  <a:ext uri="{FF2B5EF4-FFF2-40B4-BE49-F238E27FC236}">
                    <a16:creationId xmlns:a16="http://schemas.microsoft.com/office/drawing/2014/main" id="{D0D26482-C01E-4488-97DB-4C8A12C65DE9}"/>
                  </a:ext>
                </a:extLst>
              </p:cNvPr>
              <p:cNvSpPr/>
              <p:nvPr/>
            </p:nvSpPr>
            <p:spPr>
              <a:xfrm>
                <a:off x="140905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16" name="Pravokutnik 315">
                <a:extLst>
                  <a:ext uri="{FF2B5EF4-FFF2-40B4-BE49-F238E27FC236}">
                    <a16:creationId xmlns:a16="http://schemas.microsoft.com/office/drawing/2014/main" id="{707DBDFB-BFB4-4E62-A052-5A92F2660A9B}"/>
                  </a:ext>
                </a:extLst>
              </p:cNvPr>
              <p:cNvSpPr/>
              <p:nvPr/>
            </p:nvSpPr>
            <p:spPr>
              <a:xfrm>
                <a:off x="171324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17" name="Pravokutnik 316">
                <a:extLst>
                  <a:ext uri="{FF2B5EF4-FFF2-40B4-BE49-F238E27FC236}">
                    <a16:creationId xmlns:a16="http://schemas.microsoft.com/office/drawing/2014/main" id="{1AF651E2-422A-4455-8B50-E0C40B2328C2}"/>
                  </a:ext>
                </a:extLst>
              </p:cNvPr>
              <p:cNvSpPr/>
              <p:nvPr/>
            </p:nvSpPr>
            <p:spPr>
              <a:xfrm>
                <a:off x="201742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18" name="Pravokutnik 317">
                <a:extLst>
                  <a:ext uri="{FF2B5EF4-FFF2-40B4-BE49-F238E27FC236}">
                    <a16:creationId xmlns:a16="http://schemas.microsoft.com/office/drawing/2014/main" id="{6FB7399E-597B-411C-AB37-A071C9761D04}"/>
                  </a:ext>
                </a:extLst>
              </p:cNvPr>
              <p:cNvSpPr/>
              <p:nvPr/>
            </p:nvSpPr>
            <p:spPr>
              <a:xfrm>
                <a:off x="232161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19" name="Pravokutnik 318">
                <a:extLst>
                  <a:ext uri="{FF2B5EF4-FFF2-40B4-BE49-F238E27FC236}">
                    <a16:creationId xmlns:a16="http://schemas.microsoft.com/office/drawing/2014/main" id="{16FB80CC-16D2-47C8-AD00-CC29ECA42648}"/>
                  </a:ext>
                </a:extLst>
              </p:cNvPr>
              <p:cNvSpPr/>
              <p:nvPr/>
            </p:nvSpPr>
            <p:spPr>
              <a:xfrm>
                <a:off x="292998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20" name="Pravokutnik 319">
                <a:extLst>
                  <a:ext uri="{FF2B5EF4-FFF2-40B4-BE49-F238E27FC236}">
                    <a16:creationId xmlns:a16="http://schemas.microsoft.com/office/drawing/2014/main" id="{2A47747F-1B6C-412D-87D0-EF38183E213D}"/>
                  </a:ext>
                </a:extLst>
              </p:cNvPr>
              <p:cNvSpPr/>
              <p:nvPr/>
            </p:nvSpPr>
            <p:spPr>
              <a:xfrm>
                <a:off x="262579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21" name="Pravokutnik 320">
                <a:extLst>
                  <a:ext uri="{FF2B5EF4-FFF2-40B4-BE49-F238E27FC236}">
                    <a16:creationId xmlns:a16="http://schemas.microsoft.com/office/drawing/2014/main" id="{A0C310EF-177B-4A8A-9EB0-2C3BD0B8FE5D}"/>
                  </a:ext>
                </a:extLst>
              </p:cNvPr>
              <p:cNvSpPr/>
              <p:nvPr/>
            </p:nvSpPr>
            <p:spPr>
              <a:xfrm>
                <a:off x="323416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22" name="Pravokutnik 321">
                <a:extLst>
                  <a:ext uri="{FF2B5EF4-FFF2-40B4-BE49-F238E27FC236}">
                    <a16:creationId xmlns:a16="http://schemas.microsoft.com/office/drawing/2014/main" id="{1AD1E298-6D84-4BDD-8026-C9D6D15EDC6E}"/>
                  </a:ext>
                </a:extLst>
              </p:cNvPr>
              <p:cNvSpPr/>
              <p:nvPr/>
            </p:nvSpPr>
            <p:spPr>
              <a:xfrm>
                <a:off x="353835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23" name="Pravokutnik 322">
                <a:extLst>
                  <a:ext uri="{FF2B5EF4-FFF2-40B4-BE49-F238E27FC236}">
                    <a16:creationId xmlns:a16="http://schemas.microsoft.com/office/drawing/2014/main" id="{83DC2A87-5153-49AD-B0AD-2AD856BBA7FD}"/>
                  </a:ext>
                </a:extLst>
              </p:cNvPr>
              <p:cNvSpPr/>
              <p:nvPr/>
            </p:nvSpPr>
            <p:spPr>
              <a:xfrm>
                <a:off x="384253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24" name="Pravokutnik 323">
                <a:extLst>
                  <a:ext uri="{FF2B5EF4-FFF2-40B4-BE49-F238E27FC236}">
                    <a16:creationId xmlns:a16="http://schemas.microsoft.com/office/drawing/2014/main" id="{206DF96D-665B-4C27-9DEF-14AACD7B6A8D}"/>
                  </a:ext>
                </a:extLst>
              </p:cNvPr>
              <p:cNvSpPr/>
              <p:nvPr/>
            </p:nvSpPr>
            <p:spPr>
              <a:xfrm>
                <a:off x="414672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25" name="Pravokutnik 324">
                <a:extLst>
                  <a:ext uri="{FF2B5EF4-FFF2-40B4-BE49-F238E27FC236}">
                    <a16:creationId xmlns:a16="http://schemas.microsoft.com/office/drawing/2014/main" id="{B4B884BA-39F8-42AE-B1AC-182B96EE41F6}"/>
                  </a:ext>
                </a:extLst>
              </p:cNvPr>
              <p:cNvSpPr/>
              <p:nvPr/>
            </p:nvSpPr>
            <p:spPr>
              <a:xfrm>
                <a:off x="445090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26" name="Pravokutnik 325">
                <a:extLst>
                  <a:ext uri="{FF2B5EF4-FFF2-40B4-BE49-F238E27FC236}">
                    <a16:creationId xmlns:a16="http://schemas.microsoft.com/office/drawing/2014/main" id="{F22F2562-09EA-4BDC-AF3E-8852FDF66C2E}"/>
                  </a:ext>
                </a:extLst>
              </p:cNvPr>
              <p:cNvSpPr/>
              <p:nvPr/>
            </p:nvSpPr>
            <p:spPr>
              <a:xfrm>
                <a:off x="475509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27" name="Pravokutnik 326">
                <a:extLst>
                  <a:ext uri="{FF2B5EF4-FFF2-40B4-BE49-F238E27FC236}">
                    <a16:creationId xmlns:a16="http://schemas.microsoft.com/office/drawing/2014/main" id="{858F9566-F084-4F36-ABD3-7E29DA6CFB1A}"/>
                  </a:ext>
                </a:extLst>
              </p:cNvPr>
              <p:cNvSpPr/>
              <p:nvPr/>
            </p:nvSpPr>
            <p:spPr>
              <a:xfrm>
                <a:off x="5059284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28" name="Pravokutnik 327">
                <a:extLst>
                  <a:ext uri="{FF2B5EF4-FFF2-40B4-BE49-F238E27FC236}">
                    <a16:creationId xmlns:a16="http://schemas.microsoft.com/office/drawing/2014/main" id="{0DFC96A2-CBE3-4698-9ECD-9A98464B2CF2}"/>
                  </a:ext>
                </a:extLst>
              </p:cNvPr>
              <p:cNvSpPr/>
              <p:nvPr/>
            </p:nvSpPr>
            <p:spPr>
              <a:xfrm>
                <a:off x="535979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29" name="Pravokutnik 328">
                <a:extLst>
                  <a:ext uri="{FF2B5EF4-FFF2-40B4-BE49-F238E27FC236}">
                    <a16:creationId xmlns:a16="http://schemas.microsoft.com/office/drawing/2014/main" id="{4CE338E3-8363-4FD3-A986-E52E0CD66B29}"/>
                  </a:ext>
                </a:extLst>
              </p:cNvPr>
              <p:cNvSpPr/>
              <p:nvPr/>
            </p:nvSpPr>
            <p:spPr>
              <a:xfrm>
                <a:off x="566397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30" name="Pravokutnik 329">
                <a:extLst>
                  <a:ext uri="{FF2B5EF4-FFF2-40B4-BE49-F238E27FC236}">
                    <a16:creationId xmlns:a16="http://schemas.microsoft.com/office/drawing/2014/main" id="{8F814457-F5C6-4D15-AFCD-299D361E105D}"/>
                  </a:ext>
                </a:extLst>
              </p:cNvPr>
              <p:cNvSpPr/>
              <p:nvPr/>
            </p:nvSpPr>
            <p:spPr>
              <a:xfrm>
                <a:off x="596816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31" name="Pravokutnik 330">
                <a:extLst>
                  <a:ext uri="{FF2B5EF4-FFF2-40B4-BE49-F238E27FC236}">
                    <a16:creationId xmlns:a16="http://schemas.microsoft.com/office/drawing/2014/main" id="{18023A2D-3009-4EA4-A2F0-09EEF5C535C8}"/>
                  </a:ext>
                </a:extLst>
              </p:cNvPr>
              <p:cNvSpPr/>
              <p:nvPr/>
            </p:nvSpPr>
            <p:spPr>
              <a:xfrm>
                <a:off x="627234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32" name="Pravokutnik 331">
                <a:extLst>
                  <a:ext uri="{FF2B5EF4-FFF2-40B4-BE49-F238E27FC236}">
                    <a16:creationId xmlns:a16="http://schemas.microsoft.com/office/drawing/2014/main" id="{7F4CD440-208F-48D7-8FF9-E3C094423121}"/>
                  </a:ext>
                </a:extLst>
              </p:cNvPr>
              <p:cNvSpPr/>
              <p:nvPr/>
            </p:nvSpPr>
            <p:spPr>
              <a:xfrm>
                <a:off x="657653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33" name="Pravokutnik 332">
                <a:extLst>
                  <a:ext uri="{FF2B5EF4-FFF2-40B4-BE49-F238E27FC236}">
                    <a16:creationId xmlns:a16="http://schemas.microsoft.com/office/drawing/2014/main" id="{98243570-44D4-453B-A33A-D2D80CDD6054}"/>
                  </a:ext>
                </a:extLst>
              </p:cNvPr>
              <p:cNvSpPr/>
              <p:nvPr/>
            </p:nvSpPr>
            <p:spPr>
              <a:xfrm>
                <a:off x="688071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34" name="Pravokutnik 333">
                <a:extLst>
                  <a:ext uri="{FF2B5EF4-FFF2-40B4-BE49-F238E27FC236}">
                    <a16:creationId xmlns:a16="http://schemas.microsoft.com/office/drawing/2014/main" id="{57ACA065-DA30-450A-8537-0571E17F705D}"/>
                  </a:ext>
                </a:extLst>
              </p:cNvPr>
              <p:cNvSpPr/>
              <p:nvPr/>
            </p:nvSpPr>
            <p:spPr>
              <a:xfrm>
                <a:off x="718490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35" name="Pravokutnik 334">
                <a:extLst>
                  <a:ext uri="{FF2B5EF4-FFF2-40B4-BE49-F238E27FC236}">
                    <a16:creationId xmlns:a16="http://schemas.microsoft.com/office/drawing/2014/main" id="{F6E2E8F5-CC95-49AD-86EB-08375FEA078C}"/>
                  </a:ext>
                </a:extLst>
              </p:cNvPr>
              <p:cNvSpPr/>
              <p:nvPr/>
            </p:nvSpPr>
            <p:spPr>
              <a:xfrm>
                <a:off x="779327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36" name="Pravokutnik 335">
                <a:extLst>
                  <a:ext uri="{FF2B5EF4-FFF2-40B4-BE49-F238E27FC236}">
                    <a16:creationId xmlns:a16="http://schemas.microsoft.com/office/drawing/2014/main" id="{E768915B-1DB7-4E01-BCC7-7C8B8A9C70CE}"/>
                  </a:ext>
                </a:extLst>
              </p:cNvPr>
              <p:cNvSpPr/>
              <p:nvPr/>
            </p:nvSpPr>
            <p:spPr>
              <a:xfrm>
                <a:off x="748908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37" name="Pravokutnik 336">
                <a:extLst>
                  <a:ext uri="{FF2B5EF4-FFF2-40B4-BE49-F238E27FC236}">
                    <a16:creationId xmlns:a16="http://schemas.microsoft.com/office/drawing/2014/main" id="{A20E70BE-591C-4695-A4BD-A30083305C25}"/>
                  </a:ext>
                </a:extLst>
              </p:cNvPr>
              <p:cNvSpPr/>
              <p:nvPr/>
            </p:nvSpPr>
            <p:spPr>
              <a:xfrm>
                <a:off x="809745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38" name="Pravokutnik 337">
                <a:extLst>
                  <a:ext uri="{FF2B5EF4-FFF2-40B4-BE49-F238E27FC236}">
                    <a16:creationId xmlns:a16="http://schemas.microsoft.com/office/drawing/2014/main" id="{728DF0FE-5252-472B-A465-CF24B412CA69}"/>
                  </a:ext>
                </a:extLst>
              </p:cNvPr>
              <p:cNvSpPr/>
              <p:nvPr/>
            </p:nvSpPr>
            <p:spPr>
              <a:xfrm>
                <a:off x="840164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39" name="Pravokutnik 338">
                <a:extLst>
                  <a:ext uri="{FF2B5EF4-FFF2-40B4-BE49-F238E27FC236}">
                    <a16:creationId xmlns:a16="http://schemas.microsoft.com/office/drawing/2014/main" id="{65E37169-5420-4BCC-ADFD-03A2966921A3}"/>
                  </a:ext>
                </a:extLst>
              </p:cNvPr>
              <p:cNvSpPr/>
              <p:nvPr/>
            </p:nvSpPr>
            <p:spPr>
              <a:xfrm>
                <a:off x="870582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40" name="Pravokutnik 339">
                <a:extLst>
                  <a:ext uri="{FF2B5EF4-FFF2-40B4-BE49-F238E27FC236}">
                    <a16:creationId xmlns:a16="http://schemas.microsoft.com/office/drawing/2014/main" id="{617B38E4-4D6B-43EC-B8C6-A5A7FFCF8362}"/>
                  </a:ext>
                </a:extLst>
              </p:cNvPr>
              <p:cNvSpPr/>
              <p:nvPr/>
            </p:nvSpPr>
            <p:spPr>
              <a:xfrm>
                <a:off x="901001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41" name="Pravokutnik 340">
                <a:extLst>
                  <a:ext uri="{FF2B5EF4-FFF2-40B4-BE49-F238E27FC236}">
                    <a16:creationId xmlns:a16="http://schemas.microsoft.com/office/drawing/2014/main" id="{97C52F19-A1E9-4669-8559-ADC68E2979C5}"/>
                  </a:ext>
                </a:extLst>
              </p:cNvPr>
              <p:cNvSpPr/>
              <p:nvPr/>
            </p:nvSpPr>
            <p:spPr>
              <a:xfrm>
                <a:off x="931419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42" name="Pravokutnik 341">
                <a:extLst>
                  <a:ext uri="{FF2B5EF4-FFF2-40B4-BE49-F238E27FC236}">
                    <a16:creationId xmlns:a16="http://schemas.microsoft.com/office/drawing/2014/main" id="{E067D303-F088-43C6-8198-5DF907ECA7A0}"/>
                  </a:ext>
                </a:extLst>
              </p:cNvPr>
              <p:cNvSpPr/>
              <p:nvPr/>
            </p:nvSpPr>
            <p:spPr>
              <a:xfrm>
                <a:off x="961838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43" name="Pravokutnik 342">
                <a:extLst>
                  <a:ext uri="{FF2B5EF4-FFF2-40B4-BE49-F238E27FC236}">
                    <a16:creationId xmlns:a16="http://schemas.microsoft.com/office/drawing/2014/main" id="{5CC8A0B1-DEF1-477D-B1E5-92C91CDBFFCB}"/>
                  </a:ext>
                </a:extLst>
              </p:cNvPr>
              <p:cNvSpPr/>
              <p:nvPr/>
            </p:nvSpPr>
            <p:spPr>
              <a:xfrm>
                <a:off x="9922573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</p:grpSp>
      </p:grpSp>
      <p:pic>
        <p:nvPicPr>
          <p:cNvPr id="344" name="Slika 343">
            <a:extLst>
              <a:ext uri="{FF2B5EF4-FFF2-40B4-BE49-F238E27FC236}">
                <a16:creationId xmlns:a16="http://schemas.microsoft.com/office/drawing/2014/main" id="{6A5B26C4-4793-400A-9252-549943700A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432" b="25784"/>
          <a:stretch/>
        </p:blipFill>
        <p:spPr>
          <a:xfrm>
            <a:off x="10005122" y="2038158"/>
            <a:ext cx="1753479" cy="445247"/>
          </a:xfrm>
          <a:prstGeom prst="rect">
            <a:avLst/>
          </a:prstGeom>
        </p:spPr>
      </p:pic>
      <p:pic>
        <p:nvPicPr>
          <p:cNvPr id="345" name="Slika 344">
            <a:extLst>
              <a:ext uri="{FF2B5EF4-FFF2-40B4-BE49-F238E27FC236}">
                <a16:creationId xmlns:a16="http://schemas.microsoft.com/office/drawing/2014/main" id="{59CF31D0-387B-41F5-8016-0F461183B4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432" b="25784"/>
          <a:stretch/>
        </p:blipFill>
        <p:spPr>
          <a:xfrm>
            <a:off x="10009107" y="5372089"/>
            <a:ext cx="1753479" cy="445247"/>
          </a:xfrm>
          <a:prstGeom prst="rect">
            <a:avLst/>
          </a:prstGeom>
        </p:spPr>
      </p:pic>
      <p:pic>
        <p:nvPicPr>
          <p:cNvPr id="346" name="Picture 2" descr="Intel CD8067303286804 procesor (cpu) u ladici Intel® Core™ i9 i9-7900X 10 x  3. | Conrad.hr">
            <a:extLst>
              <a:ext uri="{FF2B5EF4-FFF2-40B4-BE49-F238E27FC236}">
                <a16:creationId xmlns:a16="http://schemas.microsoft.com/office/drawing/2014/main" id="{81DBECE0-D625-4918-B91A-9985100C6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718" y="4070486"/>
            <a:ext cx="1118126" cy="85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" name="Picture 2" descr="Intel CD8067303286804 procesor (cpu) u ladici Intel® Core™ i9 i9-7900X 10 x  3. | Conrad.hr">
            <a:extLst>
              <a:ext uri="{FF2B5EF4-FFF2-40B4-BE49-F238E27FC236}">
                <a16:creationId xmlns:a16="http://schemas.microsoft.com/office/drawing/2014/main" id="{D149B190-2B2F-4D5A-8852-CEDDA8492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867" y="773861"/>
            <a:ext cx="1118126" cy="85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8" name="Grupa 347">
            <a:extLst>
              <a:ext uri="{FF2B5EF4-FFF2-40B4-BE49-F238E27FC236}">
                <a16:creationId xmlns:a16="http://schemas.microsoft.com/office/drawing/2014/main" id="{9E9C27C8-E32B-4218-BA50-A78297573BE3}"/>
              </a:ext>
            </a:extLst>
          </p:cNvPr>
          <p:cNvGrpSpPr/>
          <p:nvPr/>
        </p:nvGrpSpPr>
        <p:grpSpPr>
          <a:xfrm>
            <a:off x="317741" y="1311033"/>
            <a:ext cx="4777615" cy="180000"/>
            <a:chOff x="472248" y="1355637"/>
            <a:chExt cx="4777615" cy="180000"/>
          </a:xfrm>
        </p:grpSpPr>
        <p:grpSp>
          <p:nvGrpSpPr>
            <p:cNvPr id="349" name="Grupa 348">
              <a:extLst>
                <a:ext uri="{FF2B5EF4-FFF2-40B4-BE49-F238E27FC236}">
                  <a16:creationId xmlns:a16="http://schemas.microsoft.com/office/drawing/2014/main" id="{28040355-A367-4F2D-95B7-E127A9B4F470}"/>
                </a:ext>
              </a:extLst>
            </p:cNvPr>
            <p:cNvGrpSpPr/>
            <p:nvPr/>
          </p:nvGrpSpPr>
          <p:grpSpPr>
            <a:xfrm>
              <a:off x="472248" y="1355637"/>
              <a:ext cx="2376000" cy="180000"/>
              <a:chOff x="496502" y="1252861"/>
              <a:chExt cx="4814782" cy="252000"/>
            </a:xfrm>
            <a:solidFill>
              <a:schemeClr val="bg1"/>
            </a:solidFill>
          </p:grpSpPr>
          <p:sp>
            <p:nvSpPr>
              <p:cNvPr id="367" name="Pravokutnik 366">
                <a:extLst>
                  <a:ext uri="{FF2B5EF4-FFF2-40B4-BE49-F238E27FC236}">
                    <a16:creationId xmlns:a16="http://schemas.microsoft.com/office/drawing/2014/main" id="{9DEA9815-C511-413C-A461-B881978A23D3}"/>
                  </a:ext>
                </a:extLst>
              </p:cNvPr>
              <p:cNvSpPr/>
              <p:nvPr/>
            </p:nvSpPr>
            <p:spPr>
              <a:xfrm>
                <a:off x="49650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68" name="Pravokutnik 367">
                <a:extLst>
                  <a:ext uri="{FF2B5EF4-FFF2-40B4-BE49-F238E27FC236}">
                    <a16:creationId xmlns:a16="http://schemas.microsoft.com/office/drawing/2014/main" id="{F736C17F-1277-4286-B140-9C45F780D648}"/>
                  </a:ext>
                </a:extLst>
              </p:cNvPr>
              <p:cNvSpPr/>
              <p:nvPr/>
            </p:nvSpPr>
            <p:spPr>
              <a:xfrm>
                <a:off x="80068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69" name="Pravokutnik 368">
                <a:extLst>
                  <a:ext uri="{FF2B5EF4-FFF2-40B4-BE49-F238E27FC236}">
                    <a16:creationId xmlns:a16="http://schemas.microsoft.com/office/drawing/2014/main" id="{610ACEF8-FE38-4893-9D03-DF77D936B455}"/>
                  </a:ext>
                </a:extLst>
              </p:cNvPr>
              <p:cNvSpPr/>
              <p:nvPr/>
            </p:nvSpPr>
            <p:spPr>
              <a:xfrm>
                <a:off x="110487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70" name="Pravokutnik 369">
                <a:extLst>
                  <a:ext uri="{FF2B5EF4-FFF2-40B4-BE49-F238E27FC236}">
                    <a16:creationId xmlns:a16="http://schemas.microsoft.com/office/drawing/2014/main" id="{899C65E5-77FD-45D7-B3F5-15DE35DE1C98}"/>
                  </a:ext>
                </a:extLst>
              </p:cNvPr>
              <p:cNvSpPr/>
              <p:nvPr/>
            </p:nvSpPr>
            <p:spPr>
              <a:xfrm>
                <a:off x="140905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71" name="Pravokutnik 370">
                <a:extLst>
                  <a:ext uri="{FF2B5EF4-FFF2-40B4-BE49-F238E27FC236}">
                    <a16:creationId xmlns:a16="http://schemas.microsoft.com/office/drawing/2014/main" id="{B37A2809-D223-4F48-815C-06F68265D76C}"/>
                  </a:ext>
                </a:extLst>
              </p:cNvPr>
              <p:cNvSpPr/>
              <p:nvPr/>
            </p:nvSpPr>
            <p:spPr>
              <a:xfrm>
                <a:off x="171324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72" name="Pravokutnik 371">
                <a:extLst>
                  <a:ext uri="{FF2B5EF4-FFF2-40B4-BE49-F238E27FC236}">
                    <a16:creationId xmlns:a16="http://schemas.microsoft.com/office/drawing/2014/main" id="{4B0714DB-14DF-4818-84E9-C3C98F1DFCAE}"/>
                  </a:ext>
                </a:extLst>
              </p:cNvPr>
              <p:cNvSpPr/>
              <p:nvPr/>
            </p:nvSpPr>
            <p:spPr>
              <a:xfrm>
                <a:off x="201742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73" name="Pravokutnik 372">
                <a:extLst>
                  <a:ext uri="{FF2B5EF4-FFF2-40B4-BE49-F238E27FC236}">
                    <a16:creationId xmlns:a16="http://schemas.microsoft.com/office/drawing/2014/main" id="{BE56CC70-78CD-4C3D-B694-6DF881742A8C}"/>
                  </a:ext>
                </a:extLst>
              </p:cNvPr>
              <p:cNvSpPr/>
              <p:nvPr/>
            </p:nvSpPr>
            <p:spPr>
              <a:xfrm>
                <a:off x="232161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74" name="Pravokutnik 373">
                <a:extLst>
                  <a:ext uri="{FF2B5EF4-FFF2-40B4-BE49-F238E27FC236}">
                    <a16:creationId xmlns:a16="http://schemas.microsoft.com/office/drawing/2014/main" id="{38EB5FA1-46FB-4FD3-BC1C-1B2ABF47FE06}"/>
                  </a:ext>
                </a:extLst>
              </p:cNvPr>
              <p:cNvSpPr/>
              <p:nvPr/>
            </p:nvSpPr>
            <p:spPr>
              <a:xfrm>
                <a:off x="292998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75" name="Pravokutnik 374">
                <a:extLst>
                  <a:ext uri="{FF2B5EF4-FFF2-40B4-BE49-F238E27FC236}">
                    <a16:creationId xmlns:a16="http://schemas.microsoft.com/office/drawing/2014/main" id="{A3E237F6-1B25-4F1C-A276-C94BAD2F4181}"/>
                  </a:ext>
                </a:extLst>
              </p:cNvPr>
              <p:cNvSpPr/>
              <p:nvPr/>
            </p:nvSpPr>
            <p:spPr>
              <a:xfrm>
                <a:off x="262579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76" name="Pravokutnik 375">
                <a:extLst>
                  <a:ext uri="{FF2B5EF4-FFF2-40B4-BE49-F238E27FC236}">
                    <a16:creationId xmlns:a16="http://schemas.microsoft.com/office/drawing/2014/main" id="{2FD67C41-18C9-4DCC-84BC-63B32ED07EEE}"/>
                  </a:ext>
                </a:extLst>
              </p:cNvPr>
              <p:cNvSpPr/>
              <p:nvPr/>
            </p:nvSpPr>
            <p:spPr>
              <a:xfrm>
                <a:off x="323416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77" name="Pravokutnik 376">
                <a:extLst>
                  <a:ext uri="{FF2B5EF4-FFF2-40B4-BE49-F238E27FC236}">
                    <a16:creationId xmlns:a16="http://schemas.microsoft.com/office/drawing/2014/main" id="{A996F008-D0C4-49DC-8331-0429D6E6FB44}"/>
                  </a:ext>
                </a:extLst>
              </p:cNvPr>
              <p:cNvSpPr/>
              <p:nvPr/>
            </p:nvSpPr>
            <p:spPr>
              <a:xfrm>
                <a:off x="353835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78" name="Pravokutnik 377">
                <a:extLst>
                  <a:ext uri="{FF2B5EF4-FFF2-40B4-BE49-F238E27FC236}">
                    <a16:creationId xmlns:a16="http://schemas.microsoft.com/office/drawing/2014/main" id="{A68CA9BA-23AA-42E5-98A8-81CD4D4FD27E}"/>
                  </a:ext>
                </a:extLst>
              </p:cNvPr>
              <p:cNvSpPr/>
              <p:nvPr/>
            </p:nvSpPr>
            <p:spPr>
              <a:xfrm>
                <a:off x="384253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79" name="Pravokutnik 378">
                <a:extLst>
                  <a:ext uri="{FF2B5EF4-FFF2-40B4-BE49-F238E27FC236}">
                    <a16:creationId xmlns:a16="http://schemas.microsoft.com/office/drawing/2014/main" id="{B063C325-3E3D-4AAA-85F2-003C8C242911}"/>
                  </a:ext>
                </a:extLst>
              </p:cNvPr>
              <p:cNvSpPr/>
              <p:nvPr/>
            </p:nvSpPr>
            <p:spPr>
              <a:xfrm>
                <a:off x="414672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80" name="Pravokutnik 379">
                <a:extLst>
                  <a:ext uri="{FF2B5EF4-FFF2-40B4-BE49-F238E27FC236}">
                    <a16:creationId xmlns:a16="http://schemas.microsoft.com/office/drawing/2014/main" id="{7D77AC63-4AB2-4EA6-A936-25F9133B5FF7}"/>
                  </a:ext>
                </a:extLst>
              </p:cNvPr>
              <p:cNvSpPr/>
              <p:nvPr/>
            </p:nvSpPr>
            <p:spPr>
              <a:xfrm>
                <a:off x="445090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81" name="Pravokutnik 380">
                <a:extLst>
                  <a:ext uri="{FF2B5EF4-FFF2-40B4-BE49-F238E27FC236}">
                    <a16:creationId xmlns:a16="http://schemas.microsoft.com/office/drawing/2014/main" id="{C18EC508-D616-4FE4-8EEA-8F2164326BEF}"/>
                  </a:ext>
                </a:extLst>
              </p:cNvPr>
              <p:cNvSpPr/>
              <p:nvPr/>
            </p:nvSpPr>
            <p:spPr>
              <a:xfrm>
                <a:off x="475509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82" name="Pravokutnik 381">
                <a:extLst>
                  <a:ext uri="{FF2B5EF4-FFF2-40B4-BE49-F238E27FC236}">
                    <a16:creationId xmlns:a16="http://schemas.microsoft.com/office/drawing/2014/main" id="{2737644B-EDC1-44E0-BD5D-81F5C1DA3A85}"/>
                  </a:ext>
                </a:extLst>
              </p:cNvPr>
              <p:cNvSpPr/>
              <p:nvPr/>
            </p:nvSpPr>
            <p:spPr>
              <a:xfrm>
                <a:off x="5059284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</p:grpSp>
        <p:grpSp>
          <p:nvGrpSpPr>
            <p:cNvPr id="350" name="Grupa 349">
              <a:extLst>
                <a:ext uri="{FF2B5EF4-FFF2-40B4-BE49-F238E27FC236}">
                  <a16:creationId xmlns:a16="http://schemas.microsoft.com/office/drawing/2014/main" id="{4DF55894-8154-4DE8-B9DA-0394CFB4B9A8}"/>
                </a:ext>
              </a:extLst>
            </p:cNvPr>
            <p:cNvGrpSpPr/>
            <p:nvPr/>
          </p:nvGrpSpPr>
          <p:grpSpPr>
            <a:xfrm>
              <a:off x="2873863" y="1355637"/>
              <a:ext cx="2376000" cy="180000"/>
              <a:chOff x="496502" y="1252861"/>
              <a:chExt cx="4814782" cy="252000"/>
            </a:xfrm>
            <a:solidFill>
              <a:schemeClr val="bg1"/>
            </a:solidFill>
          </p:grpSpPr>
          <p:sp>
            <p:nvSpPr>
              <p:cNvPr id="351" name="Pravokutnik 350">
                <a:extLst>
                  <a:ext uri="{FF2B5EF4-FFF2-40B4-BE49-F238E27FC236}">
                    <a16:creationId xmlns:a16="http://schemas.microsoft.com/office/drawing/2014/main" id="{709CDA0C-848B-4A50-AE53-A9C0B43F0257}"/>
                  </a:ext>
                </a:extLst>
              </p:cNvPr>
              <p:cNvSpPr/>
              <p:nvPr/>
            </p:nvSpPr>
            <p:spPr>
              <a:xfrm>
                <a:off x="49650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52" name="Pravokutnik 351">
                <a:extLst>
                  <a:ext uri="{FF2B5EF4-FFF2-40B4-BE49-F238E27FC236}">
                    <a16:creationId xmlns:a16="http://schemas.microsoft.com/office/drawing/2014/main" id="{F11AA838-3282-43E7-A86B-E64F979ED7D4}"/>
                  </a:ext>
                </a:extLst>
              </p:cNvPr>
              <p:cNvSpPr/>
              <p:nvPr/>
            </p:nvSpPr>
            <p:spPr>
              <a:xfrm>
                <a:off x="80068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53" name="Pravokutnik 352">
                <a:extLst>
                  <a:ext uri="{FF2B5EF4-FFF2-40B4-BE49-F238E27FC236}">
                    <a16:creationId xmlns:a16="http://schemas.microsoft.com/office/drawing/2014/main" id="{0240B319-92CC-4D3A-8326-AB9D31E8FBC3}"/>
                  </a:ext>
                </a:extLst>
              </p:cNvPr>
              <p:cNvSpPr/>
              <p:nvPr/>
            </p:nvSpPr>
            <p:spPr>
              <a:xfrm>
                <a:off x="110487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54" name="Pravokutnik 353">
                <a:extLst>
                  <a:ext uri="{FF2B5EF4-FFF2-40B4-BE49-F238E27FC236}">
                    <a16:creationId xmlns:a16="http://schemas.microsoft.com/office/drawing/2014/main" id="{B45068BC-79E2-4336-99BA-810615F74516}"/>
                  </a:ext>
                </a:extLst>
              </p:cNvPr>
              <p:cNvSpPr/>
              <p:nvPr/>
            </p:nvSpPr>
            <p:spPr>
              <a:xfrm>
                <a:off x="140905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55" name="Pravokutnik 354">
                <a:extLst>
                  <a:ext uri="{FF2B5EF4-FFF2-40B4-BE49-F238E27FC236}">
                    <a16:creationId xmlns:a16="http://schemas.microsoft.com/office/drawing/2014/main" id="{F4BD4F21-EE5A-4F48-9D58-7AD5D823C5E3}"/>
                  </a:ext>
                </a:extLst>
              </p:cNvPr>
              <p:cNvSpPr/>
              <p:nvPr/>
            </p:nvSpPr>
            <p:spPr>
              <a:xfrm>
                <a:off x="171324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56" name="Pravokutnik 355">
                <a:extLst>
                  <a:ext uri="{FF2B5EF4-FFF2-40B4-BE49-F238E27FC236}">
                    <a16:creationId xmlns:a16="http://schemas.microsoft.com/office/drawing/2014/main" id="{E044C0B3-709E-4458-8180-DC866F9FB343}"/>
                  </a:ext>
                </a:extLst>
              </p:cNvPr>
              <p:cNvSpPr/>
              <p:nvPr/>
            </p:nvSpPr>
            <p:spPr>
              <a:xfrm>
                <a:off x="201742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57" name="Pravokutnik 356">
                <a:extLst>
                  <a:ext uri="{FF2B5EF4-FFF2-40B4-BE49-F238E27FC236}">
                    <a16:creationId xmlns:a16="http://schemas.microsoft.com/office/drawing/2014/main" id="{77D4B97E-D132-4982-ADD8-265A1D037E9C}"/>
                  </a:ext>
                </a:extLst>
              </p:cNvPr>
              <p:cNvSpPr/>
              <p:nvPr/>
            </p:nvSpPr>
            <p:spPr>
              <a:xfrm>
                <a:off x="232161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58" name="Pravokutnik 357">
                <a:extLst>
                  <a:ext uri="{FF2B5EF4-FFF2-40B4-BE49-F238E27FC236}">
                    <a16:creationId xmlns:a16="http://schemas.microsoft.com/office/drawing/2014/main" id="{BF442A3E-616A-4A7F-8430-129AB3B9A446}"/>
                  </a:ext>
                </a:extLst>
              </p:cNvPr>
              <p:cNvSpPr/>
              <p:nvPr/>
            </p:nvSpPr>
            <p:spPr>
              <a:xfrm>
                <a:off x="292998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59" name="Pravokutnik 358">
                <a:extLst>
                  <a:ext uri="{FF2B5EF4-FFF2-40B4-BE49-F238E27FC236}">
                    <a16:creationId xmlns:a16="http://schemas.microsoft.com/office/drawing/2014/main" id="{AF081052-2BD4-4F6C-A1FF-35949E1F5C46}"/>
                  </a:ext>
                </a:extLst>
              </p:cNvPr>
              <p:cNvSpPr/>
              <p:nvPr/>
            </p:nvSpPr>
            <p:spPr>
              <a:xfrm>
                <a:off x="262579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60" name="Pravokutnik 359">
                <a:extLst>
                  <a:ext uri="{FF2B5EF4-FFF2-40B4-BE49-F238E27FC236}">
                    <a16:creationId xmlns:a16="http://schemas.microsoft.com/office/drawing/2014/main" id="{57EA84CF-AF09-4C16-A64A-44C81C647437}"/>
                  </a:ext>
                </a:extLst>
              </p:cNvPr>
              <p:cNvSpPr/>
              <p:nvPr/>
            </p:nvSpPr>
            <p:spPr>
              <a:xfrm>
                <a:off x="323416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61" name="Pravokutnik 360">
                <a:extLst>
                  <a:ext uri="{FF2B5EF4-FFF2-40B4-BE49-F238E27FC236}">
                    <a16:creationId xmlns:a16="http://schemas.microsoft.com/office/drawing/2014/main" id="{6DB4BA1C-1114-45D8-9D1E-19ED534C0F00}"/>
                  </a:ext>
                </a:extLst>
              </p:cNvPr>
              <p:cNvSpPr/>
              <p:nvPr/>
            </p:nvSpPr>
            <p:spPr>
              <a:xfrm>
                <a:off x="353835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62" name="Pravokutnik 361">
                <a:extLst>
                  <a:ext uri="{FF2B5EF4-FFF2-40B4-BE49-F238E27FC236}">
                    <a16:creationId xmlns:a16="http://schemas.microsoft.com/office/drawing/2014/main" id="{31746DC6-BE3E-41BE-8C59-F4A144B0DA1C}"/>
                  </a:ext>
                </a:extLst>
              </p:cNvPr>
              <p:cNvSpPr/>
              <p:nvPr/>
            </p:nvSpPr>
            <p:spPr>
              <a:xfrm>
                <a:off x="384253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63" name="Pravokutnik 362">
                <a:extLst>
                  <a:ext uri="{FF2B5EF4-FFF2-40B4-BE49-F238E27FC236}">
                    <a16:creationId xmlns:a16="http://schemas.microsoft.com/office/drawing/2014/main" id="{E89B8366-1ED8-47F3-9308-09E2797BF6C7}"/>
                  </a:ext>
                </a:extLst>
              </p:cNvPr>
              <p:cNvSpPr/>
              <p:nvPr/>
            </p:nvSpPr>
            <p:spPr>
              <a:xfrm>
                <a:off x="414672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64" name="Pravokutnik 363">
                <a:extLst>
                  <a:ext uri="{FF2B5EF4-FFF2-40B4-BE49-F238E27FC236}">
                    <a16:creationId xmlns:a16="http://schemas.microsoft.com/office/drawing/2014/main" id="{BCE14277-795F-4A59-B53F-B4A6917601D0}"/>
                  </a:ext>
                </a:extLst>
              </p:cNvPr>
              <p:cNvSpPr/>
              <p:nvPr/>
            </p:nvSpPr>
            <p:spPr>
              <a:xfrm>
                <a:off x="445090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65" name="Pravokutnik 364">
                <a:extLst>
                  <a:ext uri="{FF2B5EF4-FFF2-40B4-BE49-F238E27FC236}">
                    <a16:creationId xmlns:a16="http://schemas.microsoft.com/office/drawing/2014/main" id="{5A5CDF55-98CB-4D8D-9020-D71D35D74117}"/>
                  </a:ext>
                </a:extLst>
              </p:cNvPr>
              <p:cNvSpPr/>
              <p:nvPr/>
            </p:nvSpPr>
            <p:spPr>
              <a:xfrm>
                <a:off x="475509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66" name="Pravokutnik 365">
                <a:extLst>
                  <a:ext uri="{FF2B5EF4-FFF2-40B4-BE49-F238E27FC236}">
                    <a16:creationId xmlns:a16="http://schemas.microsoft.com/office/drawing/2014/main" id="{C7962B04-6A50-41EA-A346-4F53C2A427E2}"/>
                  </a:ext>
                </a:extLst>
              </p:cNvPr>
              <p:cNvSpPr/>
              <p:nvPr/>
            </p:nvSpPr>
            <p:spPr>
              <a:xfrm>
                <a:off x="5059284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</p:grpSp>
      </p:grpSp>
      <p:grpSp>
        <p:nvGrpSpPr>
          <p:cNvPr id="383" name="Grupa 382">
            <a:extLst>
              <a:ext uri="{FF2B5EF4-FFF2-40B4-BE49-F238E27FC236}">
                <a16:creationId xmlns:a16="http://schemas.microsoft.com/office/drawing/2014/main" id="{5A14645B-2AC2-40AF-8ED0-66BF051096B2}"/>
              </a:ext>
            </a:extLst>
          </p:cNvPr>
          <p:cNvGrpSpPr/>
          <p:nvPr/>
        </p:nvGrpSpPr>
        <p:grpSpPr>
          <a:xfrm>
            <a:off x="317741" y="1094787"/>
            <a:ext cx="4777615" cy="180000"/>
            <a:chOff x="472248" y="1355637"/>
            <a:chExt cx="4777615" cy="180000"/>
          </a:xfrm>
        </p:grpSpPr>
        <p:grpSp>
          <p:nvGrpSpPr>
            <p:cNvPr id="384" name="Grupa 383">
              <a:extLst>
                <a:ext uri="{FF2B5EF4-FFF2-40B4-BE49-F238E27FC236}">
                  <a16:creationId xmlns:a16="http://schemas.microsoft.com/office/drawing/2014/main" id="{62657386-DC22-4243-9C2D-80A47CC1E0D8}"/>
                </a:ext>
              </a:extLst>
            </p:cNvPr>
            <p:cNvGrpSpPr/>
            <p:nvPr/>
          </p:nvGrpSpPr>
          <p:grpSpPr>
            <a:xfrm>
              <a:off x="472248" y="1355637"/>
              <a:ext cx="2376000" cy="180000"/>
              <a:chOff x="496502" y="1252861"/>
              <a:chExt cx="4814782" cy="252000"/>
            </a:xfrm>
            <a:solidFill>
              <a:schemeClr val="bg1"/>
            </a:solidFill>
          </p:grpSpPr>
          <p:sp>
            <p:nvSpPr>
              <p:cNvPr id="402" name="Pravokutnik 401">
                <a:extLst>
                  <a:ext uri="{FF2B5EF4-FFF2-40B4-BE49-F238E27FC236}">
                    <a16:creationId xmlns:a16="http://schemas.microsoft.com/office/drawing/2014/main" id="{85162858-1F3C-4E07-A54B-6850F7FF996C}"/>
                  </a:ext>
                </a:extLst>
              </p:cNvPr>
              <p:cNvSpPr/>
              <p:nvPr/>
            </p:nvSpPr>
            <p:spPr>
              <a:xfrm>
                <a:off x="49650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03" name="Pravokutnik 402">
                <a:extLst>
                  <a:ext uri="{FF2B5EF4-FFF2-40B4-BE49-F238E27FC236}">
                    <a16:creationId xmlns:a16="http://schemas.microsoft.com/office/drawing/2014/main" id="{E1C9ABE2-2A55-4BAD-8A2E-D0621DAE0EFC}"/>
                  </a:ext>
                </a:extLst>
              </p:cNvPr>
              <p:cNvSpPr/>
              <p:nvPr/>
            </p:nvSpPr>
            <p:spPr>
              <a:xfrm>
                <a:off x="80068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04" name="Pravokutnik 403">
                <a:extLst>
                  <a:ext uri="{FF2B5EF4-FFF2-40B4-BE49-F238E27FC236}">
                    <a16:creationId xmlns:a16="http://schemas.microsoft.com/office/drawing/2014/main" id="{272B822A-C818-44A9-8E88-56A44C07651C}"/>
                  </a:ext>
                </a:extLst>
              </p:cNvPr>
              <p:cNvSpPr/>
              <p:nvPr/>
            </p:nvSpPr>
            <p:spPr>
              <a:xfrm>
                <a:off x="110487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05" name="Pravokutnik 404">
                <a:extLst>
                  <a:ext uri="{FF2B5EF4-FFF2-40B4-BE49-F238E27FC236}">
                    <a16:creationId xmlns:a16="http://schemas.microsoft.com/office/drawing/2014/main" id="{7960C2A7-AF1C-4D2C-AD33-48D75FCF4861}"/>
                  </a:ext>
                </a:extLst>
              </p:cNvPr>
              <p:cNvSpPr/>
              <p:nvPr/>
            </p:nvSpPr>
            <p:spPr>
              <a:xfrm>
                <a:off x="140905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06" name="Pravokutnik 405">
                <a:extLst>
                  <a:ext uri="{FF2B5EF4-FFF2-40B4-BE49-F238E27FC236}">
                    <a16:creationId xmlns:a16="http://schemas.microsoft.com/office/drawing/2014/main" id="{1D6BB484-012C-49D0-B5BB-6BB2F74750BC}"/>
                  </a:ext>
                </a:extLst>
              </p:cNvPr>
              <p:cNvSpPr/>
              <p:nvPr/>
            </p:nvSpPr>
            <p:spPr>
              <a:xfrm>
                <a:off x="171324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07" name="Pravokutnik 406">
                <a:extLst>
                  <a:ext uri="{FF2B5EF4-FFF2-40B4-BE49-F238E27FC236}">
                    <a16:creationId xmlns:a16="http://schemas.microsoft.com/office/drawing/2014/main" id="{195CF7AC-BBED-4FE4-8104-84869F35DEB1}"/>
                  </a:ext>
                </a:extLst>
              </p:cNvPr>
              <p:cNvSpPr/>
              <p:nvPr/>
            </p:nvSpPr>
            <p:spPr>
              <a:xfrm>
                <a:off x="201742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08" name="Pravokutnik 407">
                <a:extLst>
                  <a:ext uri="{FF2B5EF4-FFF2-40B4-BE49-F238E27FC236}">
                    <a16:creationId xmlns:a16="http://schemas.microsoft.com/office/drawing/2014/main" id="{85F864E5-83F4-4025-B926-A3AF7FCC83A8}"/>
                  </a:ext>
                </a:extLst>
              </p:cNvPr>
              <p:cNvSpPr/>
              <p:nvPr/>
            </p:nvSpPr>
            <p:spPr>
              <a:xfrm>
                <a:off x="232161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09" name="Pravokutnik 408">
                <a:extLst>
                  <a:ext uri="{FF2B5EF4-FFF2-40B4-BE49-F238E27FC236}">
                    <a16:creationId xmlns:a16="http://schemas.microsoft.com/office/drawing/2014/main" id="{E26919F2-4328-4AB2-9D5D-8A54C7F90587}"/>
                  </a:ext>
                </a:extLst>
              </p:cNvPr>
              <p:cNvSpPr/>
              <p:nvPr/>
            </p:nvSpPr>
            <p:spPr>
              <a:xfrm>
                <a:off x="292998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10" name="Pravokutnik 409">
                <a:extLst>
                  <a:ext uri="{FF2B5EF4-FFF2-40B4-BE49-F238E27FC236}">
                    <a16:creationId xmlns:a16="http://schemas.microsoft.com/office/drawing/2014/main" id="{FFA15520-DABD-45BA-9FF6-BD035F043CDE}"/>
                  </a:ext>
                </a:extLst>
              </p:cNvPr>
              <p:cNvSpPr/>
              <p:nvPr/>
            </p:nvSpPr>
            <p:spPr>
              <a:xfrm>
                <a:off x="262579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11" name="Pravokutnik 410">
                <a:extLst>
                  <a:ext uri="{FF2B5EF4-FFF2-40B4-BE49-F238E27FC236}">
                    <a16:creationId xmlns:a16="http://schemas.microsoft.com/office/drawing/2014/main" id="{0349CD02-E700-47DF-803C-608E1A92D0E1}"/>
                  </a:ext>
                </a:extLst>
              </p:cNvPr>
              <p:cNvSpPr/>
              <p:nvPr/>
            </p:nvSpPr>
            <p:spPr>
              <a:xfrm>
                <a:off x="323416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12" name="Pravokutnik 411">
                <a:extLst>
                  <a:ext uri="{FF2B5EF4-FFF2-40B4-BE49-F238E27FC236}">
                    <a16:creationId xmlns:a16="http://schemas.microsoft.com/office/drawing/2014/main" id="{5BB1E836-1DB1-4979-B4A7-4AC601A170C1}"/>
                  </a:ext>
                </a:extLst>
              </p:cNvPr>
              <p:cNvSpPr/>
              <p:nvPr/>
            </p:nvSpPr>
            <p:spPr>
              <a:xfrm>
                <a:off x="353835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13" name="Pravokutnik 412">
                <a:extLst>
                  <a:ext uri="{FF2B5EF4-FFF2-40B4-BE49-F238E27FC236}">
                    <a16:creationId xmlns:a16="http://schemas.microsoft.com/office/drawing/2014/main" id="{27709E5C-9547-48BD-B93E-6F00A5DB9297}"/>
                  </a:ext>
                </a:extLst>
              </p:cNvPr>
              <p:cNvSpPr/>
              <p:nvPr/>
            </p:nvSpPr>
            <p:spPr>
              <a:xfrm>
                <a:off x="384253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14" name="Pravokutnik 413">
                <a:extLst>
                  <a:ext uri="{FF2B5EF4-FFF2-40B4-BE49-F238E27FC236}">
                    <a16:creationId xmlns:a16="http://schemas.microsoft.com/office/drawing/2014/main" id="{123E094B-02C4-4219-B5E0-D4AD1008FD5A}"/>
                  </a:ext>
                </a:extLst>
              </p:cNvPr>
              <p:cNvSpPr/>
              <p:nvPr/>
            </p:nvSpPr>
            <p:spPr>
              <a:xfrm>
                <a:off x="414672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15" name="Pravokutnik 414">
                <a:extLst>
                  <a:ext uri="{FF2B5EF4-FFF2-40B4-BE49-F238E27FC236}">
                    <a16:creationId xmlns:a16="http://schemas.microsoft.com/office/drawing/2014/main" id="{CFE12E07-597A-4814-ADEC-997443766D75}"/>
                  </a:ext>
                </a:extLst>
              </p:cNvPr>
              <p:cNvSpPr/>
              <p:nvPr/>
            </p:nvSpPr>
            <p:spPr>
              <a:xfrm>
                <a:off x="445090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16" name="Pravokutnik 415">
                <a:extLst>
                  <a:ext uri="{FF2B5EF4-FFF2-40B4-BE49-F238E27FC236}">
                    <a16:creationId xmlns:a16="http://schemas.microsoft.com/office/drawing/2014/main" id="{E88EC7C6-182D-4B41-A96C-E0F3E1C26D85}"/>
                  </a:ext>
                </a:extLst>
              </p:cNvPr>
              <p:cNvSpPr/>
              <p:nvPr/>
            </p:nvSpPr>
            <p:spPr>
              <a:xfrm>
                <a:off x="475509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17" name="Pravokutnik 416">
                <a:extLst>
                  <a:ext uri="{FF2B5EF4-FFF2-40B4-BE49-F238E27FC236}">
                    <a16:creationId xmlns:a16="http://schemas.microsoft.com/office/drawing/2014/main" id="{EBF4D439-695B-4997-9D9D-83F1D772BA79}"/>
                  </a:ext>
                </a:extLst>
              </p:cNvPr>
              <p:cNvSpPr/>
              <p:nvPr/>
            </p:nvSpPr>
            <p:spPr>
              <a:xfrm>
                <a:off x="5059284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</p:grpSp>
        <p:grpSp>
          <p:nvGrpSpPr>
            <p:cNvPr id="385" name="Grupa 384">
              <a:extLst>
                <a:ext uri="{FF2B5EF4-FFF2-40B4-BE49-F238E27FC236}">
                  <a16:creationId xmlns:a16="http://schemas.microsoft.com/office/drawing/2014/main" id="{411E1B72-8072-4373-A9EF-7CB141193B1B}"/>
                </a:ext>
              </a:extLst>
            </p:cNvPr>
            <p:cNvGrpSpPr/>
            <p:nvPr/>
          </p:nvGrpSpPr>
          <p:grpSpPr>
            <a:xfrm>
              <a:off x="2873863" y="1355637"/>
              <a:ext cx="2376000" cy="180000"/>
              <a:chOff x="496502" y="1252861"/>
              <a:chExt cx="4814782" cy="252000"/>
            </a:xfrm>
            <a:solidFill>
              <a:schemeClr val="bg1"/>
            </a:solidFill>
          </p:grpSpPr>
          <p:sp>
            <p:nvSpPr>
              <p:cNvPr id="386" name="Pravokutnik 385">
                <a:extLst>
                  <a:ext uri="{FF2B5EF4-FFF2-40B4-BE49-F238E27FC236}">
                    <a16:creationId xmlns:a16="http://schemas.microsoft.com/office/drawing/2014/main" id="{0FCE963C-CDF6-4D35-9380-FFDACB3D2DC7}"/>
                  </a:ext>
                </a:extLst>
              </p:cNvPr>
              <p:cNvSpPr/>
              <p:nvPr/>
            </p:nvSpPr>
            <p:spPr>
              <a:xfrm>
                <a:off x="49650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87" name="Pravokutnik 386">
                <a:extLst>
                  <a:ext uri="{FF2B5EF4-FFF2-40B4-BE49-F238E27FC236}">
                    <a16:creationId xmlns:a16="http://schemas.microsoft.com/office/drawing/2014/main" id="{28C1354E-7E61-4CD6-AFFE-774BA5B11B90}"/>
                  </a:ext>
                </a:extLst>
              </p:cNvPr>
              <p:cNvSpPr/>
              <p:nvPr/>
            </p:nvSpPr>
            <p:spPr>
              <a:xfrm>
                <a:off x="80068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88" name="Pravokutnik 387">
                <a:extLst>
                  <a:ext uri="{FF2B5EF4-FFF2-40B4-BE49-F238E27FC236}">
                    <a16:creationId xmlns:a16="http://schemas.microsoft.com/office/drawing/2014/main" id="{C72853C0-80E3-4547-871F-68D875AE4DD6}"/>
                  </a:ext>
                </a:extLst>
              </p:cNvPr>
              <p:cNvSpPr/>
              <p:nvPr/>
            </p:nvSpPr>
            <p:spPr>
              <a:xfrm>
                <a:off x="110487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89" name="Pravokutnik 388">
                <a:extLst>
                  <a:ext uri="{FF2B5EF4-FFF2-40B4-BE49-F238E27FC236}">
                    <a16:creationId xmlns:a16="http://schemas.microsoft.com/office/drawing/2014/main" id="{385E10CC-931D-4D59-91B9-1CA270FF08DF}"/>
                  </a:ext>
                </a:extLst>
              </p:cNvPr>
              <p:cNvSpPr/>
              <p:nvPr/>
            </p:nvSpPr>
            <p:spPr>
              <a:xfrm>
                <a:off x="140905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90" name="Pravokutnik 389">
                <a:extLst>
                  <a:ext uri="{FF2B5EF4-FFF2-40B4-BE49-F238E27FC236}">
                    <a16:creationId xmlns:a16="http://schemas.microsoft.com/office/drawing/2014/main" id="{9904BFAF-C5D2-48A0-9C8E-3DABDE5AC87E}"/>
                  </a:ext>
                </a:extLst>
              </p:cNvPr>
              <p:cNvSpPr/>
              <p:nvPr/>
            </p:nvSpPr>
            <p:spPr>
              <a:xfrm>
                <a:off x="171324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91" name="Pravokutnik 390">
                <a:extLst>
                  <a:ext uri="{FF2B5EF4-FFF2-40B4-BE49-F238E27FC236}">
                    <a16:creationId xmlns:a16="http://schemas.microsoft.com/office/drawing/2014/main" id="{269E1E6B-4589-4A06-AAE6-5E4699748310}"/>
                  </a:ext>
                </a:extLst>
              </p:cNvPr>
              <p:cNvSpPr/>
              <p:nvPr/>
            </p:nvSpPr>
            <p:spPr>
              <a:xfrm>
                <a:off x="201742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92" name="Pravokutnik 391">
                <a:extLst>
                  <a:ext uri="{FF2B5EF4-FFF2-40B4-BE49-F238E27FC236}">
                    <a16:creationId xmlns:a16="http://schemas.microsoft.com/office/drawing/2014/main" id="{EF4E8DA7-ED2C-456A-97FA-3985BC3A2B82}"/>
                  </a:ext>
                </a:extLst>
              </p:cNvPr>
              <p:cNvSpPr/>
              <p:nvPr/>
            </p:nvSpPr>
            <p:spPr>
              <a:xfrm>
                <a:off x="232161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93" name="Pravokutnik 392">
                <a:extLst>
                  <a:ext uri="{FF2B5EF4-FFF2-40B4-BE49-F238E27FC236}">
                    <a16:creationId xmlns:a16="http://schemas.microsoft.com/office/drawing/2014/main" id="{103EADAA-1499-4C09-8A27-07B692DF5728}"/>
                  </a:ext>
                </a:extLst>
              </p:cNvPr>
              <p:cNvSpPr/>
              <p:nvPr/>
            </p:nvSpPr>
            <p:spPr>
              <a:xfrm>
                <a:off x="292998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94" name="Pravokutnik 393">
                <a:extLst>
                  <a:ext uri="{FF2B5EF4-FFF2-40B4-BE49-F238E27FC236}">
                    <a16:creationId xmlns:a16="http://schemas.microsoft.com/office/drawing/2014/main" id="{6B632E11-784E-472F-9C3A-03BB08446512}"/>
                  </a:ext>
                </a:extLst>
              </p:cNvPr>
              <p:cNvSpPr/>
              <p:nvPr/>
            </p:nvSpPr>
            <p:spPr>
              <a:xfrm>
                <a:off x="262579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95" name="Pravokutnik 394">
                <a:extLst>
                  <a:ext uri="{FF2B5EF4-FFF2-40B4-BE49-F238E27FC236}">
                    <a16:creationId xmlns:a16="http://schemas.microsoft.com/office/drawing/2014/main" id="{D33F7130-F88E-4105-B4A6-9C0DB94980D5}"/>
                  </a:ext>
                </a:extLst>
              </p:cNvPr>
              <p:cNvSpPr/>
              <p:nvPr/>
            </p:nvSpPr>
            <p:spPr>
              <a:xfrm>
                <a:off x="323416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96" name="Pravokutnik 395">
                <a:extLst>
                  <a:ext uri="{FF2B5EF4-FFF2-40B4-BE49-F238E27FC236}">
                    <a16:creationId xmlns:a16="http://schemas.microsoft.com/office/drawing/2014/main" id="{4C8768CF-808C-4E60-8BD2-ED0F8AC57AFA}"/>
                  </a:ext>
                </a:extLst>
              </p:cNvPr>
              <p:cNvSpPr/>
              <p:nvPr/>
            </p:nvSpPr>
            <p:spPr>
              <a:xfrm>
                <a:off x="353835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97" name="Pravokutnik 396">
                <a:extLst>
                  <a:ext uri="{FF2B5EF4-FFF2-40B4-BE49-F238E27FC236}">
                    <a16:creationId xmlns:a16="http://schemas.microsoft.com/office/drawing/2014/main" id="{21F3DE6D-F097-451B-B7C8-B4ECF7EF286C}"/>
                  </a:ext>
                </a:extLst>
              </p:cNvPr>
              <p:cNvSpPr/>
              <p:nvPr/>
            </p:nvSpPr>
            <p:spPr>
              <a:xfrm>
                <a:off x="384253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98" name="Pravokutnik 397">
                <a:extLst>
                  <a:ext uri="{FF2B5EF4-FFF2-40B4-BE49-F238E27FC236}">
                    <a16:creationId xmlns:a16="http://schemas.microsoft.com/office/drawing/2014/main" id="{E0A9F66C-2A5B-4834-9BC3-55491C9D3668}"/>
                  </a:ext>
                </a:extLst>
              </p:cNvPr>
              <p:cNvSpPr/>
              <p:nvPr/>
            </p:nvSpPr>
            <p:spPr>
              <a:xfrm>
                <a:off x="414672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99" name="Pravokutnik 398">
                <a:extLst>
                  <a:ext uri="{FF2B5EF4-FFF2-40B4-BE49-F238E27FC236}">
                    <a16:creationId xmlns:a16="http://schemas.microsoft.com/office/drawing/2014/main" id="{7C168864-4583-4FF0-995E-79B1C77B8F03}"/>
                  </a:ext>
                </a:extLst>
              </p:cNvPr>
              <p:cNvSpPr/>
              <p:nvPr/>
            </p:nvSpPr>
            <p:spPr>
              <a:xfrm>
                <a:off x="445090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00" name="Pravokutnik 399">
                <a:extLst>
                  <a:ext uri="{FF2B5EF4-FFF2-40B4-BE49-F238E27FC236}">
                    <a16:creationId xmlns:a16="http://schemas.microsoft.com/office/drawing/2014/main" id="{014CCEE1-4458-417B-ABF9-0ACE402FF233}"/>
                  </a:ext>
                </a:extLst>
              </p:cNvPr>
              <p:cNvSpPr/>
              <p:nvPr/>
            </p:nvSpPr>
            <p:spPr>
              <a:xfrm>
                <a:off x="475509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01" name="Pravokutnik 400">
                <a:extLst>
                  <a:ext uri="{FF2B5EF4-FFF2-40B4-BE49-F238E27FC236}">
                    <a16:creationId xmlns:a16="http://schemas.microsoft.com/office/drawing/2014/main" id="{F79DFE8E-D854-4B09-BFF6-6E96893DFDC4}"/>
                  </a:ext>
                </a:extLst>
              </p:cNvPr>
              <p:cNvSpPr/>
              <p:nvPr/>
            </p:nvSpPr>
            <p:spPr>
              <a:xfrm>
                <a:off x="5059284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</p:grpSp>
      </p:grpSp>
      <p:grpSp>
        <p:nvGrpSpPr>
          <p:cNvPr id="418" name="Grupa 417">
            <a:extLst>
              <a:ext uri="{FF2B5EF4-FFF2-40B4-BE49-F238E27FC236}">
                <a16:creationId xmlns:a16="http://schemas.microsoft.com/office/drawing/2014/main" id="{1E255EA2-E58C-4813-9C71-37C9A6305849}"/>
              </a:ext>
            </a:extLst>
          </p:cNvPr>
          <p:cNvGrpSpPr/>
          <p:nvPr/>
        </p:nvGrpSpPr>
        <p:grpSpPr>
          <a:xfrm>
            <a:off x="317741" y="878541"/>
            <a:ext cx="4777615" cy="180000"/>
            <a:chOff x="472248" y="1355637"/>
            <a:chExt cx="4777615" cy="180000"/>
          </a:xfrm>
        </p:grpSpPr>
        <p:grpSp>
          <p:nvGrpSpPr>
            <p:cNvPr id="419" name="Grupa 418">
              <a:extLst>
                <a:ext uri="{FF2B5EF4-FFF2-40B4-BE49-F238E27FC236}">
                  <a16:creationId xmlns:a16="http://schemas.microsoft.com/office/drawing/2014/main" id="{3FBA930C-BFC0-4802-9A7C-7DAFF8A3DA7C}"/>
                </a:ext>
              </a:extLst>
            </p:cNvPr>
            <p:cNvGrpSpPr/>
            <p:nvPr/>
          </p:nvGrpSpPr>
          <p:grpSpPr>
            <a:xfrm>
              <a:off x="472248" y="1355637"/>
              <a:ext cx="2376000" cy="180000"/>
              <a:chOff x="496502" y="1252861"/>
              <a:chExt cx="4814782" cy="252000"/>
            </a:xfrm>
            <a:solidFill>
              <a:schemeClr val="bg1"/>
            </a:solidFill>
          </p:grpSpPr>
          <p:sp>
            <p:nvSpPr>
              <p:cNvPr id="437" name="Pravokutnik 436">
                <a:extLst>
                  <a:ext uri="{FF2B5EF4-FFF2-40B4-BE49-F238E27FC236}">
                    <a16:creationId xmlns:a16="http://schemas.microsoft.com/office/drawing/2014/main" id="{BEFED671-EDCA-4948-99E0-B38217C834F9}"/>
                  </a:ext>
                </a:extLst>
              </p:cNvPr>
              <p:cNvSpPr/>
              <p:nvPr/>
            </p:nvSpPr>
            <p:spPr>
              <a:xfrm>
                <a:off x="49650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38" name="Pravokutnik 437">
                <a:extLst>
                  <a:ext uri="{FF2B5EF4-FFF2-40B4-BE49-F238E27FC236}">
                    <a16:creationId xmlns:a16="http://schemas.microsoft.com/office/drawing/2014/main" id="{D3B33A7B-4C02-4C87-9C4C-2682FC673B9B}"/>
                  </a:ext>
                </a:extLst>
              </p:cNvPr>
              <p:cNvSpPr/>
              <p:nvPr/>
            </p:nvSpPr>
            <p:spPr>
              <a:xfrm>
                <a:off x="80068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39" name="Pravokutnik 438">
                <a:extLst>
                  <a:ext uri="{FF2B5EF4-FFF2-40B4-BE49-F238E27FC236}">
                    <a16:creationId xmlns:a16="http://schemas.microsoft.com/office/drawing/2014/main" id="{75FAE247-1DE9-4B5A-9ADC-09B32FE12491}"/>
                  </a:ext>
                </a:extLst>
              </p:cNvPr>
              <p:cNvSpPr/>
              <p:nvPr/>
            </p:nvSpPr>
            <p:spPr>
              <a:xfrm>
                <a:off x="110487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40" name="Pravokutnik 439">
                <a:extLst>
                  <a:ext uri="{FF2B5EF4-FFF2-40B4-BE49-F238E27FC236}">
                    <a16:creationId xmlns:a16="http://schemas.microsoft.com/office/drawing/2014/main" id="{797B749A-B86C-44D9-9B4B-28F489073F0A}"/>
                  </a:ext>
                </a:extLst>
              </p:cNvPr>
              <p:cNvSpPr/>
              <p:nvPr/>
            </p:nvSpPr>
            <p:spPr>
              <a:xfrm>
                <a:off x="140905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41" name="Pravokutnik 440">
                <a:extLst>
                  <a:ext uri="{FF2B5EF4-FFF2-40B4-BE49-F238E27FC236}">
                    <a16:creationId xmlns:a16="http://schemas.microsoft.com/office/drawing/2014/main" id="{6A31FA0D-832D-4CD0-A9B0-7A62007B32D5}"/>
                  </a:ext>
                </a:extLst>
              </p:cNvPr>
              <p:cNvSpPr/>
              <p:nvPr/>
            </p:nvSpPr>
            <p:spPr>
              <a:xfrm>
                <a:off x="171324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42" name="Pravokutnik 441">
                <a:extLst>
                  <a:ext uri="{FF2B5EF4-FFF2-40B4-BE49-F238E27FC236}">
                    <a16:creationId xmlns:a16="http://schemas.microsoft.com/office/drawing/2014/main" id="{9D2F0ADC-E730-4C8C-91E2-5E567F57320A}"/>
                  </a:ext>
                </a:extLst>
              </p:cNvPr>
              <p:cNvSpPr/>
              <p:nvPr/>
            </p:nvSpPr>
            <p:spPr>
              <a:xfrm>
                <a:off x="201742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43" name="Pravokutnik 442">
                <a:extLst>
                  <a:ext uri="{FF2B5EF4-FFF2-40B4-BE49-F238E27FC236}">
                    <a16:creationId xmlns:a16="http://schemas.microsoft.com/office/drawing/2014/main" id="{E65BDB79-2177-4689-894B-61C9D6A5DF78}"/>
                  </a:ext>
                </a:extLst>
              </p:cNvPr>
              <p:cNvSpPr/>
              <p:nvPr/>
            </p:nvSpPr>
            <p:spPr>
              <a:xfrm>
                <a:off x="232161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44" name="Pravokutnik 443">
                <a:extLst>
                  <a:ext uri="{FF2B5EF4-FFF2-40B4-BE49-F238E27FC236}">
                    <a16:creationId xmlns:a16="http://schemas.microsoft.com/office/drawing/2014/main" id="{6194518B-31DD-4688-8E06-05C6EC18BE46}"/>
                  </a:ext>
                </a:extLst>
              </p:cNvPr>
              <p:cNvSpPr/>
              <p:nvPr/>
            </p:nvSpPr>
            <p:spPr>
              <a:xfrm>
                <a:off x="292998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45" name="Pravokutnik 444">
                <a:extLst>
                  <a:ext uri="{FF2B5EF4-FFF2-40B4-BE49-F238E27FC236}">
                    <a16:creationId xmlns:a16="http://schemas.microsoft.com/office/drawing/2014/main" id="{5E4BA282-E6FA-4824-8DD6-10386761E430}"/>
                  </a:ext>
                </a:extLst>
              </p:cNvPr>
              <p:cNvSpPr/>
              <p:nvPr/>
            </p:nvSpPr>
            <p:spPr>
              <a:xfrm>
                <a:off x="262579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46" name="Pravokutnik 445">
                <a:extLst>
                  <a:ext uri="{FF2B5EF4-FFF2-40B4-BE49-F238E27FC236}">
                    <a16:creationId xmlns:a16="http://schemas.microsoft.com/office/drawing/2014/main" id="{1140DF29-3156-4EEC-9C39-BE5E4CB6CECF}"/>
                  </a:ext>
                </a:extLst>
              </p:cNvPr>
              <p:cNvSpPr/>
              <p:nvPr/>
            </p:nvSpPr>
            <p:spPr>
              <a:xfrm>
                <a:off x="323416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47" name="Pravokutnik 446">
                <a:extLst>
                  <a:ext uri="{FF2B5EF4-FFF2-40B4-BE49-F238E27FC236}">
                    <a16:creationId xmlns:a16="http://schemas.microsoft.com/office/drawing/2014/main" id="{FE8B6F42-D58D-48F1-9BD2-5E52C39A24AC}"/>
                  </a:ext>
                </a:extLst>
              </p:cNvPr>
              <p:cNvSpPr/>
              <p:nvPr/>
            </p:nvSpPr>
            <p:spPr>
              <a:xfrm>
                <a:off x="353835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48" name="Pravokutnik 447">
                <a:extLst>
                  <a:ext uri="{FF2B5EF4-FFF2-40B4-BE49-F238E27FC236}">
                    <a16:creationId xmlns:a16="http://schemas.microsoft.com/office/drawing/2014/main" id="{D2AEF8C6-29A6-4961-BB8B-D51BBD5EB43F}"/>
                  </a:ext>
                </a:extLst>
              </p:cNvPr>
              <p:cNvSpPr/>
              <p:nvPr/>
            </p:nvSpPr>
            <p:spPr>
              <a:xfrm>
                <a:off x="384253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49" name="Pravokutnik 448">
                <a:extLst>
                  <a:ext uri="{FF2B5EF4-FFF2-40B4-BE49-F238E27FC236}">
                    <a16:creationId xmlns:a16="http://schemas.microsoft.com/office/drawing/2014/main" id="{0CE4ACD5-0F5A-4EBD-BCD1-198379F330C0}"/>
                  </a:ext>
                </a:extLst>
              </p:cNvPr>
              <p:cNvSpPr/>
              <p:nvPr/>
            </p:nvSpPr>
            <p:spPr>
              <a:xfrm>
                <a:off x="414672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50" name="Pravokutnik 449">
                <a:extLst>
                  <a:ext uri="{FF2B5EF4-FFF2-40B4-BE49-F238E27FC236}">
                    <a16:creationId xmlns:a16="http://schemas.microsoft.com/office/drawing/2014/main" id="{B8B924F3-DD84-4554-BEA0-FE2A241DFF3B}"/>
                  </a:ext>
                </a:extLst>
              </p:cNvPr>
              <p:cNvSpPr/>
              <p:nvPr/>
            </p:nvSpPr>
            <p:spPr>
              <a:xfrm>
                <a:off x="445090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51" name="Pravokutnik 450">
                <a:extLst>
                  <a:ext uri="{FF2B5EF4-FFF2-40B4-BE49-F238E27FC236}">
                    <a16:creationId xmlns:a16="http://schemas.microsoft.com/office/drawing/2014/main" id="{BB3BE5FA-88CE-414C-8EB4-2394ACE8CF02}"/>
                  </a:ext>
                </a:extLst>
              </p:cNvPr>
              <p:cNvSpPr/>
              <p:nvPr/>
            </p:nvSpPr>
            <p:spPr>
              <a:xfrm>
                <a:off x="475509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52" name="Pravokutnik 451">
                <a:extLst>
                  <a:ext uri="{FF2B5EF4-FFF2-40B4-BE49-F238E27FC236}">
                    <a16:creationId xmlns:a16="http://schemas.microsoft.com/office/drawing/2014/main" id="{3A42EA09-A3A6-4C5E-A498-0D0AFD9340F9}"/>
                  </a:ext>
                </a:extLst>
              </p:cNvPr>
              <p:cNvSpPr/>
              <p:nvPr/>
            </p:nvSpPr>
            <p:spPr>
              <a:xfrm>
                <a:off x="5059284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</p:grpSp>
        <p:grpSp>
          <p:nvGrpSpPr>
            <p:cNvPr id="420" name="Grupa 419">
              <a:extLst>
                <a:ext uri="{FF2B5EF4-FFF2-40B4-BE49-F238E27FC236}">
                  <a16:creationId xmlns:a16="http://schemas.microsoft.com/office/drawing/2014/main" id="{6DA7C8C0-B4B5-475E-A406-6A0B5F35FA46}"/>
                </a:ext>
              </a:extLst>
            </p:cNvPr>
            <p:cNvGrpSpPr/>
            <p:nvPr/>
          </p:nvGrpSpPr>
          <p:grpSpPr>
            <a:xfrm>
              <a:off x="2873863" y="1355637"/>
              <a:ext cx="2376000" cy="180000"/>
              <a:chOff x="496502" y="1252861"/>
              <a:chExt cx="4814782" cy="252000"/>
            </a:xfrm>
            <a:solidFill>
              <a:schemeClr val="bg1"/>
            </a:solidFill>
          </p:grpSpPr>
          <p:sp>
            <p:nvSpPr>
              <p:cNvPr id="421" name="Pravokutnik 420">
                <a:extLst>
                  <a:ext uri="{FF2B5EF4-FFF2-40B4-BE49-F238E27FC236}">
                    <a16:creationId xmlns:a16="http://schemas.microsoft.com/office/drawing/2014/main" id="{FA3CAF45-04F5-4353-999E-AF0C72C0DD75}"/>
                  </a:ext>
                </a:extLst>
              </p:cNvPr>
              <p:cNvSpPr/>
              <p:nvPr/>
            </p:nvSpPr>
            <p:spPr>
              <a:xfrm>
                <a:off x="49650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22" name="Pravokutnik 421">
                <a:extLst>
                  <a:ext uri="{FF2B5EF4-FFF2-40B4-BE49-F238E27FC236}">
                    <a16:creationId xmlns:a16="http://schemas.microsoft.com/office/drawing/2014/main" id="{BD8C8981-5E01-490D-8811-5C58DC751D8F}"/>
                  </a:ext>
                </a:extLst>
              </p:cNvPr>
              <p:cNvSpPr/>
              <p:nvPr/>
            </p:nvSpPr>
            <p:spPr>
              <a:xfrm>
                <a:off x="80068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23" name="Pravokutnik 422">
                <a:extLst>
                  <a:ext uri="{FF2B5EF4-FFF2-40B4-BE49-F238E27FC236}">
                    <a16:creationId xmlns:a16="http://schemas.microsoft.com/office/drawing/2014/main" id="{A86CF583-9F1F-4A8B-AD2C-A650CC1F2D85}"/>
                  </a:ext>
                </a:extLst>
              </p:cNvPr>
              <p:cNvSpPr/>
              <p:nvPr/>
            </p:nvSpPr>
            <p:spPr>
              <a:xfrm>
                <a:off x="110487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24" name="Pravokutnik 423">
                <a:extLst>
                  <a:ext uri="{FF2B5EF4-FFF2-40B4-BE49-F238E27FC236}">
                    <a16:creationId xmlns:a16="http://schemas.microsoft.com/office/drawing/2014/main" id="{0136650B-2501-4D5D-B1EB-7B4E1BD71784}"/>
                  </a:ext>
                </a:extLst>
              </p:cNvPr>
              <p:cNvSpPr/>
              <p:nvPr/>
            </p:nvSpPr>
            <p:spPr>
              <a:xfrm>
                <a:off x="140905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25" name="Pravokutnik 424">
                <a:extLst>
                  <a:ext uri="{FF2B5EF4-FFF2-40B4-BE49-F238E27FC236}">
                    <a16:creationId xmlns:a16="http://schemas.microsoft.com/office/drawing/2014/main" id="{D394BE1E-1B36-4486-8280-8BD6B60C4BED}"/>
                  </a:ext>
                </a:extLst>
              </p:cNvPr>
              <p:cNvSpPr/>
              <p:nvPr/>
            </p:nvSpPr>
            <p:spPr>
              <a:xfrm>
                <a:off x="171324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26" name="Pravokutnik 425">
                <a:extLst>
                  <a:ext uri="{FF2B5EF4-FFF2-40B4-BE49-F238E27FC236}">
                    <a16:creationId xmlns:a16="http://schemas.microsoft.com/office/drawing/2014/main" id="{71BD8C96-FE8B-4374-B531-8315DA213EE8}"/>
                  </a:ext>
                </a:extLst>
              </p:cNvPr>
              <p:cNvSpPr/>
              <p:nvPr/>
            </p:nvSpPr>
            <p:spPr>
              <a:xfrm>
                <a:off x="201742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27" name="Pravokutnik 426">
                <a:extLst>
                  <a:ext uri="{FF2B5EF4-FFF2-40B4-BE49-F238E27FC236}">
                    <a16:creationId xmlns:a16="http://schemas.microsoft.com/office/drawing/2014/main" id="{AD956C39-6D38-4E34-A872-56EDBBC9EEF0}"/>
                  </a:ext>
                </a:extLst>
              </p:cNvPr>
              <p:cNvSpPr/>
              <p:nvPr/>
            </p:nvSpPr>
            <p:spPr>
              <a:xfrm>
                <a:off x="232161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28" name="Pravokutnik 427">
                <a:extLst>
                  <a:ext uri="{FF2B5EF4-FFF2-40B4-BE49-F238E27FC236}">
                    <a16:creationId xmlns:a16="http://schemas.microsoft.com/office/drawing/2014/main" id="{F5EAB715-5762-42D9-8E02-54B488E7AEF2}"/>
                  </a:ext>
                </a:extLst>
              </p:cNvPr>
              <p:cNvSpPr/>
              <p:nvPr/>
            </p:nvSpPr>
            <p:spPr>
              <a:xfrm>
                <a:off x="292998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29" name="Pravokutnik 428">
                <a:extLst>
                  <a:ext uri="{FF2B5EF4-FFF2-40B4-BE49-F238E27FC236}">
                    <a16:creationId xmlns:a16="http://schemas.microsoft.com/office/drawing/2014/main" id="{FCBA6F26-61CD-4244-86BF-040821C7DE40}"/>
                  </a:ext>
                </a:extLst>
              </p:cNvPr>
              <p:cNvSpPr/>
              <p:nvPr/>
            </p:nvSpPr>
            <p:spPr>
              <a:xfrm>
                <a:off x="262579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30" name="Pravokutnik 429">
                <a:extLst>
                  <a:ext uri="{FF2B5EF4-FFF2-40B4-BE49-F238E27FC236}">
                    <a16:creationId xmlns:a16="http://schemas.microsoft.com/office/drawing/2014/main" id="{CCCD964C-584F-4E33-8686-04D87AFA6359}"/>
                  </a:ext>
                </a:extLst>
              </p:cNvPr>
              <p:cNvSpPr/>
              <p:nvPr/>
            </p:nvSpPr>
            <p:spPr>
              <a:xfrm>
                <a:off x="323416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31" name="Pravokutnik 430">
                <a:extLst>
                  <a:ext uri="{FF2B5EF4-FFF2-40B4-BE49-F238E27FC236}">
                    <a16:creationId xmlns:a16="http://schemas.microsoft.com/office/drawing/2014/main" id="{178ADC0D-3543-4036-8721-9B36E61F60D9}"/>
                  </a:ext>
                </a:extLst>
              </p:cNvPr>
              <p:cNvSpPr/>
              <p:nvPr/>
            </p:nvSpPr>
            <p:spPr>
              <a:xfrm>
                <a:off x="353835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32" name="Pravokutnik 431">
                <a:extLst>
                  <a:ext uri="{FF2B5EF4-FFF2-40B4-BE49-F238E27FC236}">
                    <a16:creationId xmlns:a16="http://schemas.microsoft.com/office/drawing/2014/main" id="{C6B109D3-04EB-4723-97E5-5697AEAFDC44}"/>
                  </a:ext>
                </a:extLst>
              </p:cNvPr>
              <p:cNvSpPr/>
              <p:nvPr/>
            </p:nvSpPr>
            <p:spPr>
              <a:xfrm>
                <a:off x="384253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33" name="Pravokutnik 432">
                <a:extLst>
                  <a:ext uri="{FF2B5EF4-FFF2-40B4-BE49-F238E27FC236}">
                    <a16:creationId xmlns:a16="http://schemas.microsoft.com/office/drawing/2014/main" id="{15B8AF67-BBAF-40D4-95E0-C66636FB7C9A}"/>
                  </a:ext>
                </a:extLst>
              </p:cNvPr>
              <p:cNvSpPr/>
              <p:nvPr/>
            </p:nvSpPr>
            <p:spPr>
              <a:xfrm>
                <a:off x="414672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34" name="Pravokutnik 433">
                <a:extLst>
                  <a:ext uri="{FF2B5EF4-FFF2-40B4-BE49-F238E27FC236}">
                    <a16:creationId xmlns:a16="http://schemas.microsoft.com/office/drawing/2014/main" id="{8F9FC9BE-8ECE-4528-999E-B40BC85E8369}"/>
                  </a:ext>
                </a:extLst>
              </p:cNvPr>
              <p:cNvSpPr/>
              <p:nvPr/>
            </p:nvSpPr>
            <p:spPr>
              <a:xfrm>
                <a:off x="445090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35" name="Pravokutnik 434">
                <a:extLst>
                  <a:ext uri="{FF2B5EF4-FFF2-40B4-BE49-F238E27FC236}">
                    <a16:creationId xmlns:a16="http://schemas.microsoft.com/office/drawing/2014/main" id="{EB4FD56C-D425-4C54-A20D-FAA5294A57DA}"/>
                  </a:ext>
                </a:extLst>
              </p:cNvPr>
              <p:cNvSpPr/>
              <p:nvPr/>
            </p:nvSpPr>
            <p:spPr>
              <a:xfrm>
                <a:off x="475509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36" name="Pravokutnik 435">
                <a:extLst>
                  <a:ext uri="{FF2B5EF4-FFF2-40B4-BE49-F238E27FC236}">
                    <a16:creationId xmlns:a16="http://schemas.microsoft.com/office/drawing/2014/main" id="{2AC0F2F3-245B-4DD1-8038-D1A597B91099}"/>
                  </a:ext>
                </a:extLst>
              </p:cNvPr>
              <p:cNvSpPr/>
              <p:nvPr/>
            </p:nvSpPr>
            <p:spPr>
              <a:xfrm>
                <a:off x="5059284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</p:grpSp>
      </p:grpSp>
      <p:grpSp>
        <p:nvGrpSpPr>
          <p:cNvPr id="453" name="Grupa 452">
            <a:extLst>
              <a:ext uri="{FF2B5EF4-FFF2-40B4-BE49-F238E27FC236}">
                <a16:creationId xmlns:a16="http://schemas.microsoft.com/office/drawing/2014/main" id="{F51511A9-1E78-4A1B-89FC-7499EA97761A}"/>
              </a:ext>
            </a:extLst>
          </p:cNvPr>
          <p:cNvGrpSpPr/>
          <p:nvPr/>
        </p:nvGrpSpPr>
        <p:grpSpPr>
          <a:xfrm>
            <a:off x="319848" y="4604098"/>
            <a:ext cx="9748978" cy="180000"/>
            <a:chOff x="472248" y="4822498"/>
            <a:chExt cx="9748978" cy="180000"/>
          </a:xfrm>
        </p:grpSpPr>
        <p:grpSp>
          <p:nvGrpSpPr>
            <p:cNvPr id="454" name="Grupa 453">
              <a:extLst>
                <a:ext uri="{FF2B5EF4-FFF2-40B4-BE49-F238E27FC236}">
                  <a16:creationId xmlns:a16="http://schemas.microsoft.com/office/drawing/2014/main" id="{92C9704F-48B3-4FF3-BF98-E17244054C2D}"/>
                </a:ext>
              </a:extLst>
            </p:cNvPr>
            <p:cNvGrpSpPr/>
            <p:nvPr/>
          </p:nvGrpSpPr>
          <p:grpSpPr>
            <a:xfrm>
              <a:off x="472248" y="4822498"/>
              <a:ext cx="4860000" cy="180000"/>
              <a:chOff x="496502" y="2158383"/>
              <a:chExt cx="9678071" cy="252000"/>
            </a:xfrm>
            <a:solidFill>
              <a:schemeClr val="bg1"/>
            </a:solidFill>
          </p:grpSpPr>
          <p:sp>
            <p:nvSpPr>
              <p:cNvPr id="488" name="Pravokutnik 487">
                <a:extLst>
                  <a:ext uri="{FF2B5EF4-FFF2-40B4-BE49-F238E27FC236}">
                    <a16:creationId xmlns:a16="http://schemas.microsoft.com/office/drawing/2014/main" id="{994C8A6D-2B7F-41EF-8FA4-C38EAC81CB47}"/>
                  </a:ext>
                </a:extLst>
              </p:cNvPr>
              <p:cNvSpPr/>
              <p:nvPr/>
            </p:nvSpPr>
            <p:spPr>
              <a:xfrm>
                <a:off x="49650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89" name="Pravokutnik 488">
                <a:extLst>
                  <a:ext uri="{FF2B5EF4-FFF2-40B4-BE49-F238E27FC236}">
                    <a16:creationId xmlns:a16="http://schemas.microsoft.com/office/drawing/2014/main" id="{28242D87-BFA2-465D-A2AE-44416A2B3A20}"/>
                  </a:ext>
                </a:extLst>
              </p:cNvPr>
              <p:cNvSpPr/>
              <p:nvPr/>
            </p:nvSpPr>
            <p:spPr>
              <a:xfrm>
                <a:off x="80068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90" name="Pravokutnik 489">
                <a:extLst>
                  <a:ext uri="{FF2B5EF4-FFF2-40B4-BE49-F238E27FC236}">
                    <a16:creationId xmlns:a16="http://schemas.microsoft.com/office/drawing/2014/main" id="{3A560EBF-CA75-44CE-A2C3-738070BB71C3}"/>
                  </a:ext>
                </a:extLst>
              </p:cNvPr>
              <p:cNvSpPr/>
              <p:nvPr/>
            </p:nvSpPr>
            <p:spPr>
              <a:xfrm>
                <a:off x="110487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91" name="Pravokutnik 490">
                <a:extLst>
                  <a:ext uri="{FF2B5EF4-FFF2-40B4-BE49-F238E27FC236}">
                    <a16:creationId xmlns:a16="http://schemas.microsoft.com/office/drawing/2014/main" id="{9F42B950-9658-40D6-BCAE-AA1AAF9BDDD1}"/>
                  </a:ext>
                </a:extLst>
              </p:cNvPr>
              <p:cNvSpPr/>
              <p:nvPr/>
            </p:nvSpPr>
            <p:spPr>
              <a:xfrm>
                <a:off x="140905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92" name="Pravokutnik 491">
                <a:extLst>
                  <a:ext uri="{FF2B5EF4-FFF2-40B4-BE49-F238E27FC236}">
                    <a16:creationId xmlns:a16="http://schemas.microsoft.com/office/drawing/2014/main" id="{6878CCE7-0DEE-4CD0-B431-A6DCE1B791C4}"/>
                  </a:ext>
                </a:extLst>
              </p:cNvPr>
              <p:cNvSpPr/>
              <p:nvPr/>
            </p:nvSpPr>
            <p:spPr>
              <a:xfrm>
                <a:off x="171324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93" name="Pravokutnik 492">
                <a:extLst>
                  <a:ext uri="{FF2B5EF4-FFF2-40B4-BE49-F238E27FC236}">
                    <a16:creationId xmlns:a16="http://schemas.microsoft.com/office/drawing/2014/main" id="{34B24EA4-A3D1-400A-ACAE-146133238AAC}"/>
                  </a:ext>
                </a:extLst>
              </p:cNvPr>
              <p:cNvSpPr/>
              <p:nvPr/>
            </p:nvSpPr>
            <p:spPr>
              <a:xfrm>
                <a:off x="201742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94" name="Pravokutnik 493">
                <a:extLst>
                  <a:ext uri="{FF2B5EF4-FFF2-40B4-BE49-F238E27FC236}">
                    <a16:creationId xmlns:a16="http://schemas.microsoft.com/office/drawing/2014/main" id="{BB0510C2-F79F-4845-85F9-6C13D81E8A63}"/>
                  </a:ext>
                </a:extLst>
              </p:cNvPr>
              <p:cNvSpPr/>
              <p:nvPr/>
            </p:nvSpPr>
            <p:spPr>
              <a:xfrm>
                <a:off x="232161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95" name="Pravokutnik 494">
                <a:extLst>
                  <a:ext uri="{FF2B5EF4-FFF2-40B4-BE49-F238E27FC236}">
                    <a16:creationId xmlns:a16="http://schemas.microsoft.com/office/drawing/2014/main" id="{342CC3B4-4494-4B0A-AA5E-A068A92495FA}"/>
                  </a:ext>
                </a:extLst>
              </p:cNvPr>
              <p:cNvSpPr/>
              <p:nvPr/>
            </p:nvSpPr>
            <p:spPr>
              <a:xfrm>
                <a:off x="292998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96" name="Pravokutnik 495">
                <a:extLst>
                  <a:ext uri="{FF2B5EF4-FFF2-40B4-BE49-F238E27FC236}">
                    <a16:creationId xmlns:a16="http://schemas.microsoft.com/office/drawing/2014/main" id="{1140F1F9-1F1A-44F6-BCCF-9081B7ADBEAE}"/>
                  </a:ext>
                </a:extLst>
              </p:cNvPr>
              <p:cNvSpPr/>
              <p:nvPr/>
            </p:nvSpPr>
            <p:spPr>
              <a:xfrm>
                <a:off x="262579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97" name="Pravokutnik 496">
                <a:extLst>
                  <a:ext uri="{FF2B5EF4-FFF2-40B4-BE49-F238E27FC236}">
                    <a16:creationId xmlns:a16="http://schemas.microsoft.com/office/drawing/2014/main" id="{6BF41F8D-9E65-4ABD-9046-0AB54C2FEA93}"/>
                  </a:ext>
                </a:extLst>
              </p:cNvPr>
              <p:cNvSpPr/>
              <p:nvPr/>
            </p:nvSpPr>
            <p:spPr>
              <a:xfrm>
                <a:off x="323416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98" name="Pravokutnik 497">
                <a:extLst>
                  <a:ext uri="{FF2B5EF4-FFF2-40B4-BE49-F238E27FC236}">
                    <a16:creationId xmlns:a16="http://schemas.microsoft.com/office/drawing/2014/main" id="{C0530D4D-2B00-4E09-9206-01FFAECD573D}"/>
                  </a:ext>
                </a:extLst>
              </p:cNvPr>
              <p:cNvSpPr/>
              <p:nvPr/>
            </p:nvSpPr>
            <p:spPr>
              <a:xfrm>
                <a:off x="353835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99" name="Pravokutnik 498">
                <a:extLst>
                  <a:ext uri="{FF2B5EF4-FFF2-40B4-BE49-F238E27FC236}">
                    <a16:creationId xmlns:a16="http://schemas.microsoft.com/office/drawing/2014/main" id="{C1608C39-DF26-4D72-800D-955C0D171D06}"/>
                  </a:ext>
                </a:extLst>
              </p:cNvPr>
              <p:cNvSpPr/>
              <p:nvPr/>
            </p:nvSpPr>
            <p:spPr>
              <a:xfrm>
                <a:off x="384253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00" name="Pravokutnik 499">
                <a:extLst>
                  <a:ext uri="{FF2B5EF4-FFF2-40B4-BE49-F238E27FC236}">
                    <a16:creationId xmlns:a16="http://schemas.microsoft.com/office/drawing/2014/main" id="{7747EDE1-F4C4-449A-8E84-8184BC4E08B5}"/>
                  </a:ext>
                </a:extLst>
              </p:cNvPr>
              <p:cNvSpPr/>
              <p:nvPr/>
            </p:nvSpPr>
            <p:spPr>
              <a:xfrm>
                <a:off x="414672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01" name="Pravokutnik 500">
                <a:extLst>
                  <a:ext uri="{FF2B5EF4-FFF2-40B4-BE49-F238E27FC236}">
                    <a16:creationId xmlns:a16="http://schemas.microsoft.com/office/drawing/2014/main" id="{D38D8A82-D8F9-431A-BC1B-D2CB7987F317}"/>
                  </a:ext>
                </a:extLst>
              </p:cNvPr>
              <p:cNvSpPr/>
              <p:nvPr/>
            </p:nvSpPr>
            <p:spPr>
              <a:xfrm>
                <a:off x="445090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02" name="Pravokutnik 501">
                <a:extLst>
                  <a:ext uri="{FF2B5EF4-FFF2-40B4-BE49-F238E27FC236}">
                    <a16:creationId xmlns:a16="http://schemas.microsoft.com/office/drawing/2014/main" id="{6C76DE2E-B2BC-4725-9C40-B2EDB15E9E74}"/>
                  </a:ext>
                </a:extLst>
              </p:cNvPr>
              <p:cNvSpPr/>
              <p:nvPr/>
            </p:nvSpPr>
            <p:spPr>
              <a:xfrm>
                <a:off x="475509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03" name="Pravokutnik 502">
                <a:extLst>
                  <a:ext uri="{FF2B5EF4-FFF2-40B4-BE49-F238E27FC236}">
                    <a16:creationId xmlns:a16="http://schemas.microsoft.com/office/drawing/2014/main" id="{D46AD796-0D6B-4F7A-811B-4F637BF20180}"/>
                  </a:ext>
                </a:extLst>
              </p:cNvPr>
              <p:cNvSpPr/>
              <p:nvPr/>
            </p:nvSpPr>
            <p:spPr>
              <a:xfrm>
                <a:off x="5059284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04" name="Pravokutnik 503">
                <a:extLst>
                  <a:ext uri="{FF2B5EF4-FFF2-40B4-BE49-F238E27FC236}">
                    <a16:creationId xmlns:a16="http://schemas.microsoft.com/office/drawing/2014/main" id="{F8ECE4BC-3F41-4110-9F9C-B5EFEF8270BA}"/>
                  </a:ext>
                </a:extLst>
              </p:cNvPr>
              <p:cNvSpPr/>
              <p:nvPr/>
            </p:nvSpPr>
            <p:spPr>
              <a:xfrm>
                <a:off x="535979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05" name="Pravokutnik 504">
                <a:extLst>
                  <a:ext uri="{FF2B5EF4-FFF2-40B4-BE49-F238E27FC236}">
                    <a16:creationId xmlns:a16="http://schemas.microsoft.com/office/drawing/2014/main" id="{3DF00AC2-BE0C-4A17-A099-42CAF9A72062}"/>
                  </a:ext>
                </a:extLst>
              </p:cNvPr>
              <p:cNvSpPr/>
              <p:nvPr/>
            </p:nvSpPr>
            <p:spPr>
              <a:xfrm>
                <a:off x="566397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06" name="Pravokutnik 505">
                <a:extLst>
                  <a:ext uri="{FF2B5EF4-FFF2-40B4-BE49-F238E27FC236}">
                    <a16:creationId xmlns:a16="http://schemas.microsoft.com/office/drawing/2014/main" id="{48C6CA67-11F7-4F6D-9EB2-B0F8567B15E3}"/>
                  </a:ext>
                </a:extLst>
              </p:cNvPr>
              <p:cNvSpPr/>
              <p:nvPr/>
            </p:nvSpPr>
            <p:spPr>
              <a:xfrm>
                <a:off x="596816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07" name="Pravokutnik 506">
                <a:extLst>
                  <a:ext uri="{FF2B5EF4-FFF2-40B4-BE49-F238E27FC236}">
                    <a16:creationId xmlns:a16="http://schemas.microsoft.com/office/drawing/2014/main" id="{AAD2063A-5885-44E2-8686-2E12E078DDE3}"/>
                  </a:ext>
                </a:extLst>
              </p:cNvPr>
              <p:cNvSpPr/>
              <p:nvPr/>
            </p:nvSpPr>
            <p:spPr>
              <a:xfrm>
                <a:off x="627234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08" name="Pravokutnik 507">
                <a:extLst>
                  <a:ext uri="{FF2B5EF4-FFF2-40B4-BE49-F238E27FC236}">
                    <a16:creationId xmlns:a16="http://schemas.microsoft.com/office/drawing/2014/main" id="{8FAA2EEB-C089-411A-8AF9-F6152AA8BA57}"/>
                  </a:ext>
                </a:extLst>
              </p:cNvPr>
              <p:cNvSpPr/>
              <p:nvPr/>
            </p:nvSpPr>
            <p:spPr>
              <a:xfrm>
                <a:off x="657653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09" name="Pravokutnik 508">
                <a:extLst>
                  <a:ext uri="{FF2B5EF4-FFF2-40B4-BE49-F238E27FC236}">
                    <a16:creationId xmlns:a16="http://schemas.microsoft.com/office/drawing/2014/main" id="{51D74A0B-B2BA-407D-9969-FF264334F660}"/>
                  </a:ext>
                </a:extLst>
              </p:cNvPr>
              <p:cNvSpPr/>
              <p:nvPr/>
            </p:nvSpPr>
            <p:spPr>
              <a:xfrm>
                <a:off x="688071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10" name="Pravokutnik 509">
                <a:extLst>
                  <a:ext uri="{FF2B5EF4-FFF2-40B4-BE49-F238E27FC236}">
                    <a16:creationId xmlns:a16="http://schemas.microsoft.com/office/drawing/2014/main" id="{CD8871E2-CED2-46B4-A0AE-89F185C06996}"/>
                  </a:ext>
                </a:extLst>
              </p:cNvPr>
              <p:cNvSpPr/>
              <p:nvPr/>
            </p:nvSpPr>
            <p:spPr>
              <a:xfrm>
                <a:off x="718490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11" name="Pravokutnik 510">
                <a:extLst>
                  <a:ext uri="{FF2B5EF4-FFF2-40B4-BE49-F238E27FC236}">
                    <a16:creationId xmlns:a16="http://schemas.microsoft.com/office/drawing/2014/main" id="{EE1E2559-B9C2-4F42-B803-E7159371664F}"/>
                  </a:ext>
                </a:extLst>
              </p:cNvPr>
              <p:cNvSpPr/>
              <p:nvPr/>
            </p:nvSpPr>
            <p:spPr>
              <a:xfrm>
                <a:off x="779327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12" name="Pravokutnik 511">
                <a:extLst>
                  <a:ext uri="{FF2B5EF4-FFF2-40B4-BE49-F238E27FC236}">
                    <a16:creationId xmlns:a16="http://schemas.microsoft.com/office/drawing/2014/main" id="{D05BB4E1-7559-470F-9600-7FD72A9F197C}"/>
                  </a:ext>
                </a:extLst>
              </p:cNvPr>
              <p:cNvSpPr/>
              <p:nvPr/>
            </p:nvSpPr>
            <p:spPr>
              <a:xfrm>
                <a:off x="748908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13" name="Pravokutnik 512">
                <a:extLst>
                  <a:ext uri="{FF2B5EF4-FFF2-40B4-BE49-F238E27FC236}">
                    <a16:creationId xmlns:a16="http://schemas.microsoft.com/office/drawing/2014/main" id="{45C2BDCE-F2B6-4FC9-838C-151E1D898A11}"/>
                  </a:ext>
                </a:extLst>
              </p:cNvPr>
              <p:cNvSpPr/>
              <p:nvPr/>
            </p:nvSpPr>
            <p:spPr>
              <a:xfrm>
                <a:off x="809745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14" name="Pravokutnik 513">
                <a:extLst>
                  <a:ext uri="{FF2B5EF4-FFF2-40B4-BE49-F238E27FC236}">
                    <a16:creationId xmlns:a16="http://schemas.microsoft.com/office/drawing/2014/main" id="{EE9FBB30-58DC-4780-BA1B-48CFD20E02CB}"/>
                  </a:ext>
                </a:extLst>
              </p:cNvPr>
              <p:cNvSpPr/>
              <p:nvPr/>
            </p:nvSpPr>
            <p:spPr>
              <a:xfrm>
                <a:off x="840164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15" name="Pravokutnik 514">
                <a:extLst>
                  <a:ext uri="{FF2B5EF4-FFF2-40B4-BE49-F238E27FC236}">
                    <a16:creationId xmlns:a16="http://schemas.microsoft.com/office/drawing/2014/main" id="{14756838-91C0-4DB8-A537-9F78F3F75BD0}"/>
                  </a:ext>
                </a:extLst>
              </p:cNvPr>
              <p:cNvSpPr/>
              <p:nvPr/>
            </p:nvSpPr>
            <p:spPr>
              <a:xfrm>
                <a:off x="870582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16" name="Pravokutnik 515">
                <a:extLst>
                  <a:ext uri="{FF2B5EF4-FFF2-40B4-BE49-F238E27FC236}">
                    <a16:creationId xmlns:a16="http://schemas.microsoft.com/office/drawing/2014/main" id="{ED9150BF-C577-4364-9B2F-6E373B18C5A0}"/>
                  </a:ext>
                </a:extLst>
              </p:cNvPr>
              <p:cNvSpPr/>
              <p:nvPr/>
            </p:nvSpPr>
            <p:spPr>
              <a:xfrm>
                <a:off x="901001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17" name="Pravokutnik 516">
                <a:extLst>
                  <a:ext uri="{FF2B5EF4-FFF2-40B4-BE49-F238E27FC236}">
                    <a16:creationId xmlns:a16="http://schemas.microsoft.com/office/drawing/2014/main" id="{F5BED25F-9CC0-4BE3-9521-ACB7A33B8AA4}"/>
                  </a:ext>
                </a:extLst>
              </p:cNvPr>
              <p:cNvSpPr/>
              <p:nvPr/>
            </p:nvSpPr>
            <p:spPr>
              <a:xfrm>
                <a:off x="931419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18" name="Pravokutnik 517">
                <a:extLst>
                  <a:ext uri="{FF2B5EF4-FFF2-40B4-BE49-F238E27FC236}">
                    <a16:creationId xmlns:a16="http://schemas.microsoft.com/office/drawing/2014/main" id="{A96C6093-F9E5-48F7-867A-918ABD4FDD8C}"/>
                  </a:ext>
                </a:extLst>
              </p:cNvPr>
              <p:cNvSpPr/>
              <p:nvPr/>
            </p:nvSpPr>
            <p:spPr>
              <a:xfrm>
                <a:off x="961838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19" name="Pravokutnik 518">
                <a:extLst>
                  <a:ext uri="{FF2B5EF4-FFF2-40B4-BE49-F238E27FC236}">
                    <a16:creationId xmlns:a16="http://schemas.microsoft.com/office/drawing/2014/main" id="{723E6180-37E3-4F59-B309-AD947B4414B7}"/>
                  </a:ext>
                </a:extLst>
              </p:cNvPr>
              <p:cNvSpPr/>
              <p:nvPr/>
            </p:nvSpPr>
            <p:spPr>
              <a:xfrm>
                <a:off x="9922573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</p:grpSp>
        <p:grpSp>
          <p:nvGrpSpPr>
            <p:cNvPr id="455" name="Grupa 454">
              <a:extLst>
                <a:ext uri="{FF2B5EF4-FFF2-40B4-BE49-F238E27FC236}">
                  <a16:creationId xmlns:a16="http://schemas.microsoft.com/office/drawing/2014/main" id="{8B6E6CCE-65E2-4028-B6F5-B46BBA20025F}"/>
                </a:ext>
              </a:extLst>
            </p:cNvPr>
            <p:cNvGrpSpPr/>
            <p:nvPr/>
          </p:nvGrpSpPr>
          <p:grpSpPr>
            <a:xfrm>
              <a:off x="5361226" y="4822498"/>
              <a:ext cx="4860000" cy="180000"/>
              <a:chOff x="496502" y="2158383"/>
              <a:chExt cx="9678071" cy="252000"/>
            </a:xfrm>
            <a:solidFill>
              <a:schemeClr val="bg1"/>
            </a:solidFill>
          </p:grpSpPr>
          <p:sp>
            <p:nvSpPr>
              <p:cNvPr id="456" name="Pravokutnik 455">
                <a:extLst>
                  <a:ext uri="{FF2B5EF4-FFF2-40B4-BE49-F238E27FC236}">
                    <a16:creationId xmlns:a16="http://schemas.microsoft.com/office/drawing/2014/main" id="{38C1D851-E4C4-46EE-B61C-6E6B424CA5AC}"/>
                  </a:ext>
                </a:extLst>
              </p:cNvPr>
              <p:cNvSpPr/>
              <p:nvPr/>
            </p:nvSpPr>
            <p:spPr>
              <a:xfrm>
                <a:off x="49650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57" name="Pravokutnik 456">
                <a:extLst>
                  <a:ext uri="{FF2B5EF4-FFF2-40B4-BE49-F238E27FC236}">
                    <a16:creationId xmlns:a16="http://schemas.microsoft.com/office/drawing/2014/main" id="{6EF74598-B445-4EF2-BD06-1663844FA11B}"/>
                  </a:ext>
                </a:extLst>
              </p:cNvPr>
              <p:cNvSpPr/>
              <p:nvPr/>
            </p:nvSpPr>
            <p:spPr>
              <a:xfrm>
                <a:off x="80068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58" name="Pravokutnik 457">
                <a:extLst>
                  <a:ext uri="{FF2B5EF4-FFF2-40B4-BE49-F238E27FC236}">
                    <a16:creationId xmlns:a16="http://schemas.microsoft.com/office/drawing/2014/main" id="{B9B70AF1-9D6D-478D-8590-7D00F4D1A819}"/>
                  </a:ext>
                </a:extLst>
              </p:cNvPr>
              <p:cNvSpPr/>
              <p:nvPr/>
            </p:nvSpPr>
            <p:spPr>
              <a:xfrm>
                <a:off x="110487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59" name="Pravokutnik 458">
                <a:extLst>
                  <a:ext uri="{FF2B5EF4-FFF2-40B4-BE49-F238E27FC236}">
                    <a16:creationId xmlns:a16="http://schemas.microsoft.com/office/drawing/2014/main" id="{5AB63009-2D32-452C-9DE3-0416AD1FA3A7}"/>
                  </a:ext>
                </a:extLst>
              </p:cNvPr>
              <p:cNvSpPr/>
              <p:nvPr/>
            </p:nvSpPr>
            <p:spPr>
              <a:xfrm>
                <a:off x="140905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60" name="Pravokutnik 459">
                <a:extLst>
                  <a:ext uri="{FF2B5EF4-FFF2-40B4-BE49-F238E27FC236}">
                    <a16:creationId xmlns:a16="http://schemas.microsoft.com/office/drawing/2014/main" id="{EC721198-3342-4C5C-8424-A2C18D6FA82E}"/>
                  </a:ext>
                </a:extLst>
              </p:cNvPr>
              <p:cNvSpPr/>
              <p:nvPr/>
            </p:nvSpPr>
            <p:spPr>
              <a:xfrm>
                <a:off x="171324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61" name="Pravokutnik 460">
                <a:extLst>
                  <a:ext uri="{FF2B5EF4-FFF2-40B4-BE49-F238E27FC236}">
                    <a16:creationId xmlns:a16="http://schemas.microsoft.com/office/drawing/2014/main" id="{29739ABB-D047-475B-B54B-A6E43F3BD9A0}"/>
                  </a:ext>
                </a:extLst>
              </p:cNvPr>
              <p:cNvSpPr/>
              <p:nvPr/>
            </p:nvSpPr>
            <p:spPr>
              <a:xfrm>
                <a:off x="201742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62" name="Pravokutnik 461">
                <a:extLst>
                  <a:ext uri="{FF2B5EF4-FFF2-40B4-BE49-F238E27FC236}">
                    <a16:creationId xmlns:a16="http://schemas.microsoft.com/office/drawing/2014/main" id="{E45C373A-FE5C-4637-9E49-997EC3C0E631}"/>
                  </a:ext>
                </a:extLst>
              </p:cNvPr>
              <p:cNvSpPr/>
              <p:nvPr/>
            </p:nvSpPr>
            <p:spPr>
              <a:xfrm>
                <a:off x="232161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63" name="Pravokutnik 462">
                <a:extLst>
                  <a:ext uri="{FF2B5EF4-FFF2-40B4-BE49-F238E27FC236}">
                    <a16:creationId xmlns:a16="http://schemas.microsoft.com/office/drawing/2014/main" id="{97D7FD38-88A2-4185-8B4D-78EF1216AF03}"/>
                  </a:ext>
                </a:extLst>
              </p:cNvPr>
              <p:cNvSpPr/>
              <p:nvPr/>
            </p:nvSpPr>
            <p:spPr>
              <a:xfrm>
                <a:off x="292998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64" name="Pravokutnik 463">
                <a:extLst>
                  <a:ext uri="{FF2B5EF4-FFF2-40B4-BE49-F238E27FC236}">
                    <a16:creationId xmlns:a16="http://schemas.microsoft.com/office/drawing/2014/main" id="{B441723C-5D67-4CD5-A56F-C2C225901E98}"/>
                  </a:ext>
                </a:extLst>
              </p:cNvPr>
              <p:cNvSpPr/>
              <p:nvPr/>
            </p:nvSpPr>
            <p:spPr>
              <a:xfrm>
                <a:off x="262579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65" name="Pravokutnik 464">
                <a:extLst>
                  <a:ext uri="{FF2B5EF4-FFF2-40B4-BE49-F238E27FC236}">
                    <a16:creationId xmlns:a16="http://schemas.microsoft.com/office/drawing/2014/main" id="{61E68A30-360B-474E-B2AC-1E6E700C8648}"/>
                  </a:ext>
                </a:extLst>
              </p:cNvPr>
              <p:cNvSpPr/>
              <p:nvPr/>
            </p:nvSpPr>
            <p:spPr>
              <a:xfrm>
                <a:off x="323416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66" name="Pravokutnik 465">
                <a:extLst>
                  <a:ext uri="{FF2B5EF4-FFF2-40B4-BE49-F238E27FC236}">
                    <a16:creationId xmlns:a16="http://schemas.microsoft.com/office/drawing/2014/main" id="{261A2C47-62ED-44A8-964C-40CC472E3B3A}"/>
                  </a:ext>
                </a:extLst>
              </p:cNvPr>
              <p:cNvSpPr/>
              <p:nvPr/>
            </p:nvSpPr>
            <p:spPr>
              <a:xfrm>
                <a:off x="353835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67" name="Pravokutnik 466">
                <a:extLst>
                  <a:ext uri="{FF2B5EF4-FFF2-40B4-BE49-F238E27FC236}">
                    <a16:creationId xmlns:a16="http://schemas.microsoft.com/office/drawing/2014/main" id="{C5ABE874-D6C7-4716-AE00-2D229B1E5B04}"/>
                  </a:ext>
                </a:extLst>
              </p:cNvPr>
              <p:cNvSpPr/>
              <p:nvPr/>
            </p:nvSpPr>
            <p:spPr>
              <a:xfrm>
                <a:off x="384253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68" name="Pravokutnik 467">
                <a:extLst>
                  <a:ext uri="{FF2B5EF4-FFF2-40B4-BE49-F238E27FC236}">
                    <a16:creationId xmlns:a16="http://schemas.microsoft.com/office/drawing/2014/main" id="{3F94C2DD-770D-49B3-ABA1-D77864042593}"/>
                  </a:ext>
                </a:extLst>
              </p:cNvPr>
              <p:cNvSpPr/>
              <p:nvPr/>
            </p:nvSpPr>
            <p:spPr>
              <a:xfrm>
                <a:off x="414672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69" name="Pravokutnik 468">
                <a:extLst>
                  <a:ext uri="{FF2B5EF4-FFF2-40B4-BE49-F238E27FC236}">
                    <a16:creationId xmlns:a16="http://schemas.microsoft.com/office/drawing/2014/main" id="{C790F942-8245-46F0-B02D-3FAB80608F77}"/>
                  </a:ext>
                </a:extLst>
              </p:cNvPr>
              <p:cNvSpPr/>
              <p:nvPr/>
            </p:nvSpPr>
            <p:spPr>
              <a:xfrm>
                <a:off x="445090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70" name="Pravokutnik 469">
                <a:extLst>
                  <a:ext uri="{FF2B5EF4-FFF2-40B4-BE49-F238E27FC236}">
                    <a16:creationId xmlns:a16="http://schemas.microsoft.com/office/drawing/2014/main" id="{96CBF8B1-AE25-4801-A8BA-02DC00000463}"/>
                  </a:ext>
                </a:extLst>
              </p:cNvPr>
              <p:cNvSpPr/>
              <p:nvPr/>
            </p:nvSpPr>
            <p:spPr>
              <a:xfrm>
                <a:off x="475509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71" name="Pravokutnik 470">
                <a:extLst>
                  <a:ext uri="{FF2B5EF4-FFF2-40B4-BE49-F238E27FC236}">
                    <a16:creationId xmlns:a16="http://schemas.microsoft.com/office/drawing/2014/main" id="{E006CB32-E803-4D24-BC46-71EEADBD4EC2}"/>
                  </a:ext>
                </a:extLst>
              </p:cNvPr>
              <p:cNvSpPr/>
              <p:nvPr/>
            </p:nvSpPr>
            <p:spPr>
              <a:xfrm>
                <a:off x="5059284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72" name="Pravokutnik 471">
                <a:extLst>
                  <a:ext uri="{FF2B5EF4-FFF2-40B4-BE49-F238E27FC236}">
                    <a16:creationId xmlns:a16="http://schemas.microsoft.com/office/drawing/2014/main" id="{98181194-A80C-4CEB-8695-CDFFB171B955}"/>
                  </a:ext>
                </a:extLst>
              </p:cNvPr>
              <p:cNvSpPr/>
              <p:nvPr/>
            </p:nvSpPr>
            <p:spPr>
              <a:xfrm>
                <a:off x="535979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73" name="Pravokutnik 472">
                <a:extLst>
                  <a:ext uri="{FF2B5EF4-FFF2-40B4-BE49-F238E27FC236}">
                    <a16:creationId xmlns:a16="http://schemas.microsoft.com/office/drawing/2014/main" id="{48D07E69-F973-4385-B361-EF8188A1453A}"/>
                  </a:ext>
                </a:extLst>
              </p:cNvPr>
              <p:cNvSpPr/>
              <p:nvPr/>
            </p:nvSpPr>
            <p:spPr>
              <a:xfrm>
                <a:off x="566397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74" name="Pravokutnik 473">
                <a:extLst>
                  <a:ext uri="{FF2B5EF4-FFF2-40B4-BE49-F238E27FC236}">
                    <a16:creationId xmlns:a16="http://schemas.microsoft.com/office/drawing/2014/main" id="{CD4B5543-9445-4541-92D9-937670B931F7}"/>
                  </a:ext>
                </a:extLst>
              </p:cNvPr>
              <p:cNvSpPr/>
              <p:nvPr/>
            </p:nvSpPr>
            <p:spPr>
              <a:xfrm>
                <a:off x="596816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75" name="Pravokutnik 474">
                <a:extLst>
                  <a:ext uri="{FF2B5EF4-FFF2-40B4-BE49-F238E27FC236}">
                    <a16:creationId xmlns:a16="http://schemas.microsoft.com/office/drawing/2014/main" id="{B28E994A-F3B9-4B6D-B06F-95D5E943F8B8}"/>
                  </a:ext>
                </a:extLst>
              </p:cNvPr>
              <p:cNvSpPr/>
              <p:nvPr/>
            </p:nvSpPr>
            <p:spPr>
              <a:xfrm>
                <a:off x="627234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76" name="Pravokutnik 475">
                <a:extLst>
                  <a:ext uri="{FF2B5EF4-FFF2-40B4-BE49-F238E27FC236}">
                    <a16:creationId xmlns:a16="http://schemas.microsoft.com/office/drawing/2014/main" id="{ACDE93D3-0FA3-417F-9A70-841668C2F9B6}"/>
                  </a:ext>
                </a:extLst>
              </p:cNvPr>
              <p:cNvSpPr/>
              <p:nvPr/>
            </p:nvSpPr>
            <p:spPr>
              <a:xfrm>
                <a:off x="657653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77" name="Pravokutnik 476">
                <a:extLst>
                  <a:ext uri="{FF2B5EF4-FFF2-40B4-BE49-F238E27FC236}">
                    <a16:creationId xmlns:a16="http://schemas.microsoft.com/office/drawing/2014/main" id="{345CFA0C-3F6F-4B38-B3E7-4AD1D0DE2057}"/>
                  </a:ext>
                </a:extLst>
              </p:cNvPr>
              <p:cNvSpPr/>
              <p:nvPr/>
            </p:nvSpPr>
            <p:spPr>
              <a:xfrm>
                <a:off x="688071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78" name="Pravokutnik 477">
                <a:extLst>
                  <a:ext uri="{FF2B5EF4-FFF2-40B4-BE49-F238E27FC236}">
                    <a16:creationId xmlns:a16="http://schemas.microsoft.com/office/drawing/2014/main" id="{E357E43C-F6D8-4295-B625-FF9D3B7EA646}"/>
                  </a:ext>
                </a:extLst>
              </p:cNvPr>
              <p:cNvSpPr/>
              <p:nvPr/>
            </p:nvSpPr>
            <p:spPr>
              <a:xfrm>
                <a:off x="718490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79" name="Pravokutnik 478">
                <a:extLst>
                  <a:ext uri="{FF2B5EF4-FFF2-40B4-BE49-F238E27FC236}">
                    <a16:creationId xmlns:a16="http://schemas.microsoft.com/office/drawing/2014/main" id="{5D677685-55E9-4EFC-9A41-234229C6350F}"/>
                  </a:ext>
                </a:extLst>
              </p:cNvPr>
              <p:cNvSpPr/>
              <p:nvPr/>
            </p:nvSpPr>
            <p:spPr>
              <a:xfrm>
                <a:off x="779327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80" name="Pravokutnik 479">
                <a:extLst>
                  <a:ext uri="{FF2B5EF4-FFF2-40B4-BE49-F238E27FC236}">
                    <a16:creationId xmlns:a16="http://schemas.microsoft.com/office/drawing/2014/main" id="{E1EFC702-ABFB-4287-B8F4-D5A74730FCE1}"/>
                  </a:ext>
                </a:extLst>
              </p:cNvPr>
              <p:cNvSpPr/>
              <p:nvPr/>
            </p:nvSpPr>
            <p:spPr>
              <a:xfrm>
                <a:off x="748908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81" name="Pravokutnik 480">
                <a:extLst>
                  <a:ext uri="{FF2B5EF4-FFF2-40B4-BE49-F238E27FC236}">
                    <a16:creationId xmlns:a16="http://schemas.microsoft.com/office/drawing/2014/main" id="{2F773FD9-849B-4D0B-A0A1-B1C59E313297}"/>
                  </a:ext>
                </a:extLst>
              </p:cNvPr>
              <p:cNvSpPr/>
              <p:nvPr/>
            </p:nvSpPr>
            <p:spPr>
              <a:xfrm>
                <a:off x="809745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82" name="Pravokutnik 481">
                <a:extLst>
                  <a:ext uri="{FF2B5EF4-FFF2-40B4-BE49-F238E27FC236}">
                    <a16:creationId xmlns:a16="http://schemas.microsoft.com/office/drawing/2014/main" id="{80DD0E0B-A4DD-48C3-A956-A5BBB9BCC60A}"/>
                  </a:ext>
                </a:extLst>
              </p:cNvPr>
              <p:cNvSpPr/>
              <p:nvPr/>
            </p:nvSpPr>
            <p:spPr>
              <a:xfrm>
                <a:off x="840164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83" name="Pravokutnik 482">
                <a:extLst>
                  <a:ext uri="{FF2B5EF4-FFF2-40B4-BE49-F238E27FC236}">
                    <a16:creationId xmlns:a16="http://schemas.microsoft.com/office/drawing/2014/main" id="{F1C4DA20-57E1-494E-9E6F-D419AAFA9E1D}"/>
                  </a:ext>
                </a:extLst>
              </p:cNvPr>
              <p:cNvSpPr/>
              <p:nvPr/>
            </p:nvSpPr>
            <p:spPr>
              <a:xfrm>
                <a:off x="870582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84" name="Pravokutnik 483">
                <a:extLst>
                  <a:ext uri="{FF2B5EF4-FFF2-40B4-BE49-F238E27FC236}">
                    <a16:creationId xmlns:a16="http://schemas.microsoft.com/office/drawing/2014/main" id="{4408BC25-688B-4ED3-8A93-8ED2797B8DF7}"/>
                  </a:ext>
                </a:extLst>
              </p:cNvPr>
              <p:cNvSpPr/>
              <p:nvPr/>
            </p:nvSpPr>
            <p:spPr>
              <a:xfrm>
                <a:off x="901001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85" name="Pravokutnik 484">
                <a:extLst>
                  <a:ext uri="{FF2B5EF4-FFF2-40B4-BE49-F238E27FC236}">
                    <a16:creationId xmlns:a16="http://schemas.microsoft.com/office/drawing/2014/main" id="{003394C6-9376-4209-B92B-763F97F85F43}"/>
                  </a:ext>
                </a:extLst>
              </p:cNvPr>
              <p:cNvSpPr/>
              <p:nvPr/>
            </p:nvSpPr>
            <p:spPr>
              <a:xfrm>
                <a:off x="931419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86" name="Pravokutnik 485">
                <a:extLst>
                  <a:ext uri="{FF2B5EF4-FFF2-40B4-BE49-F238E27FC236}">
                    <a16:creationId xmlns:a16="http://schemas.microsoft.com/office/drawing/2014/main" id="{3AFC4A82-035C-4B05-B4DF-DC32F1933A02}"/>
                  </a:ext>
                </a:extLst>
              </p:cNvPr>
              <p:cNvSpPr/>
              <p:nvPr/>
            </p:nvSpPr>
            <p:spPr>
              <a:xfrm>
                <a:off x="961838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87" name="Pravokutnik 486">
                <a:extLst>
                  <a:ext uri="{FF2B5EF4-FFF2-40B4-BE49-F238E27FC236}">
                    <a16:creationId xmlns:a16="http://schemas.microsoft.com/office/drawing/2014/main" id="{02E08BE7-11ED-4BF8-B36E-4CF1E72743AE}"/>
                  </a:ext>
                </a:extLst>
              </p:cNvPr>
              <p:cNvSpPr/>
              <p:nvPr/>
            </p:nvSpPr>
            <p:spPr>
              <a:xfrm>
                <a:off x="9922573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</p:grpSp>
      </p:grpSp>
      <p:grpSp>
        <p:nvGrpSpPr>
          <p:cNvPr id="520" name="Grupa 519">
            <a:extLst>
              <a:ext uri="{FF2B5EF4-FFF2-40B4-BE49-F238E27FC236}">
                <a16:creationId xmlns:a16="http://schemas.microsoft.com/office/drawing/2014/main" id="{CF3002B4-F1D8-46E2-B6C0-0157FAB7CBAF}"/>
              </a:ext>
            </a:extLst>
          </p:cNvPr>
          <p:cNvGrpSpPr/>
          <p:nvPr/>
        </p:nvGrpSpPr>
        <p:grpSpPr>
          <a:xfrm>
            <a:off x="319848" y="4385699"/>
            <a:ext cx="9748978" cy="180000"/>
            <a:chOff x="472248" y="4822498"/>
            <a:chExt cx="9748978" cy="180000"/>
          </a:xfrm>
        </p:grpSpPr>
        <p:grpSp>
          <p:nvGrpSpPr>
            <p:cNvPr id="521" name="Grupa 520">
              <a:extLst>
                <a:ext uri="{FF2B5EF4-FFF2-40B4-BE49-F238E27FC236}">
                  <a16:creationId xmlns:a16="http://schemas.microsoft.com/office/drawing/2014/main" id="{416571AE-A678-4349-ADBE-38F618549D4B}"/>
                </a:ext>
              </a:extLst>
            </p:cNvPr>
            <p:cNvGrpSpPr/>
            <p:nvPr/>
          </p:nvGrpSpPr>
          <p:grpSpPr>
            <a:xfrm>
              <a:off x="472248" y="4822498"/>
              <a:ext cx="4860000" cy="180000"/>
              <a:chOff x="496502" y="2158383"/>
              <a:chExt cx="9678071" cy="252000"/>
            </a:xfrm>
            <a:solidFill>
              <a:schemeClr val="bg1"/>
            </a:solidFill>
          </p:grpSpPr>
          <p:sp>
            <p:nvSpPr>
              <p:cNvPr id="555" name="Pravokutnik 554">
                <a:extLst>
                  <a:ext uri="{FF2B5EF4-FFF2-40B4-BE49-F238E27FC236}">
                    <a16:creationId xmlns:a16="http://schemas.microsoft.com/office/drawing/2014/main" id="{CD98CAC8-EA31-4646-B690-B435D4D997A1}"/>
                  </a:ext>
                </a:extLst>
              </p:cNvPr>
              <p:cNvSpPr/>
              <p:nvPr/>
            </p:nvSpPr>
            <p:spPr>
              <a:xfrm>
                <a:off x="49650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56" name="Pravokutnik 555">
                <a:extLst>
                  <a:ext uri="{FF2B5EF4-FFF2-40B4-BE49-F238E27FC236}">
                    <a16:creationId xmlns:a16="http://schemas.microsoft.com/office/drawing/2014/main" id="{6C6AA0DA-735A-4B2D-B77F-5E471AE339A8}"/>
                  </a:ext>
                </a:extLst>
              </p:cNvPr>
              <p:cNvSpPr/>
              <p:nvPr/>
            </p:nvSpPr>
            <p:spPr>
              <a:xfrm>
                <a:off x="80068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57" name="Pravokutnik 556">
                <a:extLst>
                  <a:ext uri="{FF2B5EF4-FFF2-40B4-BE49-F238E27FC236}">
                    <a16:creationId xmlns:a16="http://schemas.microsoft.com/office/drawing/2014/main" id="{FDB20D6D-E067-4E26-BBFB-686422823B06}"/>
                  </a:ext>
                </a:extLst>
              </p:cNvPr>
              <p:cNvSpPr/>
              <p:nvPr/>
            </p:nvSpPr>
            <p:spPr>
              <a:xfrm>
                <a:off x="110487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58" name="Pravokutnik 557">
                <a:extLst>
                  <a:ext uri="{FF2B5EF4-FFF2-40B4-BE49-F238E27FC236}">
                    <a16:creationId xmlns:a16="http://schemas.microsoft.com/office/drawing/2014/main" id="{C0D6CF71-7F32-4779-9197-03EBE2C156C8}"/>
                  </a:ext>
                </a:extLst>
              </p:cNvPr>
              <p:cNvSpPr/>
              <p:nvPr/>
            </p:nvSpPr>
            <p:spPr>
              <a:xfrm>
                <a:off x="140905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59" name="Pravokutnik 558">
                <a:extLst>
                  <a:ext uri="{FF2B5EF4-FFF2-40B4-BE49-F238E27FC236}">
                    <a16:creationId xmlns:a16="http://schemas.microsoft.com/office/drawing/2014/main" id="{82C51EA9-72D7-4E87-9BD1-9667238AD7C7}"/>
                  </a:ext>
                </a:extLst>
              </p:cNvPr>
              <p:cNvSpPr/>
              <p:nvPr/>
            </p:nvSpPr>
            <p:spPr>
              <a:xfrm>
                <a:off x="171324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60" name="Pravokutnik 559">
                <a:extLst>
                  <a:ext uri="{FF2B5EF4-FFF2-40B4-BE49-F238E27FC236}">
                    <a16:creationId xmlns:a16="http://schemas.microsoft.com/office/drawing/2014/main" id="{5E1145D9-B4AB-4C2C-A2D3-136FF92E88F6}"/>
                  </a:ext>
                </a:extLst>
              </p:cNvPr>
              <p:cNvSpPr/>
              <p:nvPr/>
            </p:nvSpPr>
            <p:spPr>
              <a:xfrm>
                <a:off x="201742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61" name="Pravokutnik 560">
                <a:extLst>
                  <a:ext uri="{FF2B5EF4-FFF2-40B4-BE49-F238E27FC236}">
                    <a16:creationId xmlns:a16="http://schemas.microsoft.com/office/drawing/2014/main" id="{673B9AEB-92C4-48FA-B47B-D9A43518E14D}"/>
                  </a:ext>
                </a:extLst>
              </p:cNvPr>
              <p:cNvSpPr/>
              <p:nvPr/>
            </p:nvSpPr>
            <p:spPr>
              <a:xfrm>
                <a:off x="232161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62" name="Pravokutnik 561">
                <a:extLst>
                  <a:ext uri="{FF2B5EF4-FFF2-40B4-BE49-F238E27FC236}">
                    <a16:creationId xmlns:a16="http://schemas.microsoft.com/office/drawing/2014/main" id="{26ACED6D-2AC9-492F-801C-AF1BC202A247}"/>
                  </a:ext>
                </a:extLst>
              </p:cNvPr>
              <p:cNvSpPr/>
              <p:nvPr/>
            </p:nvSpPr>
            <p:spPr>
              <a:xfrm>
                <a:off x="292998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63" name="Pravokutnik 562">
                <a:extLst>
                  <a:ext uri="{FF2B5EF4-FFF2-40B4-BE49-F238E27FC236}">
                    <a16:creationId xmlns:a16="http://schemas.microsoft.com/office/drawing/2014/main" id="{9EC0ADC3-868B-4240-B371-6C49C86D467C}"/>
                  </a:ext>
                </a:extLst>
              </p:cNvPr>
              <p:cNvSpPr/>
              <p:nvPr/>
            </p:nvSpPr>
            <p:spPr>
              <a:xfrm>
                <a:off x="262579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64" name="Pravokutnik 563">
                <a:extLst>
                  <a:ext uri="{FF2B5EF4-FFF2-40B4-BE49-F238E27FC236}">
                    <a16:creationId xmlns:a16="http://schemas.microsoft.com/office/drawing/2014/main" id="{FE7E4264-D3E2-4CAD-A8F5-0526E9F20CBA}"/>
                  </a:ext>
                </a:extLst>
              </p:cNvPr>
              <p:cNvSpPr/>
              <p:nvPr/>
            </p:nvSpPr>
            <p:spPr>
              <a:xfrm>
                <a:off x="323416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65" name="Pravokutnik 564">
                <a:extLst>
                  <a:ext uri="{FF2B5EF4-FFF2-40B4-BE49-F238E27FC236}">
                    <a16:creationId xmlns:a16="http://schemas.microsoft.com/office/drawing/2014/main" id="{D0661E34-39D2-4B09-95A8-D55071704464}"/>
                  </a:ext>
                </a:extLst>
              </p:cNvPr>
              <p:cNvSpPr/>
              <p:nvPr/>
            </p:nvSpPr>
            <p:spPr>
              <a:xfrm>
                <a:off x="353835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66" name="Pravokutnik 565">
                <a:extLst>
                  <a:ext uri="{FF2B5EF4-FFF2-40B4-BE49-F238E27FC236}">
                    <a16:creationId xmlns:a16="http://schemas.microsoft.com/office/drawing/2014/main" id="{CA7B068D-1780-4292-BA82-D2F12FA3F48D}"/>
                  </a:ext>
                </a:extLst>
              </p:cNvPr>
              <p:cNvSpPr/>
              <p:nvPr/>
            </p:nvSpPr>
            <p:spPr>
              <a:xfrm>
                <a:off x="384253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67" name="Pravokutnik 566">
                <a:extLst>
                  <a:ext uri="{FF2B5EF4-FFF2-40B4-BE49-F238E27FC236}">
                    <a16:creationId xmlns:a16="http://schemas.microsoft.com/office/drawing/2014/main" id="{BD61C8B1-47B3-451B-BBC8-00FE90F70BF4}"/>
                  </a:ext>
                </a:extLst>
              </p:cNvPr>
              <p:cNvSpPr/>
              <p:nvPr/>
            </p:nvSpPr>
            <p:spPr>
              <a:xfrm>
                <a:off x="414672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68" name="Pravokutnik 567">
                <a:extLst>
                  <a:ext uri="{FF2B5EF4-FFF2-40B4-BE49-F238E27FC236}">
                    <a16:creationId xmlns:a16="http://schemas.microsoft.com/office/drawing/2014/main" id="{11793A69-795D-412E-A895-672869724935}"/>
                  </a:ext>
                </a:extLst>
              </p:cNvPr>
              <p:cNvSpPr/>
              <p:nvPr/>
            </p:nvSpPr>
            <p:spPr>
              <a:xfrm>
                <a:off x="445090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69" name="Pravokutnik 568">
                <a:extLst>
                  <a:ext uri="{FF2B5EF4-FFF2-40B4-BE49-F238E27FC236}">
                    <a16:creationId xmlns:a16="http://schemas.microsoft.com/office/drawing/2014/main" id="{F7638A99-41B2-4061-B041-38D0CEB7599E}"/>
                  </a:ext>
                </a:extLst>
              </p:cNvPr>
              <p:cNvSpPr/>
              <p:nvPr/>
            </p:nvSpPr>
            <p:spPr>
              <a:xfrm>
                <a:off x="475509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70" name="Pravokutnik 569">
                <a:extLst>
                  <a:ext uri="{FF2B5EF4-FFF2-40B4-BE49-F238E27FC236}">
                    <a16:creationId xmlns:a16="http://schemas.microsoft.com/office/drawing/2014/main" id="{4C017398-F654-434B-9CAA-D70598B7BEB5}"/>
                  </a:ext>
                </a:extLst>
              </p:cNvPr>
              <p:cNvSpPr/>
              <p:nvPr/>
            </p:nvSpPr>
            <p:spPr>
              <a:xfrm>
                <a:off x="5059284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71" name="Pravokutnik 570">
                <a:extLst>
                  <a:ext uri="{FF2B5EF4-FFF2-40B4-BE49-F238E27FC236}">
                    <a16:creationId xmlns:a16="http://schemas.microsoft.com/office/drawing/2014/main" id="{FAD01F37-4D55-41F8-8264-60E463F3C1F8}"/>
                  </a:ext>
                </a:extLst>
              </p:cNvPr>
              <p:cNvSpPr/>
              <p:nvPr/>
            </p:nvSpPr>
            <p:spPr>
              <a:xfrm>
                <a:off x="535979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72" name="Pravokutnik 571">
                <a:extLst>
                  <a:ext uri="{FF2B5EF4-FFF2-40B4-BE49-F238E27FC236}">
                    <a16:creationId xmlns:a16="http://schemas.microsoft.com/office/drawing/2014/main" id="{D787BCE1-8FDF-45BE-AE9F-8E1DEA679ADB}"/>
                  </a:ext>
                </a:extLst>
              </p:cNvPr>
              <p:cNvSpPr/>
              <p:nvPr/>
            </p:nvSpPr>
            <p:spPr>
              <a:xfrm>
                <a:off x="566397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73" name="Pravokutnik 572">
                <a:extLst>
                  <a:ext uri="{FF2B5EF4-FFF2-40B4-BE49-F238E27FC236}">
                    <a16:creationId xmlns:a16="http://schemas.microsoft.com/office/drawing/2014/main" id="{5583E6E9-3AD3-4F34-975F-3586AE7C2A84}"/>
                  </a:ext>
                </a:extLst>
              </p:cNvPr>
              <p:cNvSpPr/>
              <p:nvPr/>
            </p:nvSpPr>
            <p:spPr>
              <a:xfrm>
                <a:off x="596816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74" name="Pravokutnik 573">
                <a:extLst>
                  <a:ext uri="{FF2B5EF4-FFF2-40B4-BE49-F238E27FC236}">
                    <a16:creationId xmlns:a16="http://schemas.microsoft.com/office/drawing/2014/main" id="{5EBEB51F-606E-438E-9002-D075E9EA0E3B}"/>
                  </a:ext>
                </a:extLst>
              </p:cNvPr>
              <p:cNvSpPr/>
              <p:nvPr/>
            </p:nvSpPr>
            <p:spPr>
              <a:xfrm>
                <a:off x="627234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75" name="Pravokutnik 574">
                <a:extLst>
                  <a:ext uri="{FF2B5EF4-FFF2-40B4-BE49-F238E27FC236}">
                    <a16:creationId xmlns:a16="http://schemas.microsoft.com/office/drawing/2014/main" id="{1B5395F7-EC68-47E2-91B8-791EEF179F93}"/>
                  </a:ext>
                </a:extLst>
              </p:cNvPr>
              <p:cNvSpPr/>
              <p:nvPr/>
            </p:nvSpPr>
            <p:spPr>
              <a:xfrm>
                <a:off x="657653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76" name="Pravokutnik 575">
                <a:extLst>
                  <a:ext uri="{FF2B5EF4-FFF2-40B4-BE49-F238E27FC236}">
                    <a16:creationId xmlns:a16="http://schemas.microsoft.com/office/drawing/2014/main" id="{53ED61C2-67D3-4481-B0DB-B0F38A386983}"/>
                  </a:ext>
                </a:extLst>
              </p:cNvPr>
              <p:cNvSpPr/>
              <p:nvPr/>
            </p:nvSpPr>
            <p:spPr>
              <a:xfrm>
                <a:off x="688071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77" name="Pravokutnik 576">
                <a:extLst>
                  <a:ext uri="{FF2B5EF4-FFF2-40B4-BE49-F238E27FC236}">
                    <a16:creationId xmlns:a16="http://schemas.microsoft.com/office/drawing/2014/main" id="{08D55116-DD0F-4EFD-B70A-D953994421CC}"/>
                  </a:ext>
                </a:extLst>
              </p:cNvPr>
              <p:cNvSpPr/>
              <p:nvPr/>
            </p:nvSpPr>
            <p:spPr>
              <a:xfrm>
                <a:off x="718490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78" name="Pravokutnik 577">
                <a:extLst>
                  <a:ext uri="{FF2B5EF4-FFF2-40B4-BE49-F238E27FC236}">
                    <a16:creationId xmlns:a16="http://schemas.microsoft.com/office/drawing/2014/main" id="{0B82DFE2-609E-49E8-8C98-883975DB3E51}"/>
                  </a:ext>
                </a:extLst>
              </p:cNvPr>
              <p:cNvSpPr/>
              <p:nvPr/>
            </p:nvSpPr>
            <p:spPr>
              <a:xfrm>
                <a:off x="779327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79" name="Pravokutnik 578">
                <a:extLst>
                  <a:ext uri="{FF2B5EF4-FFF2-40B4-BE49-F238E27FC236}">
                    <a16:creationId xmlns:a16="http://schemas.microsoft.com/office/drawing/2014/main" id="{C266BD6B-4BD7-4874-9D1E-86094B255736}"/>
                  </a:ext>
                </a:extLst>
              </p:cNvPr>
              <p:cNvSpPr/>
              <p:nvPr/>
            </p:nvSpPr>
            <p:spPr>
              <a:xfrm>
                <a:off x="748908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80" name="Pravokutnik 579">
                <a:extLst>
                  <a:ext uri="{FF2B5EF4-FFF2-40B4-BE49-F238E27FC236}">
                    <a16:creationId xmlns:a16="http://schemas.microsoft.com/office/drawing/2014/main" id="{E17D79D6-0F2C-466E-B64E-20548CBFD4E7}"/>
                  </a:ext>
                </a:extLst>
              </p:cNvPr>
              <p:cNvSpPr/>
              <p:nvPr/>
            </p:nvSpPr>
            <p:spPr>
              <a:xfrm>
                <a:off x="809745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81" name="Pravokutnik 580">
                <a:extLst>
                  <a:ext uri="{FF2B5EF4-FFF2-40B4-BE49-F238E27FC236}">
                    <a16:creationId xmlns:a16="http://schemas.microsoft.com/office/drawing/2014/main" id="{49FDC64C-D84B-4C50-ABD4-9718140B6AD3}"/>
                  </a:ext>
                </a:extLst>
              </p:cNvPr>
              <p:cNvSpPr/>
              <p:nvPr/>
            </p:nvSpPr>
            <p:spPr>
              <a:xfrm>
                <a:off x="840164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82" name="Pravokutnik 581">
                <a:extLst>
                  <a:ext uri="{FF2B5EF4-FFF2-40B4-BE49-F238E27FC236}">
                    <a16:creationId xmlns:a16="http://schemas.microsoft.com/office/drawing/2014/main" id="{026AF425-19AD-446B-B195-3C39F419F320}"/>
                  </a:ext>
                </a:extLst>
              </p:cNvPr>
              <p:cNvSpPr/>
              <p:nvPr/>
            </p:nvSpPr>
            <p:spPr>
              <a:xfrm>
                <a:off x="870582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83" name="Pravokutnik 582">
                <a:extLst>
                  <a:ext uri="{FF2B5EF4-FFF2-40B4-BE49-F238E27FC236}">
                    <a16:creationId xmlns:a16="http://schemas.microsoft.com/office/drawing/2014/main" id="{2610CE22-A46E-4E49-9B0A-CF5DB63C3548}"/>
                  </a:ext>
                </a:extLst>
              </p:cNvPr>
              <p:cNvSpPr/>
              <p:nvPr/>
            </p:nvSpPr>
            <p:spPr>
              <a:xfrm>
                <a:off x="901001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84" name="Pravokutnik 583">
                <a:extLst>
                  <a:ext uri="{FF2B5EF4-FFF2-40B4-BE49-F238E27FC236}">
                    <a16:creationId xmlns:a16="http://schemas.microsoft.com/office/drawing/2014/main" id="{AEEA0CAB-BF46-4566-B1E1-74379950FD7D}"/>
                  </a:ext>
                </a:extLst>
              </p:cNvPr>
              <p:cNvSpPr/>
              <p:nvPr/>
            </p:nvSpPr>
            <p:spPr>
              <a:xfrm>
                <a:off x="931419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85" name="Pravokutnik 584">
                <a:extLst>
                  <a:ext uri="{FF2B5EF4-FFF2-40B4-BE49-F238E27FC236}">
                    <a16:creationId xmlns:a16="http://schemas.microsoft.com/office/drawing/2014/main" id="{C19846A2-F9A7-4FEA-AA8F-7C057D8A03CE}"/>
                  </a:ext>
                </a:extLst>
              </p:cNvPr>
              <p:cNvSpPr/>
              <p:nvPr/>
            </p:nvSpPr>
            <p:spPr>
              <a:xfrm>
                <a:off x="961838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86" name="Pravokutnik 585">
                <a:extLst>
                  <a:ext uri="{FF2B5EF4-FFF2-40B4-BE49-F238E27FC236}">
                    <a16:creationId xmlns:a16="http://schemas.microsoft.com/office/drawing/2014/main" id="{7DE06D84-7F6C-4511-B15D-ADEF6900B255}"/>
                  </a:ext>
                </a:extLst>
              </p:cNvPr>
              <p:cNvSpPr/>
              <p:nvPr/>
            </p:nvSpPr>
            <p:spPr>
              <a:xfrm>
                <a:off x="9922573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</p:grpSp>
        <p:grpSp>
          <p:nvGrpSpPr>
            <p:cNvPr id="522" name="Grupa 521">
              <a:extLst>
                <a:ext uri="{FF2B5EF4-FFF2-40B4-BE49-F238E27FC236}">
                  <a16:creationId xmlns:a16="http://schemas.microsoft.com/office/drawing/2014/main" id="{DA649FFF-624B-4FB3-934B-999A07DBAFF0}"/>
                </a:ext>
              </a:extLst>
            </p:cNvPr>
            <p:cNvGrpSpPr/>
            <p:nvPr/>
          </p:nvGrpSpPr>
          <p:grpSpPr>
            <a:xfrm>
              <a:off x="5361226" y="4822498"/>
              <a:ext cx="4860000" cy="180000"/>
              <a:chOff x="496502" y="2158383"/>
              <a:chExt cx="9678071" cy="252000"/>
            </a:xfrm>
            <a:solidFill>
              <a:schemeClr val="bg1"/>
            </a:solidFill>
          </p:grpSpPr>
          <p:sp>
            <p:nvSpPr>
              <p:cNvPr id="523" name="Pravokutnik 522">
                <a:extLst>
                  <a:ext uri="{FF2B5EF4-FFF2-40B4-BE49-F238E27FC236}">
                    <a16:creationId xmlns:a16="http://schemas.microsoft.com/office/drawing/2014/main" id="{6B0B7422-3B0D-458C-8CA3-2ED056CED0F7}"/>
                  </a:ext>
                </a:extLst>
              </p:cNvPr>
              <p:cNvSpPr/>
              <p:nvPr/>
            </p:nvSpPr>
            <p:spPr>
              <a:xfrm>
                <a:off x="49650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24" name="Pravokutnik 523">
                <a:extLst>
                  <a:ext uri="{FF2B5EF4-FFF2-40B4-BE49-F238E27FC236}">
                    <a16:creationId xmlns:a16="http://schemas.microsoft.com/office/drawing/2014/main" id="{292DC453-6172-4B10-9985-40366EF24DED}"/>
                  </a:ext>
                </a:extLst>
              </p:cNvPr>
              <p:cNvSpPr/>
              <p:nvPr/>
            </p:nvSpPr>
            <p:spPr>
              <a:xfrm>
                <a:off x="80068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25" name="Pravokutnik 524">
                <a:extLst>
                  <a:ext uri="{FF2B5EF4-FFF2-40B4-BE49-F238E27FC236}">
                    <a16:creationId xmlns:a16="http://schemas.microsoft.com/office/drawing/2014/main" id="{41EC290F-1455-4A14-84AF-1D608F9DC7DB}"/>
                  </a:ext>
                </a:extLst>
              </p:cNvPr>
              <p:cNvSpPr/>
              <p:nvPr/>
            </p:nvSpPr>
            <p:spPr>
              <a:xfrm>
                <a:off x="110487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26" name="Pravokutnik 525">
                <a:extLst>
                  <a:ext uri="{FF2B5EF4-FFF2-40B4-BE49-F238E27FC236}">
                    <a16:creationId xmlns:a16="http://schemas.microsoft.com/office/drawing/2014/main" id="{3A8EA2F7-A857-4CFD-9E14-6C8B0080E6EE}"/>
                  </a:ext>
                </a:extLst>
              </p:cNvPr>
              <p:cNvSpPr/>
              <p:nvPr/>
            </p:nvSpPr>
            <p:spPr>
              <a:xfrm>
                <a:off x="140905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27" name="Pravokutnik 526">
                <a:extLst>
                  <a:ext uri="{FF2B5EF4-FFF2-40B4-BE49-F238E27FC236}">
                    <a16:creationId xmlns:a16="http://schemas.microsoft.com/office/drawing/2014/main" id="{43CE575A-CA4B-4CDE-B1D8-12764C448E59}"/>
                  </a:ext>
                </a:extLst>
              </p:cNvPr>
              <p:cNvSpPr/>
              <p:nvPr/>
            </p:nvSpPr>
            <p:spPr>
              <a:xfrm>
                <a:off x="171324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28" name="Pravokutnik 527">
                <a:extLst>
                  <a:ext uri="{FF2B5EF4-FFF2-40B4-BE49-F238E27FC236}">
                    <a16:creationId xmlns:a16="http://schemas.microsoft.com/office/drawing/2014/main" id="{F72871A6-B20A-492E-AA50-876F14F0BD6E}"/>
                  </a:ext>
                </a:extLst>
              </p:cNvPr>
              <p:cNvSpPr/>
              <p:nvPr/>
            </p:nvSpPr>
            <p:spPr>
              <a:xfrm>
                <a:off x="201742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29" name="Pravokutnik 528">
                <a:extLst>
                  <a:ext uri="{FF2B5EF4-FFF2-40B4-BE49-F238E27FC236}">
                    <a16:creationId xmlns:a16="http://schemas.microsoft.com/office/drawing/2014/main" id="{DE100BE3-7961-4D09-AC28-2D27B017DFF8}"/>
                  </a:ext>
                </a:extLst>
              </p:cNvPr>
              <p:cNvSpPr/>
              <p:nvPr/>
            </p:nvSpPr>
            <p:spPr>
              <a:xfrm>
                <a:off x="232161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30" name="Pravokutnik 529">
                <a:extLst>
                  <a:ext uri="{FF2B5EF4-FFF2-40B4-BE49-F238E27FC236}">
                    <a16:creationId xmlns:a16="http://schemas.microsoft.com/office/drawing/2014/main" id="{ACA2C6A3-BD21-461E-A04C-1658A0C892B9}"/>
                  </a:ext>
                </a:extLst>
              </p:cNvPr>
              <p:cNvSpPr/>
              <p:nvPr/>
            </p:nvSpPr>
            <p:spPr>
              <a:xfrm>
                <a:off x="292998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31" name="Pravokutnik 530">
                <a:extLst>
                  <a:ext uri="{FF2B5EF4-FFF2-40B4-BE49-F238E27FC236}">
                    <a16:creationId xmlns:a16="http://schemas.microsoft.com/office/drawing/2014/main" id="{D05ACD17-4AC4-44B2-9C22-C35D18C4FE85}"/>
                  </a:ext>
                </a:extLst>
              </p:cNvPr>
              <p:cNvSpPr/>
              <p:nvPr/>
            </p:nvSpPr>
            <p:spPr>
              <a:xfrm>
                <a:off x="262579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32" name="Pravokutnik 531">
                <a:extLst>
                  <a:ext uri="{FF2B5EF4-FFF2-40B4-BE49-F238E27FC236}">
                    <a16:creationId xmlns:a16="http://schemas.microsoft.com/office/drawing/2014/main" id="{7CE6A154-A9AB-41CC-B741-EF1526265CF9}"/>
                  </a:ext>
                </a:extLst>
              </p:cNvPr>
              <p:cNvSpPr/>
              <p:nvPr/>
            </p:nvSpPr>
            <p:spPr>
              <a:xfrm>
                <a:off x="323416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33" name="Pravokutnik 532">
                <a:extLst>
                  <a:ext uri="{FF2B5EF4-FFF2-40B4-BE49-F238E27FC236}">
                    <a16:creationId xmlns:a16="http://schemas.microsoft.com/office/drawing/2014/main" id="{090CE1F5-FF1B-470C-BCB6-A478E2EEB803}"/>
                  </a:ext>
                </a:extLst>
              </p:cNvPr>
              <p:cNvSpPr/>
              <p:nvPr/>
            </p:nvSpPr>
            <p:spPr>
              <a:xfrm>
                <a:off x="353835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34" name="Pravokutnik 533">
                <a:extLst>
                  <a:ext uri="{FF2B5EF4-FFF2-40B4-BE49-F238E27FC236}">
                    <a16:creationId xmlns:a16="http://schemas.microsoft.com/office/drawing/2014/main" id="{82D623AD-37CB-4DD8-88AC-07E8FE496DA0}"/>
                  </a:ext>
                </a:extLst>
              </p:cNvPr>
              <p:cNvSpPr/>
              <p:nvPr/>
            </p:nvSpPr>
            <p:spPr>
              <a:xfrm>
                <a:off x="384253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35" name="Pravokutnik 534">
                <a:extLst>
                  <a:ext uri="{FF2B5EF4-FFF2-40B4-BE49-F238E27FC236}">
                    <a16:creationId xmlns:a16="http://schemas.microsoft.com/office/drawing/2014/main" id="{AE328301-9066-4BFF-B205-AB77C8FA62CF}"/>
                  </a:ext>
                </a:extLst>
              </p:cNvPr>
              <p:cNvSpPr/>
              <p:nvPr/>
            </p:nvSpPr>
            <p:spPr>
              <a:xfrm>
                <a:off x="414672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36" name="Pravokutnik 535">
                <a:extLst>
                  <a:ext uri="{FF2B5EF4-FFF2-40B4-BE49-F238E27FC236}">
                    <a16:creationId xmlns:a16="http://schemas.microsoft.com/office/drawing/2014/main" id="{3FAD61C6-5A67-4248-AB9E-9BD159465B0B}"/>
                  </a:ext>
                </a:extLst>
              </p:cNvPr>
              <p:cNvSpPr/>
              <p:nvPr/>
            </p:nvSpPr>
            <p:spPr>
              <a:xfrm>
                <a:off x="445090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37" name="Pravokutnik 536">
                <a:extLst>
                  <a:ext uri="{FF2B5EF4-FFF2-40B4-BE49-F238E27FC236}">
                    <a16:creationId xmlns:a16="http://schemas.microsoft.com/office/drawing/2014/main" id="{ECD2B50F-9B87-47B7-89E5-AEA6704DE2D4}"/>
                  </a:ext>
                </a:extLst>
              </p:cNvPr>
              <p:cNvSpPr/>
              <p:nvPr/>
            </p:nvSpPr>
            <p:spPr>
              <a:xfrm>
                <a:off x="475509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38" name="Pravokutnik 537">
                <a:extLst>
                  <a:ext uri="{FF2B5EF4-FFF2-40B4-BE49-F238E27FC236}">
                    <a16:creationId xmlns:a16="http://schemas.microsoft.com/office/drawing/2014/main" id="{B9F4B350-1B00-4115-A5CB-E8AEEB8C437B}"/>
                  </a:ext>
                </a:extLst>
              </p:cNvPr>
              <p:cNvSpPr/>
              <p:nvPr/>
            </p:nvSpPr>
            <p:spPr>
              <a:xfrm>
                <a:off x="5059284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39" name="Pravokutnik 538">
                <a:extLst>
                  <a:ext uri="{FF2B5EF4-FFF2-40B4-BE49-F238E27FC236}">
                    <a16:creationId xmlns:a16="http://schemas.microsoft.com/office/drawing/2014/main" id="{ECBACC6F-13E3-4911-85C4-7949F3772E65}"/>
                  </a:ext>
                </a:extLst>
              </p:cNvPr>
              <p:cNvSpPr/>
              <p:nvPr/>
            </p:nvSpPr>
            <p:spPr>
              <a:xfrm>
                <a:off x="535979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40" name="Pravokutnik 539">
                <a:extLst>
                  <a:ext uri="{FF2B5EF4-FFF2-40B4-BE49-F238E27FC236}">
                    <a16:creationId xmlns:a16="http://schemas.microsoft.com/office/drawing/2014/main" id="{5AA56EA4-7311-44DA-829C-37F14CD9BD4C}"/>
                  </a:ext>
                </a:extLst>
              </p:cNvPr>
              <p:cNvSpPr/>
              <p:nvPr/>
            </p:nvSpPr>
            <p:spPr>
              <a:xfrm>
                <a:off x="566397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41" name="Pravokutnik 540">
                <a:extLst>
                  <a:ext uri="{FF2B5EF4-FFF2-40B4-BE49-F238E27FC236}">
                    <a16:creationId xmlns:a16="http://schemas.microsoft.com/office/drawing/2014/main" id="{2A322930-4B63-4761-9E8C-965ED7AFB92A}"/>
                  </a:ext>
                </a:extLst>
              </p:cNvPr>
              <p:cNvSpPr/>
              <p:nvPr/>
            </p:nvSpPr>
            <p:spPr>
              <a:xfrm>
                <a:off x="596816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42" name="Pravokutnik 541">
                <a:extLst>
                  <a:ext uri="{FF2B5EF4-FFF2-40B4-BE49-F238E27FC236}">
                    <a16:creationId xmlns:a16="http://schemas.microsoft.com/office/drawing/2014/main" id="{02CAD075-E438-4967-AFD7-A0C752719722}"/>
                  </a:ext>
                </a:extLst>
              </p:cNvPr>
              <p:cNvSpPr/>
              <p:nvPr/>
            </p:nvSpPr>
            <p:spPr>
              <a:xfrm>
                <a:off x="627234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43" name="Pravokutnik 542">
                <a:extLst>
                  <a:ext uri="{FF2B5EF4-FFF2-40B4-BE49-F238E27FC236}">
                    <a16:creationId xmlns:a16="http://schemas.microsoft.com/office/drawing/2014/main" id="{F3C53BE6-C16C-49DD-89E7-3B76042E884C}"/>
                  </a:ext>
                </a:extLst>
              </p:cNvPr>
              <p:cNvSpPr/>
              <p:nvPr/>
            </p:nvSpPr>
            <p:spPr>
              <a:xfrm>
                <a:off x="657653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44" name="Pravokutnik 543">
                <a:extLst>
                  <a:ext uri="{FF2B5EF4-FFF2-40B4-BE49-F238E27FC236}">
                    <a16:creationId xmlns:a16="http://schemas.microsoft.com/office/drawing/2014/main" id="{6223A3E6-62ED-4697-A470-48ED69A66D7C}"/>
                  </a:ext>
                </a:extLst>
              </p:cNvPr>
              <p:cNvSpPr/>
              <p:nvPr/>
            </p:nvSpPr>
            <p:spPr>
              <a:xfrm>
                <a:off x="688071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45" name="Pravokutnik 544">
                <a:extLst>
                  <a:ext uri="{FF2B5EF4-FFF2-40B4-BE49-F238E27FC236}">
                    <a16:creationId xmlns:a16="http://schemas.microsoft.com/office/drawing/2014/main" id="{E15D81FF-391D-45BB-90CD-BE3747F12F61}"/>
                  </a:ext>
                </a:extLst>
              </p:cNvPr>
              <p:cNvSpPr/>
              <p:nvPr/>
            </p:nvSpPr>
            <p:spPr>
              <a:xfrm>
                <a:off x="718490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46" name="Pravokutnik 545">
                <a:extLst>
                  <a:ext uri="{FF2B5EF4-FFF2-40B4-BE49-F238E27FC236}">
                    <a16:creationId xmlns:a16="http://schemas.microsoft.com/office/drawing/2014/main" id="{C8071852-845C-4F20-96E0-B09AEF0AE59D}"/>
                  </a:ext>
                </a:extLst>
              </p:cNvPr>
              <p:cNvSpPr/>
              <p:nvPr/>
            </p:nvSpPr>
            <p:spPr>
              <a:xfrm>
                <a:off x="779327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47" name="Pravokutnik 546">
                <a:extLst>
                  <a:ext uri="{FF2B5EF4-FFF2-40B4-BE49-F238E27FC236}">
                    <a16:creationId xmlns:a16="http://schemas.microsoft.com/office/drawing/2014/main" id="{FD1E482C-91A1-48F3-A6B8-62C454D0841D}"/>
                  </a:ext>
                </a:extLst>
              </p:cNvPr>
              <p:cNvSpPr/>
              <p:nvPr/>
            </p:nvSpPr>
            <p:spPr>
              <a:xfrm>
                <a:off x="748908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48" name="Pravokutnik 547">
                <a:extLst>
                  <a:ext uri="{FF2B5EF4-FFF2-40B4-BE49-F238E27FC236}">
                    <a16:creationId xmlns:a16="http://schemas.microsoft.com/office/drawing/2014/main" id="{A78545E7-EA98-41F8-BC82-D2941FB0ED9F}"/>
                  </a:ext>
                </a:extLst>
              </p:cNvPr>
              <p:cNvSpPr/>
              <p:nvPr/>
            </p:nvSpPr>
            <p:spPr>
              <a:xfrm>
                <a:off x="809745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49" name="Pravokutnik 548">
                <a:extLst>
                  <a:ext uri="{FF2B5EF4-FFF2-40B4-BE49-F238E27FC236}">
                    <a16:creationId xmlns:a16="http://schemas.microsoft.com/office/drawing/2014/main" id="{00B0D623-CE14-47B7-8E97-93CDB37BDFBB}"/>
                  </a:ext>
                </a:extLst>
              </p:cNvPr>
              <p:cNvSpPr/>
              <p:nvPr/>
            </p:nvSpPr>
            <p:spPr>
              <a:xfrm>
                <a:off x="840164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50" name="Pravokutnik 549">
                <a:extLst>
                  <a:ext uri="{FF2B5EF4-FFF2-40B4-BE49-F238E27FC236}">
                    <a16:creationId xmlns:a16="http://schemas.microsoft.com/office/drawing/2014/main" id="{11C54584-F55F-4B4D-B92E-F14EA5CB2BC6}"/>
                  </a:ext>
                </a:extLst>
              </p:cNvPr>
              <p:cNvSpPr/>
              <p:nvPr/>
            </p:nvSpPr>
            <p:spPr>
              <a:xfrm>
                <a:off x="870582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51" name="Pravokutnik 550">
                <a:extLst>
                  <a:ext uri="{FF2B5EF4-FFF2-40B4-BE49-F238E27FC236}">
                    <a16:creationId xmlns:a16="http://schemas.microsoft.com/office/drawing/2014/main" id="{D88D96AA-E7C4-4884-84B7-0D2F9F5CD2D7}"/>
                  </a:ext>
                </a:extLst>
              </p:cNvPr>
              <p:cNvSpPr/>
              <p:nvPr/>
            </p:nvSpPr>
            <p:spPr>
              <a:xfrm>
                <a:off x="901001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52" name="Pravokutnik 551">
                <a:extLst>
                  <a:ext uri="{FF2B5EF4-FFF2-40B4-BE49-F238E27FC236}">
                    <a16:creationId xmlns:a16="http://schemas.microsoft.com/office/drawing/2014/main" id="{FB99402D-7DF6-404F-AB4B-58CB70A04907}"/>
                  </a:ext>
                </a:extLst>
              </p:cNvPr>
              <p:cNvSpPr/>
              <p:nvPr/>
            </p:nvSpPr>
            <p:spPr>
              <a:xfrm>
                <a:off x="931419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53" name="Pravokutnik 552">
                <a:extLst>
                  <a:ext uri="{FF2B5EF4-FFF2-40B4-BE49-F238E27FC236}">
                    <a16:creationId xmlns:a16="http://schemas.microsoft.com/office/drawing/2014/main" id="{C7933E78-8EE7-432D-8B52-6588CB06787A}"/>
                  </a:ext>
                </a:extLst>
              </p:cNvPr>
              <p:cNvSpPr/>
              <p:nvPr/>
            </p:nvSpPr>
            <p:spPr>
              <a:xfrm>
                <a:off x="961838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54" name="Pravokutnik 553">
                <a:extLst>
                  <a:ext uri="{FF2B5EF4-FFF2-40B4-BE49-F238E27FC236}">
                    <a16:creationId xmlns:a16="http://schemas.microsoft.com/office/drawing/2014/main" id="{92364D6C-0D57-4BFA-9AF4-387778E61CB5}"/>
                  </a:ext>
                </a:extLst>
              </p:cNvPr>
              <p:cNvSpPr/>
              <p:nvPr/>
            </p:nvSpPr>
            <p:spPr>
              <a:xfrm>
                <a:off x="9922573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</p:grpSp>
      </p:grpSp>
      <p:grpSp>
        <p:nvGrpSpPr>
          <p:cNvPr id="587" name="Grupa 586">
            <a:extLst>
              <a:ext uri="{FF2B5EF4-FFF2-40B4-BE49-F238E27FC236}">
                <a16:creationId xmlns:a16="http://schemas.microsoft.com/office/drawing/2014/main" id="{4FA39123-1BF2-4D40-939F-18FB3C1CFDC6}"/>
              </a:ext>
            </a:extLst>
          </p:cNvPr>
          <p:cNvGrpSpPr/>
          <p:nvPr/>
        </p:nvGrpSpPr>
        <p:grpSpPr>
          <a:xfrm>
            <a:off x="319848" y="4167300"/>
            <a:ext cx="9748978" cy="180000"/>
            <a:chOff x="472248" y="4822498"/>
            <a:chExt cx="9748978" cy="180000"/>
          </a:xfrm>
        </p:grpSpPr>
        <p:grpSp>
          <p:nvGrpSpPr>
            <p:cNvPr id="588" name="Grupa 587">
              <a:extLst>
                <a:ext uri="{FF2B5EF4-FFF2-40B4-BE49-F238E27FC236}">
                  <a16:creationId xmlns:a16="http://schemas.microsoft.com/office/drawing/2014/main" id="{F1E5667D-9330-4F04-97D8-1AA24F1AF4DB}"/>
                </a:ext>
              </a:extLst>
            </p:cNvPr>
            <p:cNvGrpSpPr/>
            <p:nvPr/>
          </p:nvGrpSpPr>
          <p:grpSpPr>
            <a:xfrm>
              <a:off x="472248" y="4822498"/>
              <a:ext cx="4860000" cy="180000"/>
              <a:chOff x="496502" y="2158383"/>
              <a:chExt cx="9678071" cy="252000"/>
            </a:xfrm>
            <a:solidFill>
              <a:schemeClr val="bg1"/>
            </a:solidFill>
          </p:grpSpPr>
          <p:sp>
            <p:nvSpPr>
              <p:cNvPr id="622" name="Pravokutnik 621">
                <a:extLst>
                  <a:ext uri="{FF2B5EF4-FFF2-40B4-BE49-F238E27FC236}">
                    <a16:creationId xmlns:a16="http://schemas.microsoft.com/office/drawing/2014/main" id="{2E6D5BE2-3474-4F81-B68C-A94A5EDD308F}"/>
                  </a:ext>
                </a:extLst>
              </p:cNvPr>
              <p:cNvSpPr/>
              <p:nvPr/>
            </p:nvSpPr>
            <p:spPr>
              <a:xfrm>
                <a:off x="49650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23" name="Pravokutnik 622">
                <a:extLst>
                  <a:ext uri="{FF2B5EF4-FFF2-40B4-BE49-F238E27FC236}">
                    <a16:creationId xmlns:a16="http://schemas.microsoft.com/office/drawing/2014/main" id="{7F356217-08B9-4075-8728-CB9C46791996}"/>
                  </a:ext>
                </a:extLst>
              </p:cNvPr>
              <p:cNvSpPr/>
              <p:nvPr/>
            </p:nvSpPr>
            <p:spPr>
              <a:xfrm>
                <a:off x="80068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24" name="Pravokutnik 623">
                <a:extLst>
                  <a:ext uri="{FF2B5EF4-FFF2-40B4-BE49-F238E27FC236}">
                    <a16:creationId xmlns:a16="http://schemas.microsoft.com/office/drawing/2014/main" id="{D0D2A97E-FFF0-4E82-81A4-31156A87BB40}"/>
                  </a:ext>
                </a:extLst>
              </p:cNvPr>
              <p:cNvSpPr/>
              <p:nvPr/>
            </p:nvSpPr>
            <p:spPr>
              <a:xfrm>
                <a:off x="110487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25" name="Pravokutnik 624">
                <a:extLst>
                  <a:ext uri="{FF2B5EF4-FFF2-40B4-BE49-F238E27FC236}">
                    <a16:creationId xmlns:a16="http://schemas.microsoft.com/office/drawing/2014/main" id="{16885165-FEE4-4466-A07A-133B1682F39C}"/>
                  </a:ext>
                </a:extLst>
              </p:cNvPr>
              <p:cNvSpPr/>
              <p:nvPr/>
            </p:nvSpPr>
            <p:spPr>
              <a:xfrm>
                <a:off x="140905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26" name="Pravokutnik 625">
                <a:extLst>
                  <a:ext uri="{FF2B5EF4-FFF2-40B4-BE49-F238E27FC236}">
                    <a16:creationId xmlns:a16="http://schemas.microsoft.com/office/drawing/2014/main" id="{F73FF136-6545-48F8-A4EC-761FAA119839}"/>
                  </a:ext>
                </a:extLst>
              </p:cNvPr>
              <p:cNvSpPr/>
              <p:nvPr/>
            </p:nvSpPr>
            <p:spPr>
              <a:xfrm>
                <a:off x="171324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27" name="Pravokutnik 626">
                <a:extLst>
                  <a:ext uri="{FF2B5EF4-FFF2-40B4-BE49-F238E27FC236}">
                    <a16:creationId xmlns:a16="http://schemas.microsoft.com/office/drawing/2014/main" id="{ABAA1CA2-BE8B-4C50-B0DD-AFFC60B11F55}"/>
                  </a:ext>
                </a:extLst>
              </p:cNvPr>
              <p:cNvSpPr/>
              <p:nvPr/>
            </p:nvSpPr>
            <p:spPr>
              <a:xfrm>
                <a:off x="201742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28" name="Pravokutnik 627">
                <a:extLst>
                  <a:ext uri="{FF2B5EF4-FFF2-40B4-BE49-F238E27FC236}">
                    <a16:creationId xmlns:a16="http://schemas.microsoft.com/office/drawing/2014/main" id="{EF89831D-5900-449F-B1CF-121DEA518C1B}"/>
                  </a:ext>
                </a:extLst>
              </p:cNvPr>
              <p:cNvSpPr/>
              <p:nvPr/>
            </p:nvSpPr>
            <p:spPr>
              <a:xfrm>
                <a:off x="232161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29" name="Pravokutnik 628">
                <a:extLst>
                  <a:ext uri="{FF2B5EF4-FFF2-40B4-BE49-F238E27FC236}">
                    <a16:creationId xmlns:a16="http://schemas.microsoft.com/office/drawing/2014/main" id="{B378EA83-CEAF-476A-B9F2-F61DE63267ED}"/>
                  </a:ext>
                </a:extLst>
              </p:cNvPr>
              <p:cNvSpPr/>
              <p:nvPr/>
            </p:nvSpPr>
            <p:spPr>
              <a:xfrm>
                <a:off x="292998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30" name="Pravokutnik 629">
                <a:extLst>
                  <a:ext uri="{FF2B5EF4-FFF2-40B4-BE49-F238E27FC236}">
                    <a16:creationId xmlns:a16="http://schemas.microsoft.com/office/drawing/2014/main" id="{F1454DF6-7A8A-4556-9C58-D9B237787585}"/>
                  </a:ext>
                </a:extLst>
              </p:cNvPr>
              <p:cNvSpPr/>
              <p:nvPr/>
            </p:nvSpPr>
            <p:spPr>
              <a:xfrm>
                <a:off x="262579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31" name="Pravokutnik 630">
                <a:extLst>
                  <a:ext uri="{FF2B5EF4-FFF2-40B4-BE49-F238E27FC236}">
                    <a16:creationId xmlns:a16="http://schemas.microsoft.com/office/drawing/2014/main" id="{4A876DFA-8AF2-46D4-A960-276EA532A3DF}"/>
                  </a:ext>
                </a:extLst>
              </p:cNvPr>
              <p:cNvSpPr/>
              <p:nvPr/>
            </p:nvSpPr>
            <p:spPr>
              <a:xfrm>
                <a:off x="323416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32" name="Pravokutnik 631">
                <a:extLst>
                  <a:ext uri="{FF2B5EF4-FFF2-40B4-BE49-F238E27FC236}">
                    <a16:creationId xmlns:a16="http://schemas.microsoft.com/office/drawing/2014/main" id="{5BAD3BF7-43E9-4A89-8A3A-B491C9250CE2}"/>
                  </a:ext>
                </a:extLst>
              </p:cNvPr>
              <p:cNvSpPr/>
              <p:nvPr/>
            </p:nvSpPr>
            <p:spPr>
              <a:xfrm>
                <a:off x="353835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33" name="Pravokutnik 632">
                <a:extLst>
                  <a:ext uri="{FF2B5EF4-FFF2-40B4-BE49-F238E27FC236}">
                    <a16:creationId xmlns:a16="http://schemas.microsoft.com/office/drawing/2014/main" id="{7FA55895-11EE-4792-A221-84340F94F984}"/>
                  </a:ext>
                </a:extLst>
              </p:cNvPr>
              <p:cNvSpPr/>
              <p:nvPr/>
            </p:nvSpPr>
            <p:spPr>
              <a:xfrm>
                <a:off x="384253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34" name="Pravokutnik 633">
                <a:extLst>
                  <a:ext uri="{FF2B5EF4-FFF2-40B4-BE49-F238E27FC236}">
                    <a16:creationId xmlns:a16="http://schemas.microsoft.com/office/drawing/2014/main" id="{76744870-8E6D-45B2-A9E7-194E53755C65}"/>
                  </a:ext>
                </a:extLst>
              </p:cNvPr>
              <p:cNvSpPr/>
              <p:nvPr/>
            </p:nvSpPr>
            <p:spPr>
              <a:xfrm>
                <a:off x="414672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35" name="Pravokutnik 634">
                <a:extLst>
                  <a:ext uri="{FF2B5EF4-FFF2-40B4-BE49-F238E27FC236}">
                    <a16:creationId xmlns:a16="http://schemas.microsoft.com/office/drawing/2014/main" id="{E3B383FF-6B8D-47D9-9AC4-86706D039496}"/>
                  </a:ext>
                </a:extLst>
              </p:cNvPr>
              <p:cNvSpPr/>
              <p:nvPr/>
            </p:nvSpPr>
            <p:spPr>
              <a:xfrm>
                <a:off x="445090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36" name="Pravokutnik 635">
                <a:extLst>
                  <a:ext uri="{FF2B5EF4-FFF2-40B4-BE49-F238E27FC236}">
                    <a16:creationId xmlns:a16="http://schemas.microsoft.com/office/drawing/2014/main" id="{1680C7E4-CF26-4DD0-A76B-9DC89D8B1CEB}"/>
                  </a:ext>
                </a:extLst>
              </p:cNvPr>
              <p:cNvSpPr/>
              <p:nvPr/>
            </p:nvSpPr>
            <p:spPr>
              <a:xfrm>
                <a:off x="475509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37" name="Pravokutnik 636">
                <a:extLst>
                  <a:ext uri="{FF2B5EF4-FFF2-40B4-BE49-F238E27FC236}">
                    <a16:creationId xmlns:a16="http://schemas.microsoft.com/office/drawing/2014/main" id="{B8990AB9-447C-4775-B4D5-C7B2AB2A66A3}"/>
                  </a:ext>
                </a:extLst>
              </p:cNvPr>
              <p:cNvSpPr/>
              <p:nvPr/>
            </p:nvSpPr>
            <p:spPr>
              <a:xfrm>
                <a:off x="5059284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38" name="Pravokutnik 637">
                <a:extLst>
                  <a:ext uri="{FF2B5EF4-FFF2-40B4-BE49-F238E27FC236}">
                    <a16:creationId xmlns:a16="http://schemas.microsoft.com/office/drawing/2014/main" id="{9F83933A-541B-4BD7-A587-A789D78BE0CC}"/>
                  </a:ext>
                </a:extLst>
              </p:cNvPr>
              <p:cNvSpPr/>
              <p:nvPr/>
            </p:nvSpPr>
            <p:spPr>
              <a:xfrm>
                <a:off x="535979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39" name="Pravokutnik 638">
                <a:extLst>
                  <a:ext uri="{FF2B5EF4-FFF2-40B4-BE49-F238E27FC236}">
                    <a16:creationId xmlns:a16="http://schemas.microsoft.com/office/drawing/2014/main" id="{A881430F-8779-4B13-8809-E8B0849A19C6}"/>
                  </a:ext>
                </a:extLst>
              </p:cNvPr>
              <p:cNvSpPr/>
              <p:nvPr/>
            </p:nvSpPr>
            <p:spPr>
              <a:xfrm>
                <a:off x="566397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40" name="Pravokutnik 639">
                <a:extLst>
                  <a:ext uri="{FF2B5EF4-FFF2-40B4-BE49-F238E27FC236}">
                    <a16:creationId xmlns:a16="http://schemas.microsoft.com/office/drawing/2014/main" id="{875705DF-068E-45E5-B505-6F023CA04071}"/>
                  </a:ext>
                </a:extLst>
              </p:cNvPr>
              <p:cNvSpPr/>
              <p:nvPr/>
            </p:nvSpPr>
            <p:spPr>
              <a:xfrm>
                <a:off x="596816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41" name="Pravokutnik 640">
                <a:extLst>
                  <a:ext uri="{FF2B5EF4-FFF2-40B4-BE49-F238E27FC236}">
                    <a16:creationId xmlns:a16="http://schemas.microsoft.com/office/drawing/2014/main" id="{2AAC272A-F357-48E8-8B6F-73C078885CFB}"/>
                  </a:ext>
                </a:extLst>
              </p:cNvPr>
              <p:cNvSpPr/>
              <p:nvPr/>
            </p:nvSpPr>
            <p:spPr>
              <a:xfrm>
                <a:off x="627234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42" name="Pravokutnik 641">
                <a:extLst>
                  <a:ext uri="{FF2B5EF4-FFF2-40B4-BE49-F238E27FC236}">
                    <a16:creationId xmlns:a16="http://schemas.microsoft.com/office/drawing/2014/main" id="{81A796F5-AA06-4151-A538-B0811A817DFE}"/>
                  </a:ext>
                </a:extLst>
              </p:cNvPr>
              <p:cNvSpPr/>
              <p:nvPr/>
            </p:nvSpPr>
            <p:spPr>
              <a:xfrm>
                <a:off x="657653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43" name="Pravokutnik 642">
                <a:extLst>
                  <a:ext uri="{FF2B5EF4-FFF2-40B4-BE49-F238E27FC236}">
                    <a16:creationId xmlns:a16="http://schemas.microsoft.com/office/drawing/2014/main" id="{F61F17F7-7D30-4324-B387-C266BB91907F}"/>
                  </a:ext>
                </a:extLst>
              </p:cNvPr>
              <p:cNvSpPr/>
              <p:nvPr/>
            </p:nvSpPr>
            <p:spPr>
              <a:xfrm>
                <a:off x="688071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44" name="Pravokutnik 643">
                <a:extLst>
                  <a:ext uri="{FF2B5EF4-FFF2-40B4-BE49-F238E27FC236}">
                    <a16:creationId xmlns:a16="http://schemas.microsoft.com/office/drawing/2014/main" id="{F8037911-ED27-4D38-956B-C746EA2B1051}"/>
                  </a:ext>
                </a:extLst>
              </p:cNvPr>
              <p:cNvSpPr/>
              <p:nvPr/>
            </p:nvSpPr>
            <p:spPr>
              <a:xfrm>
                <a:off x="718490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45" name="Pravokutnik 644">
                <a:extLst>
                  <a:ext uri="{FF2B5EF4-FFF2-40B4-BE49-F238E27FC236}">
                    <a16:creationId xmlns:a16="http://schemas.microsoft.com/office/drawing/2014/main" id="{4C3D6C75-3970-42C8-836B-C39869A9ECFC}"/>
                  </a:ext>
                </a:extLst>
              </p:cNvPr>
              <p:cNvSpPr/>
              <p:nvPr/>
            </p:nvSpPr>
            <p:spPr>
              <a:xfrm>
                <a:off x="779327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46" name="Pravokutnik 645">
                <a:extLst>
                  <a:ext uri="{FF2B5EF4-FFF2-40B4-BE49-F238E27FC236}">
                    <a16:creationId xmlns:a16="http://schemas.microsoft.com/office/drawing/2014/main" id="{40FB5FD6-C4C1-4114-8EF7-9697C5A6DC24}"/>
                  </a:ext>
                </a:extLst>
              </p:cNvPr>
              <p:cNvSpPr/>
              <p:nvPr/>
            </p:nvSpPr>
            <p:spPr>
              <a:xfrm>
                <a:off x="748908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47" name="Pravokutnik 646">
                <a:extLst>
                  <a:ext uri="{FF2B5EF4-FFF2-40B4-BE49-F238E27FC236}">
                    <a16:creationId xmlns:a16="http://schemas.microsoft.com/office/drawing/2014/main" id="{7892B2D5-6981-4738-AF9A-859534ADFEA0}"/>
                  </a:ext>
                </a:extLst>
              </p:cNvPr>
              <p:cNvSpPr/>
              <p:nvPr/>
            </p:nvSpPr>
            <p:spPr>
              <a:xfrm>
                <a:off x="809745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48" name="Pravokutnik 647">
                <a:extLst>
                  <a:ext uri="{FF2B5EF4-FFF2-40B4-BE49-F238E27FC236}">
                    <a16:creationId xmlns:a16="http://schemas.microsoft.com/office/drawing/2014/main" id="{F473F679-88D3-496C-B90E-B5DA3928852E}"/>
                  </a:ext>
                </a:extLst>
              </p:cNvPr>
              <p:cNvSpPr/>
              <p:nvPr/>
            </p:nvSpPr>
            <p:spPr>
              <a:xfrm>
                <a:off x="840164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49" name="Pravokutnik 648">
                <a:extLst>
                  <a:ext uri="{FF2B5EF4-FFF2-40B4-BE49-F238E27FC236}">
                    <a16:creationId xmlns:a16="http://schemas.microsoft.com/office/drawing/2014/main" id="{741773E6-3ABB-4013-B52F-629FD958CEA0}"/>
                  </a:ext>
                </a:extLst>
              </p:cNvPr>
              <p:cNvSpPr/>
              <p:nvPr/>
            </p:nvSpPr>
            <p:spPr>
              <a:xfrm>
                <a:off x="870582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50" name="Pravokutnik 649">
                <a:extLst>
                  <a:ext uri="{FF2B5EF4-FFF2-40B4-BE49-F238E27FC236}">
                    <a16:creationId xmlns:a16="http://schemas.microsoft.com/office/drawing/2014/main" id="{37B3F531-ADAD-47FA-88DB-00F7DD29936A}"/>
                  </a:ext>
                </a:extLst>
              </p:cNvPr>
              <p:cNvSpPr/>
              <p:nvPr/>
            </p:nvSpPr>
            <p:spPr>
              <a:xfrm>
                <a:off x="901001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51" name="Pravokutnik 650">
                <a:extLst>
                  <a:ext uri="{FF2B5EF4-FFF2-40B4-BE49-F238E27FC236}">
                    <a16:creationId xmlns:a16="http://schemas.microsoft.com/office/drawing/2014/main" id="{1BD8030D-B77C-4C75-AE92-A78CC1A07368}"/>
                  </a:ext>
                </a:extLst>
              </p:cNvPr>
              <p:cNvSpPr/>
              <p:nvPr/>
            </p:nvSpPr>
            <p:spPr>
              <a:xfrm>
                <a:off x="931419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52" name="Pravokutnik 651">
                <a:extLst>
                  <a:ext uri="{FF2B5EF4-FFF2-40B4-BE49-F238E27FC236}">
                    <a16:creationId xmlns:a16="http://schemas.microsoft.com/office/drawing/2014/main" id="{60A18E5F-ECE3-4DD1-BF8B-30645AF7D616}"/>
                  </a:ext>
                </a:extLst>
              </p:cNvPr>
              <p:cNvSpPr/>
              <p:nvPr/>
            </p:nvSpPr>
            <p:spPr>
              <a:xfrm>
                <a:off x="961838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53" name="Pravokutnik 652">
                <a:extLst>
                  <a:ext uri="{FF2B5EF4-FFF2-40B4-BE49-F238E27FC236}">
                    <a16:creationId xmlns:a16="http://schemas.microsoft.com/office/drawing/2014/main" id="{D8EFA412-B050-4D6D-900B-560C3D98C387}"/>
                  </a:ext>
                </a:extLst>
              </p:cNvPr>
              <p:cNvSpPr/>
              <p:nvPr/>
            </p:nvSpPr>
            <p:spPr>
              <a:xfrm>
                <a:off x="9922573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</p:grpSp>
        <p:grpSp>
          <p:nvGrpSpPr>
            <p:cNvPr id="589" name="Grupa 588">
              <a:extLst>
                <a:ext uri="{FF2B5EF4-FFF2-40B4-BE49-F238E27FC236}">
                  <a16:creationId xmlns:a16="http://schemas.microsoft.com/office/drawing/2014/main" id="{FB6847C6-A38A-4B6F-A3C0-FEDF8B904495}"/>
                </a:ext>
              </a:extLst>
            </p:cNvPr>
            <p:cNvGrpSpPr/>
            <p:nvPr/>
          </p:nvGrpSpPr>
          <p:grpSpPr>
            <a:xfrm>
              <a:off x="5361226" y="4822498"/>
              <a:ext cx="4860000" cy="180000"/>
              <a:chOff x="496502" y="2158383"/>
              <a:chExt cx="9678071" cy="252000"/>
            </a:xfrm>
            <a:solidFill>
              <a:schemeClr val="bg1"/>
            </a:solidFill>
          </p:grpSpPr>
          <p:sp>
            <p:nvSpPr>
              <p:cNvPr id="590" name="Pravokutnik 589">
                <a:extLst>
                  <a:ext uri="{FF2B5EF4-FFF2-40B4-BE49-F238E27FC236}">
                    <a16:creationId xmlns:a16="http://schemas.microsoft.com/office/drawing/2014/main" id="{B75E5169-97CA-43D1-9C12-8D8D911A5D1A}"/>
                  </a:ext>
                </a:extLst>
              </p:cNvPr>
              <p:cNvSpPr/>
              <p:nvPr/>
            </p:nvSpPr>
            <p:spPr>
              <a:xfrm>
                <a:off x="49650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91" name="Pravokutnik 590">
                <a:extLst>
                  <a:ext uri="{FF2B5EF4-FFF2-40B4-BE49-F238E27FC236}">
                    <a16:creationId xmlns:a16="http://schemas.microsoft.com/office/drawing/2014/main" id="{A00F9527-46E9-41A3-B9DB-FA16F4329458}"/>
                  </a:ext>
                </a:extLst>
              </p:cNvPr>
              <p:cNvSpPr/>
              <p:nvPr/>
            </p:nvSpPr>
            <p:spPr>
              <a:xfrm>
                <a:off x="80068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92" name="Pravokutnik 591">
                <a:extLst>
                  <a:ext uri="{FF2B5EF4-FFF2-40B4-BE49-F238E27FC236}">
                    <a16:creationId xmlns:a16="http://schemas.microsoft.com/office/drawing/2014/main" id="{31F7ED64-C5C9-4645-9541-C82A7395E7ED}"/>
                  </a:ext>
                </a:extLst>
              </p:cNvPr>
              <p:cNvSpPr/>
              <p:nvPr/>
            </p:nvSpPr>
            <p:spPr>
              <a:xfrm>
                <a:off x="110487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93" name="Pravokutnik 592">
                <a:extLst>
                  <a:ext uri="{FF2B5EF4-FFF2-40B4-BE49-F238E27FC236}">
                    <a16:creationId xmlns:a16="http://schemas.microsoft.com/office/drawing/2014/main" id="{9F1A76CA-F0EB-4B91-B17B-5325796D5F57}"/>
                  </a:ext>
                </a:extLst>
              </p:cNvPr>
              <p:cNvSpPr/>
              <p:nvPr/>
            </p:nvSpPr>
            <p:spPr>
              <a:xfrm>
                <a:off x="140905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94" name="Pravokutnik 593">
                <a:extLst>
                  <a:ext uri="{FF2B5EF4-FFF2-40B4-BE49-F238E27FC236}">
                    <a16:creationId xmlns:a16="http://schemas.microsoft.com/office/drawing/2014/main" id="{17D8D6C4-33D0-473E-A3F6-5C6C2C145A2B}"/>
                  </a:ext>
                </a:extLst>
              </p:cNvPr>
              <p:cNvSpPr/>
              <p:nvPr/>
            </p:nvSpPr>
            <p:spPr>
              <a:xfrm>
                <a:off x="171324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95" name="Pravokutnik 594">
                <a:extLst>
                  <a:ext uri="{FF2B5EF4-FFF2-40B4-BE49-F238E27FC236}">
                    <a16:creationId xmlns:a16="http://schemas.microsoft.com/office/drawing/2014/main" id="{4C71A82E-04BC-4F58-B0AB-835D4BE46EE4}"/>
                  </a:ext>
                </a:extLst>
              </p:cNvPr>
              <p:cNvSpPr/>
              <p:nvPr/>
            </p:nvSpPr>
            <p:spPr>
              <a:xfrm>
                <a:off x="201742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96" name="Pravokutnik 595">
                <a:extLst>
                  <a:ext uri="{FF2B5EF4-FFF2-40B4-BE49-F238E27FC236}">
                    <a16:creationId xmlns:a16="http://schemas.microsoft.com/office/drawing/2014/main" id="{91FC2600-F3CC-40A8-9434-02CD5A98E1C1}"/>
                  </a:ext>
                </a:extLst>
              </p:cNvPr>
              <p:cNvSpPr/>
              <p:nvPr/>
            </p:nvSpPr>
            <p:spPr>
              <a:xfrm>
                <a:off x="232161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97" name="Pravokutnik 596">
                <a:extLst>
                  <a:ext uri="{FF2B5EF4-FFF2-40B4-BE49-F238E27FC236}">
                    <a16:creationId xmlns:a16="http://schemas.microsoft.com/office/drawing/2014/main" id="{E1DC5800-B70E-4D39-92DF-B26B589C2E60}"/>
                  </a:ext>
                </a:extLst>
              </p:cNvPr>
              <p:cNvSpPr/>
              <p:nvPr/>
            </p:nvSpPr>
            <p:spPr>
              <a:xfrm>
                <a:off x="292998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98" name="Pravokutnik 597">
                <a:extLst>
                  <a:ext uri="{FF2B5EF4-FFF2-40B4-BE49-F238E27FC236}">
                    <a16:creationId xmlns:a16="http://schemas.microsoft.com/office/drawing/2014/main" id="{E7D0BD5E-B6BC-42AA-9D38-7D767AAE1872}"/>
                  </a:ext>
                </a:extLst>
              </p:cNvPr>
              <p:cNvSpPr/>
              <p:nvPr/>
            </p:nvSpPr>
            <p:spPr>
              <a:xfrm>
                <a:off x="262579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99" name="Pravokutnik 598">
                <a:extLst>
                  <a:ext uri="{FF2B5EF4-FFF2-40B4-BE49-F238E27FC236}">
                    <a16:creationId xmlns:a16="http://schemas.microsoft.com/office/drawing/2014/main" id="{9AE57724-EACC-43CA-A16D-CA0E55E88D86}"/>
                  </a:ext>
                </a:extLst>
              </p:cNvPr>
              <p:cNvSpPr/>
              <p:nvPr/>
            </p:nvSpPr>
            <p:spPr>
              <a:xfrm>
                <a:off x="323416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00" name="Pravokutnik 599">
                <a:extLst>
                  <a:ext uri="{FF2B5EF4-FFF2-40B4-BE49-F238E27FC236}">
                    <a16:creationId xmlns:a16="http://schemas.microsoft.com/office/drawing/2014/main" id="{B6B6ABD3-277A-45DF-BF57-5A863E4E21ED}"/>
                  </a:ext>
                </a:extLst>
              </p:cNvPr>
              <p:cNvSpPr/>
              <p:nvPr/>
            </p:nvSpPr>
            <p:spPr>
              <a:xfrm>
                <a:off x="353835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01" name="Pravokutnik 600">
                <a:extLst>
                  <a:ext uri="{FF2B5EF4-FFF2-40B4-BE49-F238E27FC236}">
                    <a16:creationId xmlns:a16="http://schemas.microsoft.com/office/drawing/2014/main" id="{E6563CBE-A2BE-4A90-8E2B-FA2C208752CE}"/>
                  </a:ext>
                </a:extLst>
              </p:cNvPr>
              <p:cNvSpPr/>
              <p:nvPr/>
            </p:nvSpPr>
            <p:spPr>
              <a:xfrm>
                <a:off x="384253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02" name="Pravokutnik 601">
                <a:extLst>
                  <a:ext uri="{FF2B5EF4-FFF2-40B4-BE49-F238E27FC236}">
                    <a16:creationId xmlns:a16="http://schemas.microsoft.com/office/drawing/2014/main" id="{ED3E30AB-5BE0-453D-B422-31A7E805EB97}"/>
                  </a:ext>
                </a:extLst>
              </p:cNvPr>
              <p:cNvSpPr/>
              <p:nvPr/>
            </p:nvSpPr>
            <p:spPr>
              <a:xfrm>
                <a:off x="414672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03" name="Pravokutnik 602">
                <a:extLst>
                  <a:ext uri="{FF2B5EF4-FFF2-40B4-BE49-F238E27FC236}">
                    <a16:creationId xmlns:a16="http://schemas.microsoft.com/office/drawing/2014/main" id="{B468FB5C-3A06-4644-AA24-F1EBAE396A20}"/>
                  </a:ext>
                </a:extLst>
              </p:cNvPr>
              <p:cNvSpPr/>
              <p:nvPr/>
            </p:nvSpPr>
            <p:spPr>
              <a:xfrm>
                <a:off x="445090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04" name="Pravokutnik 603">
                <a:extLst>
                  <a:ext uri="{FF2B5EF4-FFF2-40B4-BE49-F238E27FC236}">
                    <a16:creationId xmlns:a16="http://schemas.microsoft.com/office/drawing/2014/main" id="{0029DDBF-BF5B-4810-8C43-C2EDD6E7959F}"/>
                  </a:ext>
                </a:extLst>
              </p:cNvPr>
              <p:cNvSpPr/>
              <p:nvPr/>
            </p:nvSpPr>
            <p:spPr>
              <a:xfrm>
                <a:off x="475509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05" name="Pravokutnik 604">
                <a:extLst>
                  <a:ext uri="{FF2B5EF4-FFF2-40B4-BE49-F238E27FC236}">
                    <a16:creationId xmlns:a16="http://schemas.microsoft.com/office/drawing/2014/main" id="{E862401D-DEF0-499F-B7F2-748F7013A6F7}"/>
                  </a:ext>
                </a:extLst>
              </p:cNvPr>
              <p:cNvSpPr/>
              <p:nvPr/>
            </p:nvSpPr>
            <p:spPr>
              <a:xfrm>
                <a:off x="5059284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06" name="Pravokutnik 605">
                <a:extLst>
                  <a:ext uri="{FF2B5EF4-FFF2-40B4-BE49-F238E27FC236}">
                    <a16:creationId xmlns:a16="http://schemas.microsoft.com/office/drawing/2014/main" id="{045F5ADB-AD1B-4294-BEE3-96FE54F90CE8}"/>
                  </a:ext>
                </a:extLst>
              </p:cNvPr>
              <p:cNvSpPr/>
              <p:nvPr/>
            </p:nvSpPr>
            <p:spPr>
              <a:xfrm>
                <a:off x="535979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07" name="Pravokutnik 606">
                <a:extLst>
                  <a:ext uri="{FF2B5EF4-FFF2-40B4-BE49-F238E27FC236}">
                    <a16:creationId xmlns:a16="http://schemas.microsoft.com/office/drawing/2014/main" id="{58B7EBF4-B7D6-4618-B652-D25BBA859E8D}"/>
                  </a:ext>
                </a:extLst>
              </p:cNvPr>
              <p:cNvSpPr/>
              <p:nvPr/>
            </p:nvSpPr>
            <p:spPr>
              <a:xfrm>
                <a:off x="566397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08" name="Pravokutnik 607">
                <a:extLst>
                  <a:ext uri="{FF2B5EF4-FFF2-40B4-BE49-F238E27FC236}">
                    <a16:creationId xmlns:a16="http://schemas.microsoft.com/office/drawing/2014/main" id="{665D8EB7-B50D-4E3A-AB5F-9F887499E821}"/>
                  </a:ext>
                </a:extLst>
              </p:cNvPr>
              <p:cNvSpPr/>
              <p:nvPr/>
            </p:nvSpPr>
            <p:spPr>
              <a:xfrm>
                <a:off x="596816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09" name="Pravokutnik 608">
                <a:extLst>
                  <a:ext uri="{FF2B5EF4-FFF2-40B4-BE49-F238E27FC236}">
                    <a16:creationId xmlns:a16="http://schemas.microsoft.com/office/drawing/2014/main" id="{57465602-0116-4C11-8E98-8A34B4533002}"/>
                  </a:ext>
                </a:extLst>
              </p:cNvPr>
              <p:cNvSpPr/>
              <p:nvPr/>
            </p:nvSpPr>
            <p:spPr>
              <a:xfrm>
                <a:off x="627234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10" name="Pravokutnik 609">
                <a:extLst>
                  <a:ext uri="{FF2B5EF4-FFF2-40B4-BE49-F238E27FC236}">
                    <a16:creationId xmlns:a16="http://schemas.microsoft.com/office/drawing/2014/main" id="{A7C8319C-6B93-45A3-AE6C-AD7E47E5BB45}"/>
                  </a:ext>
                </a:extLst>
              </p:cNvPr>
              <p:cNvSpPr/>
              <p:nvPr/>
            </p:nvSpPr>
            <p:spPr>
              <a:xfrm>
                <a:off x="657653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11" name="Pravokutnik 610">
                <a:extLst>
                  <a:ext uri="{FF2B5EF4-FFF2-40B4-BE49-F238E27FC236}">
                    <a16:creationId xmlns:a16="http://schemas.microsoft.com/office/drawing/2014/main" id="{CEC984FD-9E5D-40FC-BB3C-36F0910FD1AB}"/>
                  </a:ext>
                </a:extLst>
              </p:cNvPr>
              <p:cNvSpPr/>
              <p:nvPr/>
            </p:nvSpPr>
            <p:spPr>
              <a:xfrm>
                <a:off x="688071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12" name="Pravokutnik 611">
                <a:extLst>
                  <a:ext uri="{FF2B5EF4-FFF2-40B4-BE49-F238E27FC236}">
                    <a16:creationId xmlns:a16="http://schemas.microsoft.com/office/drawing/2014/main" id="{30ECDBC3-EE8A-456E-897A-9FE1E0DBB93C}"/>
                  </a:ext>
                </a:extLst>
              </p:cNvPr>
              <p:cNvSpPr/>
              <p:nvPr/>
            </p:nvSpPr>
            <p:spPr>
              <a:xfrm>
                <a:off x="718490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13" name="Pravokutnik 612">
                <a:extLst>
                  <a:ext uri="{FF2B5EF4-FFF2-40B4-BE49-F238E27FC236}">
                    <a16:creationId xmlns:a16="http://schemas.microsoft.com/office/drawing/2014/main" id="{325E1618-FAB1-440A-BE81-CA61ADA1D4C2}"/>
                  </a:ext>
                </a:extLst>
              </p:cNvPr>
              <p:cNvSpPr/>
              <p:nvPr/>
            </p:nvSpPr>
            <p:spPr>
              <a:xfrm>
                <a:off x="779327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14" name="Pravokutnik 613">
                <a:extLst>
                  <a:ext uri="{FF2B5EF4-FFF2-40B4-BE49-F238E27FC236}">
                    <a16:creationId xmlns:a16="http://schemas.microsoft.com/office/drawing/2014/main" id="{E1B49272-1C58-463A-A316-539A03D6B956}"/>
                  </a:ext>
                </a:extLst>
              </p:cNvPr>
              <p:cNvSpPr/>
              <p:nvPr/>
            </p:nvSpPr>
            <p:spPr>
              <a:xfrm>
                <a:off x="748908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15" name="Pravokutnik 614">
                <a:extLst>
                  <a:ext uri="{FF2B5EF4-FFF2-40B4-BE49-F238E27FC236}">
                    <a16:creationId xmlns:a16="http://schemas.microsoft.com/office/drawing/2014/main" id="{91216824-A715-4C97-8303-BBE625F081E8}"/>
                  </a:ext>
                </a:extLst>
              </p:cNvPr>
              <p:cNvSpPr/>
              <p:nvPr/>
            </p:nvSpPr>
            <p:spPr>
              <a:xfrm>
                <a:off x="809745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16" name="Pravokutnik 615">
                <a:extLst>
                  <a:ext uri="{FF2B5EF4-FFF2-40B4-BE49-F238E27FC236}">
                    <a16:creationId xmlns:a16="http://schemas.microsoft.com/office/drawing/2014/main" id="{C171F74C-48CB-489E-8C26-BEBE52D2AD11}"/>
                  </a:ext>
                </a:extLst>
              </p:cNvPr>
              <p:cNvSpPr/>
              <p:nvPr/>
            </p:nvSpPr>
            <p:spPr>
              <a:xfrm>
                <a:off x="840164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17" name="Pravokutnik 616">
                <a:extLst>
                  <a:ext uri="{FF2B5EF4-FFF2-40B4-BE49-F238E27FC236}">
                    <a16:creationId xmlns:a16="http://schemas.microsoft.com/office/drawing/2014/main" id="{6767D0ED-C4BD-450C-A19C-1C3F83C8DB38}"/>
                  </a:ext>
                </a:extLst>
              </p:cNvPr>
              <p:cNvSpPr/>
              <p:nvPr/>
            </p:nvSpPr>
            <p:spPr>
              <a:xfrm>
                <a:off x="870582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18" name="Pravokutnik 617">
                <a:extLst>
                  <a:ext uri="{FF2B5EF4-FFF2-40B4-BE49-F238E27FC236}">
                    <a16:creationId xmlns:a16="http://schemas.microsoft.com/office/drawing/2014/main" id="{D808BCD5-584E-45C8-8575-F0E16D0B98EF}"/>
                  </a:ext>
                </a:extLst>
              </p:cNvPr>
              <p:cNvSpPr/>
              <p:nvPr/>
            </p:nvSpPr>
            <p:spPr>
              <a:xfrm>
                <a:off x="901001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19" name="Pravokutnik 618">
                <a:extLst>
                  <a:ext uri="{FF2B5EF4-FFF2-40B4-BE49-F238E27FC236}">
                    <a16:creationId xmlns:a16="http://schemas.microsoft.com/office/drawing/2014/main" id="{69CD2F4D-B754-4B81-8FE9-3CC420B3A862}"/>
                  </a:ext>
                </a:extLst>
              </p:cNvPr>
              <p:cNvSpPr/>
              <p:nvPr/>
            </p:nvSpPr>
            <p:spPr>
              <a:xfrm>
                <a:off x="931419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20" name="Pravokutnik 619">
                <a:extLst>
                  <a:ext uri="{FF2B5EF4-FFF2-40B4-BE49-F238E27FC236}">
                    <a16:creationId xmlns:a16="http://schemas.microsoft.com/office/drawing/2014/main" id="{07F58838-0C73-42A2-8FB1-698A59E0455F}"/>
                  </a:ext>
                </a:extLst>
              </p:cNvPr>
              <p:cNvSpPr/>
              <p:nvPr/>
            </p:nvSpPr>
            <p:spPr>
              <a:xfrm>
                <a:off x="961838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21" name="Pravokutnik 620">
                <a:extLst>
                  <a:ext uri="{FF2B5EF4-FFF2-40B4-BE49-F238E27FC236}">
                    <a16:creationId xmlns:a16="http://schemas.microsoft.com/office/drawing/2014/main" id="{EF2872FC-E7BE-4672-9B6D-401E3D73D4CE}"/>
                  </a:ext>
                </a:extLst>
              </p:cNvPr>
              <p:cNvSpPr/>
              <p:nvPr/>
            </p:nvSpPr>
            <p:spPr>
              <a:xfrm>
                <a:off x="9922573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</p:grpSp>
      </p:grpSp>
      <p:sp>
        <p:nvSpPr>
          <p:cNvPr id="654" name="TekstniOkvir 653">
            <a:extLst>
              <a:ext uri="{FF2B5EF4-FFF2-40B4-BE49-F238E27FC236}">
                <a16:creationId xmlns:a16="http://schemas.microsoft.com/office/drawing/2014/main" id="{411DBD89-A3AD-4472-9709-516B870D61E0}"/>
              </a:ext>
            </a:extLst>
          </p:cNvPr>
          <p:cNvSpPr txBox="1"/>
          <p:nvPr/>
        </p:nvSpPr>
        <p:spPr>
          <a:xfrm>
            <a:off x="10550437" y="2466176"/>
            <a:ext cx="556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+mj-lt"/>
              </a:rPr>
              <a:t>RAM</a:t>
            </a:r>
          </a:p>
        </p:txBody>
      </p:sp>
      <p:sp>
        <p:nvSpPr>
          <p:cNvPr id="655" name="TekstniOkvir 654">
            <a:extLst>
              <a:ext uri="{FF2B5EF4-FFF2-40B4-BE49-F238E27FC236}">
                <a16:creationId xmlns:a16="http://schemas.microsoft.com/office/drawing/2014/main" id="{49D1E83F-DA09-483B-8DF6-95724E437830}"/>
              </a:ext>
            </a:extLst>
          </p:cNvPr>
          <p:cNvSpPr txBox="1"/>
          <p:nvPr/>
        </p:nvSpPr>
        <p:spPr>
          <a:xfrm>
            <a:off x="224579" y="474092"/>
            <a:ext cx="4984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dirty="0">
                <a:latin typeface="+mj-lt"/>
              </a:rPr>
              <a:t>Širina registra procesora = </a:t>
            </a:r>
            <a:r>
              <a:rPr lang="hr-HR" sz="2200" b="1" dirty="0">
                <a:solidFill>
                  <a:srgbClr val="FF0000"/>
                </a:solidFill>
                <a:latin typeface="+mj-lt"/>
              </a:rPr>
              <a:t>32</a:t>
            </a:r>
            <a:r>
              <a:rPr lang="hr-HR" sz="2200" dirty="0">
                <a:latin typeface="+mj-lt"/>
              </a:rPr>
              <a:t> bita </a:t>
            </a:r>
            <a:r>
              <a:rPr lang="hr-HR" sz="22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hr-HR" sz="2200" dirty="0">
                <a:latin typeface="+mj-lt"/>
              </a:rPr>
              <a:t> 32 bitni procesor</a:t>
            </a:r>
          </a:p>
        </p:txBody>
      </p:sp>
      <p:sp>
        <p:nvSpPr>
          <p:cNvPr id="656" name="TekstniOkvir 655">
            <a:extLst>
              <a:ext uri="{FF2B5EF4-FFF2-40B4-BE49-F238E27FC236}">
                <a16:creationId xmlns:a16="http://schemas.microsoft.com/office/drawing/2014/main" id="{07E10403-F335-4691-B52A-91711EBBA826}"/>
              </a:ext>
            </a:extLst>
          </p:cNvPr>
          <p:cNvSpPr txBox="1"/>
          <p:nvPr/>
        </p:nvSpPr>
        <p:spPr>
          <a:xfrm>
            <a:off x="472248" y="3761122"/>
            <a:ext cx="93852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dirty="0">
                <a:latin typeface="+mj-lt"/>
              </a:rPr>
              <a:t>Širina registra procesora = </a:t>
            </a:r>
            <a:r>
              <a:rPr lang="hr-HR" sz="2200" b="1" dirty="0">
                <a:solidFill>
                  <a:srgbClr val="FF0000"/>
                </a:solidFill>
                <a:latin typeface="+mj-lt"/>
              </a:rPr>
              <a:t>64</a:t>
            </a:r>
            <a:r>
              <a:rPr lang="hr-HR" sz="2200" dirty="0">
                <a:latin typeface="+mj-lt"/>
              </a:rPr>
              <a:t> bita </a:t>
            </a:r>
            <a:r>
              <a:rPr lang="hr-HR" sz="2200" dirty="0">
                <a:latin typeface="+mj-lt"/>
                <a:sym typeface="Wingdings" panose="05000000000000000000" pitchFamily="2" charset="2"/>
              </a:rPr>
              <a:t> 64 bitni procesor</a:t>
            </a:r>
            <a:endParaRPr lang="hr-HR" sz="2200" dirty="0">
              <a:latin typeface="+mj-lt"/>
            </a:endParaRPr>
          </a:p>
        </p:txBody>
      </p:sp>
      <p:sp>
        <p:nvSpPr>
          <p:cNvPr id="657" name="TekstniOkvir 656">
            <a:extLst>
              <a:ext uri="{FF2B5EF4-FFF2-40B4-BE49-F238E27FC236}">
                <a16:creationId xmlns:a16="http://schemas.microsoft.com/office/drawing/2014/main" id="{477C469D-E40D-453C-8EB1-605E1DC6ABCC}"/>
              </a:ext>
            </a:extLst>
          </p:cNvPr>
          <p:cNvSpPr txBox="1"/>
          <p:nvPr/>
        </p:nvSpPr>
        <p:spPr>
          <a:xfrm>
            <a:off x="331362" y="1808480"/>
            <a:ext cx="9582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latin typeface="+mj-lt"/>
              </a:rPr>
              <a:t>Radni takt procesora = 2 Hz </a:t>
            </a:r>
            <a:r>
              <a:rPr lang="hr-HR" sz="2200" dirty="0">
                <a:latin typeface="+mj-lt"/>
                <a:sym typeface="Wingdings" panose="05000000000000000000" pitchFamily="2" charset="2"/>
              </a:rPr>
              <a:t>= 2 registra / sekundi = 2 x 32 bita / sekundi = </a:t>
            </a:r>
            <a:r>
              <a:rPr lang="hr-HR" sz="22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64 bita / sekundi</a:t>
            </a:r>
            <a:endParaRPr lang="hr-HR" sz="2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58" name="TekstniOkvir 657">
            <a:extLst>
              <a:ext uri="{FF2B5EF4-FFF2-40B4-BE49-F238E27FC236}">
                <a16:creationId xmlns:a16="http://schemas.microsoft.com/office/drawing/2014/main" id="{EF929BEE-1A82-4B1F-AF1D-9A1C37DF4987}"/>
              </a:ext>
            </a:extLst>
          </p:cNvPr>
          <p:cNvSpPr txBox="1"/>
          <p:nvPr/>
        </p:nvSpPr>
        <p:spPr>
          <a:xfrm>
            <a:off x="317641" y="5106360"/>
            <a:ext cx="9582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latin typeface="+mj-lt"/>
              </a:rPr>
              <a:t>Radni takt procesora = 2 Hz </a:t>
            </a:r>
            <a:r>
              <a:rPr lang="hr-HR" sz="2200" dirty="0">
                <a:latin typeface="+mj-lt"/>
                <a:sym typeface="Wingdings" panose="05000000000000000000" pitchFamily="2" charset="2"/>
              </a:rPr>
              <a:t>= 2 registra / sekundi = 2 x 64 bita / sekundi = </a:t>
            </a:r>
            <a:r>
              <a:rPr lang="hr-HR" sz="22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128 bitova / sekundi</a:t>
            </a:r>
            <a:endParaRPr lang="hr-HR" sz="2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985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4.79167E-6 0.25 " pathEditMode="relative" rAng="0" ptsTypes="AA"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" tmFilter="0, 0; .2, .5; .8, .5; 1, 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" autoRev="1" fill="hold"/>
                                        <p:tgtEl>
                                          <p:spTgt spid="3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" tmFilter="0, 0; .2, .5; .8, .5; 1, 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" autoRev="1" fill="hold"/>
                                        <p:tgtEl>
                                          <p:spTgt spid="4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4.79167E-6 0.25 " pathEditMode="relative" rAng="0" ptsTypes="AA">
                                      <p:cBhvr>
                                        <p:cTn id="25" dur="1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1.66667E-6 0.25 " pathEditMode="relative" rAng="0" ptsTypes="AA">
                                      <p:cBhvr>
                                        <p:cTn id="27" dur="1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ravokutnik 288">
            <a:extLst>
              <a:ext uri="{FF2B5EF4-FFF2-40B4-BE49-F238E27FC236}">
                <a16:creationId xmlns:a16="http://schemas.microsoft.com/office/drawing/2014/main" id="{C93F6964-B8EF-40CF-9479-6EDC74971B69}"/>
              </a:ext>
            </a:extLst>
          </p:cNvPr>
          <p:cNvSpPr/>
          <p:nvPr/>
        </p:nvSpPr>
        <p:spPr>
          <a:xfrm>
            <a:off x="224578" y="1797469"/>
            <a:ext cx="9936000" cy="16623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800">
              <a:latin typeface="+mj-lt"/>
            </a:endParaRPr>
          </a:p>
        </p:txBody>
      </p:sp>
      <p:sp>
        <p:nvSpPr>
          <p:cNvPr id="290" name="Pravokutnik 289">
            <a:extLst>
              <a:ext uri="{FF2B5EF4-FFF2-40B4-BE49-F238E27FC236}">
                <a16:creationId xmlns:a16="http://schemas.microsoft.com/office/drawing/2014/main" id="{D80D9F6C-03D7-48C0-9063-98BEA1B5FD11}"/>
              </a:ext>
            </a:extLst>
          </p:cNvPr>
          <p:cNvSpPr/>
          <p:nvPr/>
        </p:nvSpPr>
        <p:spPr>
          <a:xfrm>
            <a:off x="224578" y="5104342"/>
            <a:ext cx="9936000" cy="16623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800">
              <a:latin typeface="+mj-lt"/>
            </a:endParaRPr>
          </a:p>
        </p:txBody>
      </p:sp>
      <p:sp>
        <p:nvSpPr>
          <p:cNvPr id="291" name="TekstniOkvir 290">
            <a:extLst>
              <a:ext uri="{FF2B5EF4-FFF2-40B4-BE49-F238E27FC236}">
                <a16:creationId xmlns:a16="http://schemas.microsoft.com/office/drawing/2014/main" id="{5DDA4601-A8BD-4B99-BC77-E8FFD5E389ED}"/>
              </a:ext>
            </a:extLst>
          </p:cNvPr>
          <p:cNvSpPr txBox="1"/>
          <p:nvPr/>
        </p:nvSpPr>
        <p:spPr>
          <a:xfrm>
            <a:off x="10549937" y="2158265"/>
            <a:ext cx="556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+mj-lt"/>
              </a:rPr>
              <a:t>RAM</a:t>
            </a:r>
          </a:p>
        </p:txBody>
      </p:sp>
      <p:sp>
        <p:nvSpPr>
          <p:cNvPr id="292" name="TekstniOkvir 291">
            <a:extLst>
              <a:ext uri="{FF2B5EF4-FFF2-40B4-BE49-F238E27FC236}">
                <a16:creationId xmlns:a16="http://schemas.microsoft.com/office/drawing/2014/main" id="{2C0F1E00-D5A4-483F-93A7-F66B07E5FFC8}"/>
              </a:ext>
            </a:extLst>
          </p:cNvPr>
          <p:cNvSpPr txBox="1"/>
          <p:nvPr/>
        </p:nvSpPr>
        <p:spPr>
          <a:xfrm>
            <a:off x="10549936" y="5797016"/>
            <a:ext cx="556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+mj-lt"/>
              </a:rPr>
              <a:t>RAM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1C469043-C17B-486E-BEF6-3F06FAC71F28}"/>
              </a:ext>
            </a:extLst>
          </p:cNvPr>
          <p:cNvGrpSpPr/>
          <p:nvPr/>
        </p:nvGrpSpPr>
        <p:grpSpPr>
          <a:xfrm>
            <a:off x="331362" y="1538856"/>
            <a:ext cx="4777615" cy="180000"/>
            <a:chOff x="472248" y="1355637"/>
            <a:chExt cx="4777615" cy="180000"/>
          </a:xfrm>
        </p:grpSpPr>
        <p:grpSp>
          <p:nvGrpSpPr>
            <p:cNvPr id="88" name="Grupa 87">
              <a:extLst>
                <a:ext uri="{FF2B5EF4-FFF2-40B4-BE49-F238E27FC236}">
                  <a16:creationId xmlns:a16="http://schemas.microsoft.com/office/drawing/2014/main" id="{92CEE67D-304E-4835-B86D-95BCB29D349F}"/>
                </a:ext>
              </a:extLst>
            </p:cNvPr>
            <p:cNvGrpSpPr/>
            <p:nvPr/>
          </p:nvGrpSpPr>
          <p:grpSpPr>
            <a:xfrm>
              <a:off x="472248" y="1355637"/>
              <a:ext cx="2376000" cy="180000"/>
              <a:chOff x="496502" y="1252861"/>
              <a:chExt cx="4814782" cy="252000"/>
            </a:xfrm>
            <a:solidFill>
              <a:schemeClr val="bg1"/>
            </a:solidFill>
          </p:grpSpPr>
          <p:sp>
            <p:nvSpPr>
              <p:cNvPr id="89" name="Pravokutnik 88">
                <a:extLst>
                  <a:ext uri="{FF2B5EF4-FFF2-40B4-BE49-F238E27FC236}">
                    <a16:creationId xmlns:a16="http://schemas.microsoft.com/office/drawing/2014/main" id="{4BD1BEB8-7B1F-4204-9CDF-C4D3E5D0496C}"/>
                  </a:ext>
                </a:extLst>
              </p:cNvPr>
              <p:cNvSpPr/>
              <p:nvPr/>
            </p:nvSpPr>
            <p:spPr>
              <a:xfrm>
                <a:off x="49650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90" name="Pravokutnik 89">
                <a:extLst>
                  <a:ext uri="{FF2B5EF4-FFF2-40B4-BE49-F238E27FC236}">
                    <a16:creationId xmlns:a16="http://schemas.microsoft.com/office/drawing/2014/main" id="{2C615223-78F3-4D3A-A198-8380E7942803}"/>
                  </a:ext>
                </a:extLst>
              </p:cNvPr>
              <p:cNvSpPr/>
              <p:nvPr/>
            </p:nvSpPr>
            <p:spPr>
              <a:xfrm>
                <a:off x="80068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91" name="Pravokutnik 90">
                <a:extLst>
                  <a:ext uri="{FF2B5EF4-FFF2-40B4-BE49-F238E27FC236}">
                    <a16:creationId xmlns:a16="http://schemas.microsoft.com/office/drawing/2014/main" id="{3A591905-BA7D-4062-AF14-48613AA23988}"/>
                  </a:ext>
                </a:extLst>
              </p:cNvPr>
              <p:cNvSpPr/>
              <p:nvPr/>
            </p:nvSpPr>
            <p:spPr>
              <a:xfrm>
                <a:off x="110487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92" name="Pravokutnik 91">
                <a:extLst>
                  <a:ext uri="{FF2B5EF4-FFF2-40B4-BE49-F238E27FC236}">
                    <a16:creationId xmlns:a16="http://schemas.microsoft.com/office/drawing/2014/main" id="{BB66EA69-5A24-44FD-B0D3-797AF2874839}"/>
                  </a:ext>
                </a:extLst>
              </p:cNvPr>
              <p:cNvSpPr/>
              <p:nvPr/>
            </p:nvSpPr>
            <p:spPr>
              <a:xfrm>
                <a:off x="140905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93" name="Pravokutnik 92">
                <a:extLst>
                  <a:ext uri="{FF2B5EF4-FFF2-40B4-BE49-F238E27FC236}">
                    <a16:creationId xmlns:a16="http://schemas.microsoft.com/office/drawing/2014/main" id="{163BA448-676C-4814-9139-52918DE6E81C}"/>
                  </a:ext>
                </a:extLst>
              </p:cNvPr>
              <p:cNvSpPr/>
              <p:nvPr/>
            </p:nvSpPr>
            <p:spPr>
              <a:xfrm>
                <a:off x="171324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94" name="Pravokutnik 93">
                <a:extLst>
                  <a:ext uri="{FF2B5EF4-FFF2-40B4-BE49-F238E27FC236}">
                    <a16:creationId xmlns:a16="http://schemas.microsoft.com/office/drawing/2014/main" id="{808EEB3D-C678-4590-BA30-248A904A7314}"/>
                  </a:ext>
                </a:extLst>
              </p:cNvPr>
              <p:cNvSpPr/>
              <p:nvPr/>
            </p:nvSpPr>
            <p:spPr>
              <a:xfrm>
                <a:off x="201742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95" name="Pravokutnik 94">
                <a:extLst>
                  <a:ext uri="{FF2B5EF4-FFF2-40B4-BE49-F238E27FC236}">
                    <a16:creationId xmlns:a16="http://schemas.microsoft.com/office/drawing/2014/main" id="{77B399F1-F2D1-40A9-9AF4-4FBF47E5AFFB}"/>
                  </a:ext>
                </a:extLst>
              </p:cNvPr>
              <p:cNvSpPr/>
              <p:nvPr/>
            </p:nvSpPr>
            <p:spPr>
              <a:xfrm>
                <a:off x="232161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96" name="Pravokutnik 95">
                <a:extLst>
                  <a:ext uri="{FF2B5EF4-FFF2-40B4-BE49-F238E27FC236}">
                    <a16:creationId xmlns:a16="http://schemas.microsoft.com/office/drawing/2014/main" id="{1EA2A501-84F3-46E2-95A0-BBEA456A9A71}"/>
                  </a:ext>
                </a:extLst>
              </p:cNvPr>
              <p:cNvSpPr/>
              <p:nvPr/>
            </p:nvSpPr>
            <p:spPr>
              <a:xfrm>
                <a:off x="292998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97" name="Pravokutnik 96">
                <a:extLst>
                  <a:ext uri="{FF2B5EF4-FFF2-40B4-BE49-F238E27FC236}">
                    <a16:creationId xmlns:a16="http://schemas.microsoft.com/office/drawing/2014/main" id="{EBEF06F7-D42A-41B9-BF54-45CB0E8EB3DC}"/>
                  </a:ext>
                </a:extLst>
              </p:cNvPr>
              <p:cNvSpPr/>
              <p:nvPr/>
            </p:nvSpPr>
            <p:spPr>
              <a:xfrm>
                <a:off x="262579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98" name="Pravokutnik 97">
                <a:extLst>
                  <a:ext uri="{FF2B5EF4-FFF2-40B4-BE49-F238E27FC236}">
                    <a16:creationId xmlns:a16="http://schemas.microsoft.com/office/drawing/2014/main" id="{29FDE714-7F8E-4546-956C-8F88ECC7782C}"/>
                  </a:ext>
                </a:extLst>
              </p:cNvPr>
              <p:cNvSpPr/>
              <p:nvPr/>
            </p:nvSpPr>
            <p:spPr>
              <a:xfrm>
                <a:off x="323416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99" name="Pravokutnik 98">
                <a:extLst>
                  <a:ext uri="{FF2B5EF4-FFF2-40B4-BE49-F238E27FC236}">
                    <a16:creationId xmlns:a16="http://schemas.microsoft.com/office/drawing/2014/main" id="{731B501B-422B-44E2-A3C3-803CDF23798B}"/>
                  </a:ext>
                </a:extLst>
              </p:cNvPr>
              <p:cNvSpPr/>
              <p:nvPr/>
            </p:nvSpPr>
            <p:spPr>
              <a:xfrm>
                <a:off x="353835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0" name="Pravokutnik 99">
                <a:extLst>
                  <a:ext uri="{FF2B5EF4-FFF2-40B4-BE49-F238E27FC236}">
                    <a16:creationId xmlns:a16="http://schemas.microsoft.com/office/drawing/2014/main" id="{3A1CD8DC-30DD-4905-902A-DC0EEC10D887}"/>
                  </a:ext>
                </a:extLst>
              </p:cNvPr>
              <p:cNvSpPr/>
              <p:nvPr/>
            </p:nvSpPr>
            <p:spPr>
              <a:xfrm>
                <a:off x="384253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1" name="Pravokutnik 100">
                <a:extLst>
                  <a:ext uri="{FF2B5EF4-FFF2-40B4-BE49-F238E27FC236}">
                    <a16:creationId xmlns:a16="http://schemas.microsoft.com/office/drawing/2014/main" id="{58789FB8-3D7B-4CFC-8060-69FEADA505B1}"/>
                  </a:ext>
                </a:extLst>
              </p:cNvPr>
              <p:cNvSpPr/>
              <p:nvPr/>
            </p:nvSpPr>
            <p:spPr>
              <a:xfrm>
                <a:off x="414672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2" name="Pravokutnik 101">
                <a:extLst>
                  <a:ext uri="{FF2B5EF4-FFF2-40B4-BE49-F238E27FC236}">
                    <a16:creationId xmlns:a16="http://schemas.microsoft.com/office/drawing/2014/main" id="{4B60D2D2-5CE6-4069-82B1-36EBB34C0DA2}"/>
                  </a:ext>
                </a:extLst>
              </p:cNvPr>
              <p:cNvSpPr/>
              <p:nvPr/>
            </p:nvSpPr>
            <p:spPr>
              <a:xfrm>
                <a:off x="445090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3" name="Pravokutnik 102">
                <a:extLst>
                  <a:ext uri="{FF2B5EF4-FFF2-40B4-BE49-F238E27FC236}">
                    <a16:creationId xmlns:a16="http://schemas.microsoft.com/office/drawing/2014/main" id="{68B53BE3-1234-48AE-966B-6666517A7752}"/>
                  </a:ext>
                </a:extLst>
              </p:cNvPr>
              <p:cNvSpPr/>
              <p:nvPr/>
            </p:nvSpPr>
            <p:spPr>
              <a:xfrm>
                <a:off x="475509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4" name="Pravokutnik 103">
                <a:extLst>
                  <a:ext uri="{FF2B5EF4-FFF2-40B4-BE49-F238E27FC236}">
                    <a16:creationId xmlns:a16="http://schemas.microsoft.com/office/drawing/2014/main" id="{2B6AE184-3BC8-44B3-8C01-61C6DFCCC3D1}"/>
                  </a:ext>
                </a:extLst>
              </p:cNvPr>
              <p:cNvSpPr/>
              <p:nvPr/>
            </p:nvSpPr>
            <p:spPr>
              <a:xfrm>
                <a:off x="5059284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</p:grpSp>
        <p:grpSp>
          <p:nvGrpSpPr>
            <p:cNvPr id="288" name="Grupa 287">
              <a:extLst>
                <a:ext uri="{FF2B5EF4-FFF2-40B4-BE49-F238E27FC236}">
                  <a16:creationId xmlns:a16="http://schemas.microsoft.com/office/drawing/2014/main" id="{61E4DE61-B5D7-4FD6-8CC4-8E78D88BEDB9}"/>
                </a:ext>
              </a:extLst>
            </p:cNvPr>
            <p:cNvGrpSpPr/>
            <p:nvPr/>
          </p:nvGrpSpPr>
          <p:grpSpPr>
            <a:xfrm>
              <a:off x="2873863" y="1355637"/>
              <a:ext cx="2376000" cy="180000"/>
              <a:chOff x="496502" y="1252861"/>
              <a:chExt cx="4814782" cy="252000"/>
            </a:xfrm>
            <a:solidFill>
              <a:schemeClr val="bg1"/>
            </a:solidFill>
          </p:grpSpPr>
          <p:sp>
            <p:nvSpPr>
              <p:cNvPr id="295" name="Pravokutnik 294">
                <a:extLst>
                  <a:ext uri="{FF2B5EF4-FFF2-40B4-BE49-F238E27FC236}">
                    <a16:creationId xmlns:a16="http://schemas.microsoft.com/office/drawing/2014/main" id="{395391DB-DED8-4CEF-9EFE-998479CB337D}"/>
                  </a:ext>
                </a:extLst>
              </p:cNvPr>
              <p:cNvSpPr/>
              <p:nvPr/>
            </p:nvSpPr>
            <p:spPr>
              <a:xfrm>
                <a:off x="49650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96" name="Pravokutnik 295">
                <a:extLst>
                  <a:ext uri="{FF2B5EF4-FFF2-40B4-BE49-F238E27FC236}">
                    <a16:creationId xmlns:a16="http://schemas.microsoft.com/office/drawing/2014/main" id="{BA8BE277-CF16-489C-A902-B5CA80A686FB}"/>
                  </a:ext>
                </a:extLst>
              </p:cNvPr>
              <p:cNvSpPr/>
              <p:nvPr/>
            </p:nvSpPr>
            <p:spPr>
              <a:xfrm>
                <a:off x="80068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97" name="Pravokutnik 296">
                <a:extLst>
                  <a:ext uri="{FF2B5EF4-FFF2-40B4-BE49-F238E27FC236}">
                    <a16:creationId xmlns:a16="http://schemas.microsoft.com/office/drawing/2014/main" id="{5589D9ED-E379-42B2-B7B6-6EB347D0FEB3}"/>
                  </a:ext>
                </a:extLst>
              </p:cNvPr>
              <p:cNvSpPr/>
              <p:nvPr/>
            </p:nvSpPr>
            <p:spPr>
              <a:xfrm>
                <a:off x="110487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98" name="Pravokutnik 297">
                <a:extLst>
                  <a:ext uri="{FF2B5EF4-FFF2-40B4-BE49-F238E27FC236}">
                    <a16:creationId xmlns:a16="http://schemas.microsoft.com/office/drawing/2014/main" id="{451A1E0F-C5B5-4188-8465-FECA3660BCC9}"/>
                  </a:ext>
                </a:extLst>
              </p:cNvPr>
              <p:cNvSpPr/>
              <p:nvPr/>
            </p:nvSpPr>
            <p:spPr>
              <a:xfrm>
                <a:off x="140905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299" name="Pravokutnik 298">
                <a:extLst>
                  <a:ext uri="{FF2B5EF4-FFF2-40B4-BE49-F238E27FC236}">
                    <a16:creationId xmlns:a16="http://schemas.microsoft.com/office/drawing/2014/main" id="{0A941DC5-A206-4492-89F5-7D5505F29B3B}"/>
                  </a:ext>
                </a:extLst>
              </p:cNvPr>
              <p:cNvSpPr/>
              <p:nvPr/>
            </p:nvSpPr>
            <p:spPr>
              <a:xfrm>
                <a:off x="171324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00" name="Pravokutnik 299">
                <a:extLst>
                  <a:ext uri="{FF2B5EF4-FFF2-40B4-BE49-F238E27FC236}">
                    <a16:creationId xmlns:a16="http://schemas.microsoft.com/office/drawing/2014/main" id="{058282B6-3918-46BE-A7EF-A4D4632F94EC}"/>
                  </a:ext>
                </a:extLst>
              </p:cNvPr>
              <p:cNvSpPr/>
              <p:nvPr/>
            </p:nvSpPr>
            <p:spPr>
              <a:xfrm>
                <a:off x="201742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01" name="Pravokutnik 300">
                <a:extLst>
                  <a:ext uri="{FF2B5EF4-FFF2-40B4-BE49-F238E27FC236}">
                    <a16:creationId xmlns:a16="http://schemas.microsoft.com/office/drawing/2014/main" id="{63856287-B4FB-4A56-BA37-A90C016DDB90}"/>
                  </a:ext>
                </a:extLst>
              </p:cNvPr>
              <p:cNvSpPr/>
              <p:nvPr/>
            </p:nvSpPr>
            <p:spPr>
              <a:xfrm>
                <a:off x="232161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02" name="Pravokutnik 301">
                <a:extLst>
                  <a:ext uri="{FF2B5EF4-FFF2-40B4-BE49-F238E27FC236}">
                    <a16:creationId xmlns:a16="http://schemas.microsoft.com/office/drawing/2014/main" id="{D706805D-F813-4525-B2D0-87D0988C7E76}"/>
                  </a:ext>
                </a:extLst>
              </p:cNvPr>
              <p:cNvSpPr/>
              <p:nvPr/>
            </p:nvSpPr>
            <p:spPr>
              <a:xfrm>
                <a:off x="292998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03" name="Pravokutnik 302">
                <a:extLst>
                  <a:ext uri="{FF2B5EF4-FFF2-40B4-BE49-F238E27FC236}">
                    <a16:creationId xmlns:a16="http://schemas.microsoft.com/office/drawing/2014/main" id="{EDE64538-711E-4C0B-834F-4F92CCBD25CB}"/>
                  </a:ext>
                </a:extLst>
              </p:cNvPr>
              <p:cNvSpPr/>
              <p:nvPr/>
            </p:nvSpPr>
            <p:spPr>
              <a:xfrm>
                <a:off x="262579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04" name="Pravokutnik 303">
                <a:extLst>
                  <a:ext uri="{FF2B5EF4-FFF2-40B4-BE49-F238E27FC236}">
                    <a16:creationId xmlns:a16="http://schemas.microsoft.com/office/drawing/2014/main" id="{29456B39-A897-48D7-8D5D-29A562FC205F}"/>
                  </a:ext>
                </a:extLst>
              </p:cNvPr>
              <p:cNvSpPr/>
              <p:nvPr/>
            </p:nvSpPr>
            <p:spPr>
              <a:xfrm>
                <a:off x="323416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05" name="Pravokutnik 304">
                <a:extLst>
                  <a:ext uri="{FF2B5EF4-FFF2-40B4-BE49-F238E27FC236}">
                    <a16:creationId xmlns:a16="http://schemas.microsoft.com/office/drawing/2014/main" id="{75DDD6A7-3BFB-411A-AD0E-69CE9E312004}"/>
                  </a:ext>
                </a:extLst>
              </p:cNvPr>
              <p:cNvSpPr/>
              <p:nvPr/>
            </p:nvSpPr>
            <p:spPr>
              <a:xfrm>
                <a:off x="353835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06" name="Pravokutnik 305">
                <a:extLst>
                  <a:ext uri="{FF2B5EF4-FFF2-40B4-BE49-F238E27FC236}">
                    <a16:creationId xmlns:a16="http://schemas.microsoft.com/office/drawing/2014/main" id="{01F5F381-A516-47EE-BACF-BC150DA3C7FD}"/>
                  </a:ext>
                </a:extLst>
              </p:cNvPr>
              <p:cNvSpPr/>
              <p:nvPr/>
            </p:nvSpPr>
            <p:spPr>
              <a:xfrm>
                <a:off x="384253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07" name="Pravokutnik 306">
                <a:extLst>
                  <a:ext uri="{FF2B5EF4-FFF2-40B4-BE49-F238E27FC236}">
                    <a16:creationId xmlns:a16="http://schemas.microsoft.com/office/drawing/2014/main" id="{221F8697-86B2-43AD-BA32-2FEC3E87D66F}"/>
                  </a:ext>
                </a:extLst>
              </p:cNvPr>
              <p:cNvSpPr/>
              <p:nvPr/>
            </p:nvSpPr>
            <p:spPr>
              <a:xfrm>
                <a:off x="414672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08" name="Pravokutnik 307">
                <a:extLst>
                  <a:ext uri="{FF2B5EF4-FFF2-40B4-BE49-F238E27FC236}">
                    <a16:creationId xmlns:a16="http://schemas.microsoft.com/office/drawing/2014/main" id="{D7C3E6BB-6D7F-4F60-91B4-9E944D01558A}"/>
                  </a:ext>
                </a:extLst>
              </p:cNvPr>
              <p:cNvSpPr/>
              <p:nvPr/>
            </p:nvSpPr>
            <p:spPr>
              <a:xfrm>
                <a:off x="445090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09" name="Pravokutnik 308">
                <a:extLst>
                  <a:ext uri="{FF2B5EF4-FFF2-40B4-BE49-F238E27FC236}">
                    <a16:creationId xmlns:a16="http://schemas.microsoft.com/office/drawing/2014/main" id="{0C1E9F61-1284-41BF-A375-4245A20B3EC5}"/>
                  </a:ext>
                </a:extLst>
              </p:cNvPr>
              <p:cNvSpPr/>
              <p:nvPr/>
            </p:nvSpPr>
            <p:spPr>
              <a:xfrm>
                <a:off x="475509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10" name="Pravokutnik 309">
                <a:extLst>
                  <a:ext uri="{FF2B5EF4-FFF2-40B4-BE49-F238E27FC236}">
                    <a16:creationId xmlns:a16="http://schemas.microsoft.com/office/drawing/2014/main" id="{F15E33EE-25CA-4985-909C-F4667BCEBB85}"/>
                  </a:ext>
                </a:extLst>
              </p:cNvPr>
              <p:cNvSpPr/>
              <p:nvPr/>
            </p:nvSpPr>
            <p:spPr>
              <a:xfrm>
                <a:off x="5059284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</p:grpSp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id="{FCBF8263-0AED-4B3C-A60C-CECD2ACB3457}"/>
              </a:ext>
            </a:extLst>
          </p:cNvPr>
          <p:cNvGrpSpPr/>
          <p:nvPr/>
        </p:nvGrpSpPr>
        <p:grpSpPr>
          <a:xfrm>
            <a:off x="319848" y="4822498"/>
            <a:ext cx="9748978" cy="180000"/>
            <a:chOff x="472248" y="4822498"/>
            <a:chExt cx="9748978" cy="180000"/>
          </a:xfrm>
        </p:grpSpPr>
        <p:grpSp>
          <p:nvGrpSpPr>
            <p:cNvPr id="254" name="Grupa 253">
              <a:extLst>
                <a:ext uri="{FF2B5EF4-FFF2-40B4-BE49-F238E27FC236}">
                  <a16:creationId xmlns:a16="http://schemas.microsoft.com/office/drawing/2014/main" id="{3DBA735A-5F33-45CF-A7E1-3D729A6F4223}"/>
                </a:ext>
              </a:extLst>
            </p:cNvPr>
            <p:cNvGrpSpPr/>
            <p:nvPr/>
          </p:nvGrpSpPr>
          <p:grpSpPr>
            <a:xfrm>
              <a:off x="472248" y="4822498"/>
              <a:ext cx="4860000" cy="180000"/>
              <a:chOff x="496502" y="2158383"/>
              <a:chExt cx="9678071" cy="252000"/>
            </a:xfrm>
            <a:solidFill>
              <a:schemeClr val="bg1"/>
            </a:solidFill>
          </p:grpSpPr>
          <p:sp>
            <p:nvSpPr>
              <p:cNvPr id="255" name="Pravokutnik 254">
                <a:extLst>
                  <a:ext uri="{FF2B5EF4-FFF2-40B4-BE49-F238E27FC236}">
                    <a16:creationId xmlns:a16="http://schemas.microsoft.com/office/drawing/2014/main" id="{0F8D109A-ACC4-49EF-98B5-6D900CB844A0}"/>
                  </a:ext>
                </a:extLst>
              </p:cNvPr>
              <p:cNvSpPr/>
              <p:nvPr/>
            </p:nvSpPr>
            <p:spPr>
              <a:xfrm>
                <a:off x="49650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56" name="Pravokutnik 255">
                <a:extLst>
                  <a:ext uri="{FF2B5EF4-FFF2-40B4-BE49-F238E27FC236}">
                    <a16:creationId xmlns:a16="http://schemas.microsoft.com/office/drawing/2014/main" id="{421AAC11-B051-4E0A-8C50-B04378A6135B}"/>
                  </a:ext>
                </a:extLst>
              </p:cNvPr>
              <p:cNvSpPr/>
              <p:nvPr/>
            </p:nvSpPr>
            <p:spPr>
              <a:xfrm>
                <a:off x="80068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257" name="Pravokutnik 256">
                <a:extLst>
                  <a:ext uri="{FF2B5EF4-FFF2-40B4-BE49-F238E27FC236}">
                    <a16:creationId xmlns:a16="http://schemas.microsoft.com/office/drawing/2014/main" id="{8F45331F-E968-426A-894B-E53F9C7D5974}"/>
                  </a:ext>
                </a:extLst>
              </p:cNvPr>
              <p:cNvSpPr/>
              <p:nvPr/>
            </p:nvSpPr>
            <p:spPr>
              <a:xfrm>
                <a:off x="110487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58" name="Pravokutnik 257">
                <a:extLst>
                  <a:ext uri="{FF2B5EF4-FFF2-40B4-BE49-F238E27FC236}">
                    <a16:creationId xmlns:a16="http://schemas.microsoft.com/office/drawing/2014/main" id="{89A5D8E5-CC61-4827-9424-FFCF6126B9D2}"/>
                  </a:ext>
                </a:extLst>
              </p:cNvPr>
              <p:cNvSpPr/>
              <p:nvPr/>
            </p:nvSpPr>
            <p:spPr>
              <a:xfrm>
                <a:off x="140905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59" name="Pravokutnik 258">
                <a:extLst>
                  <a:ext uri="{FF2B5EF4-FFF2-40B4-BE49-F238E27FC236}">
                    <a16:creationId xmlns:a16="http://schemas.microsoft.com/office/drawing/2014/main" id="{0FB805E4-BEAA-40F8-A3D4-1BAA327D0115}"/>
                  </a:ext>
                </a:extLst>
              </p:cNvPr>
              <p:cNvSpPr/>
              <p:nvPr/>
            </p:nvSpPr>
            <p:spPr>
              <a:xfrm>
                <a:off x="171324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60" name="Pravokutnik 259">
                <a:extLst>
                  <a:ext uri="{FF2B5EF4-FFF2-40B4-BE49-F238E27FC236}">
                    <a16:creationId xmlns:a16="http://schemas.microsoft.com/office/drawing/2014/main" id="{F659A435-F3E2-4052-81BD-31EC03A0FC37}"/>
                  </a:ext>
                </a:extLst>
              </p:cNvPr>
              <p:cNvSpPr/>
              <p:nvPr/>
            </p:nvSpPr>
            <p:spPr>
              <a:xfrm>
                <a:off x="201742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261" name="Pravokutnik 260">
                <a:extLst>
                  <a:ext uri="{FF2B5EF4-FFF2-40B4-BE49-F238E27FC236}">
                    <a16:creationId xmlns:a16="http://schemas.microsoft.com/office/drawing/2014/main" id="{5F3ABB1A-0FFD-49FA-858D-5DF23646E2C6}"/>
                  </a:ext>
                </a:extLst>
              </p:cNvPr>
              <p:cNvSpPr/>
              <p:nvPr/>
            </p:nvSpPr>
            <p:spPr>
              <a:xfrm>
                <a:off x="232161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62" name="Pravokutnik 261">
                <a:extLst>
                  <a:ext uri="{FF2B5EF4-FFF2-40B4-BE49-F238E27FC236}">
                    <a16:creationId xmlns:a16="http://schemas.microsoft.com/office/drawing/2014/main" id="{9518029E-E8B3-46D3-8D7B-D3A9AA39BBC3}"/>
                  </a:ext>
                </a:extLst>
              </p:cNvPr>
              <p:cNvSpPr/>
              <p:nvPr/>
            </p:nvSpPr>
            <p:spPr>
              <a:xfrm>
                <a:off x="292998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263" name="Pravokutnik 262">
                <a:extLst>
                  <a:ext uri="{FF2B5EF4-FFF2-40B4-BE49-F238E27FC236}">
                    <a16:creationId xmlns:a16="http://schemas.microsoft.com/office/drawing/2014/main" id="{3E095176-57C3-41F3-AB0B-1BC5A577EEF0}"/>
                  </a:ext>
                </a:extLst>
              </p:cNvPr>
              <p:cNvSpPr/>
              <p:nvPr/>
            </p:nvSpPr>
            <p:spPr>
              <a:xfrm>
                <a:off x="262579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264" name="Pravokutnik 263">
                <a:extLst>
                  <a:ext uri="{FF2B5EF4-FFF2-40B4-BE49-F238E27FC236}">
                    <a16:creationId xmlns:a16="http://schemas.microsoft.com/office/drawing/2014/main" id="{CFE34A73-960F-40A8-BD33-9B67EECB31BA}"/>
                  </a:ext>
                </a:extLst>
              </p:cNvPr>
              <p:cNvSpPr/>
              <p:nvPr/>
            </p:nvSpPr>
            <p:spPr>
              <a:xfrm>
                <a:off x="323416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265" name="Pravokutnik 264">
                <a:extLst>
                  <a:ext uri="{FF2B5EF4-FFF2-40B4-BE49-F238E27FC236}">
                    <a16:creationId xmlns:a16="http://schemas.microsoft.com/office/drawing/2014/main" id="{E9740EAD-3C51-4638-89EA-0B9CA2884CF6}"/>
                  </a:ext>
                </a:extLst>
              </p:cNvPr>
              <p:cNvSpPr/>
              <p:nvPr/>
            </p:nvSpPr>
            <p:spPr>
              <a:xfrm>
                <a:off x="353835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66" name="Pravokutnik 265">
                <a:extLst>
                  <a:ext uri="{FF2B5EF4-FFF2-40B4-BE49-F238E27FC236}">
                    <a16:creationId xmlns:a16="http://schemas.microsoft.com/office/drawing/2014/main" id="{E5FF2C7C-AFC9-4AEE-8B07-2A2134F4187A}"/>
                  </a:ext>
                </a:extLst>
              </p:cNvPr>
              <p:cNvSpPr/>
              <p:nvPr/>
            </p:nvSpPr>
            <p:spPr>
              <a:xfrm>
                <a:off x="384253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67" name="Pravokutnik 266">
                <a:extLst>
                  <a:ext uri="{FF2B5EF4-FFF2-40B4-BE49-F238E27FC236}">
                    <a16:creationId xmlns:a16="http://schemas.microsoft.com/office/drawing/2014/main" id="{7CDB3614-C182-4362-8C36-309C5572B43C}"/>
                  </a:ext>
                </a:extLst>
              </p:cNvPr>
              <p:cNvSpPr/>
              <p:nvPr/>
            </p:nvSpPr>
            <p:spPr>
              <a:xfrm>
                <a:off x="414672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268" name="Pravokutnik 267">
                <a:extLst>
                  <a:ext uri="{FF2B5EF4-FFF2-40B4-BE49-F238E27FC236}">
                    <a16:creationId xmlns:a16="http://schemas.microsoft.com/office/drawing/2014/main" id="{931F1212-1D96-4F6C-A499-A774C2E9E30E}"/>
                  </a:ext>
                </a:extLst>
              </p:cNvPr>
              <p:cNvSpPr/>
              <p:nvPr/>
            </p:nvSpPr>
            <p:spPr>
              <a:xfrm>
                <a:off x="445090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69" name="Pravokutnik 268">
                <a:extLst>
                  <a:ext uri="{FF2B5EF4-FFF2-40B4-BE49-F238E27FC236}">
                    <a16:creationId xmlns:a16="http://schemas.microsoft.com/office/drawing/2014/main" id="{39D58B3E-25C7-401B-AE4E-2B5632187C1B}"/>
                  </a:ext>
                </a:extLst>
              </p:cNvPr>
              <p:cNvSpPr/>
              <p:nvPr/>
            </p:nvSpPr>
            <p:spPr>
              <a:xfrm>
                <a:off x="475509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70" name="Pravokutnik 269">
                <a:extLst>
                  <a:ext uri="{FF2B5EF4-FFF2-40B4-BE49-F238E27FC236}">
                    <a16:creationId xmlns:a16="http://schemas.microsoft.com/office/drawing/2014/main" id="{E8E1C92B-D44F-497D-BF37-0B285969C754}"/>
                  </a:ext>
                </a:extLst>
              </p:cNvPr>
              <p:cNvSpPr/>
              <p:nvPr/>
            </p:nvSpPr>
            <p:spPr>
              <a:xfrm>
                <a:off x="5059284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271" name="Pravokutnik 270">
                <a:extLst>
                  <a:ext uri="{FF2B5EF4-FFF2-40B4-BE49-F238E27FC236}">
                    <a16:creationId xmlns:a16="http://schemas.microsoft.com/office/drawing/2014/main" id="{254DD5E9-D35D-46AE-A693-18F6B4F0ABEC}"/>
                  </a:ext>
                </a:extLst>
              </p:cNvPr>
              <p:cNvSpPr/>
              <p:nvPr/>
            </p:nvSpPr>
            <p:spPr>
              <a:xfrm>
                <a:off x="535979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272" name="Pravokutnik 271">
                <a:extLst>
                  <a:ext uri="{FF2B5EF4-FFF2-40B4-BE49-F238E27FC236}">
                    <a16:creationId xmlns:a16="http://schemas.microsoft.com/office/drawing/2014/main" id="{B763150C-556E-46B7-AE79-0744A2841184}"/>
                  </a:ext>
                </a:extLst>
              </p:cNvPr>
              <p:cNvSpPr/>
              <p:nvPr/>
            </p:nvSpPr>
            <p:spPr>
              <a:xfrm>
                <a:off x="566397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73" name="Pravokutnik 272">
                <a:extLst>
                  <a:ext uri="{FF2B5EF4-FFF2-40B4-BE49-F238E27FC236}">
                    <a16:creationId xmlns:a16="http://schemas.microsoft.com/office/drawing/2014/main" id="{D514C7ED-199A-4242-A9CE-414F289982A7}"/>
                  </a:ext>
                </a:extLst>
              </p:cNvPr>
              <p:cNvSpPr/>
              <p:nvPr/>
            </p:nvSpPr>
            <p:spPr>
              <a:xfrm>
                <a:off x="596816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274" name="Pravokutnik 273">
                <a:extLst>
                  <a:ext uri="{FF2B5EF4-FFF2-40B4-BE49-F238E27FC236}">
                    <a16:creationId xmlns:a16="http://schemas.microsoft.com/office/drawing/2014/main" id="{F00FAA85-040E-4476-B383-4AC0C0D691FE}"/>
                  </a:ext>
                </a:extLst>
              </p:cNvPr>
              <p:cNvSpPr/>
              <p:nvPr/>
            </p:nvSpPr>
            <p:spPr>
              <a:xfrm>
                <a:off x="627234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75" name="Pravokutnik 274">
                <a:extLst>
                  <a:ext uri="{FF2B5EF4-FFF2-40B4-BE49-F238E27FC236}">
                    <a16:creationId xmlns:a16="http://schemas.microsoft.com/office/drawing/2014/main" id="{4EAA512F-FA7F-45CF-AB64-6AA1FE7957BF}"/>
                  </a:ext>
                </a:extLst>
              </p:cNvPr>
              <p:cNvSpPr/>
              <p:nvPr/>
            </p:nvSpPr>
            <p:spPr>
              <a:xfrm>
                <a:off x="657653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276" name="Pravokutnik 275">
                <a:extLst>
                  <a:ext uri="{FF2B5EF4-FFF2-40B4-BE49-F238E27FC236}">
                    <a16:creationId xmlns:a16="http://schemas.microsoft.com/office/drawing/2014/main" id="{2D72FCA4-2BBA-4D4F-B30A-260DB94C4AE3}"/>
                  </a:ext>
                </a:extLst>
              </p:cNvPr>
              <p:cNvSpPr/>
              <p:nvPr/>
            </p:nvSpPr>
            <p:spPr>
              <a:xfrm>
                <a:off x="688071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277" name="Pravokutnik 276">
                <a:extLst>
                  <a:ext uri="{FF2B5EF4-FFF2-40B4-BE49-F238E27FC236}">
                    <a16:creationId xmlns:a16="http://schemas.microsoft.com/office/drawing/2014/main" id="{FC36697B-A298-482E-AB11-4D5A81DB9CDF}"/>
                  </a:ext>
                </a:extLst>
              </p:cNvPr>
              <p:cNvSpPr/>
              <p:nvPr/>
            </p:nvSpPr>
            <p:spPr>
              <a:xfrm>
                <a:off x="718490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278" name="Pravokutnik 277">
                <a:extLst>
                  <a:ext uri="{FF2B5EF4-FFF2-40B4-BE49-F238E27FC236}">
                    <a16:creationId xmlns:a16="http://schemas.microsoft.com/office/drawing/2014/main" id="{25588DED-81E2-4ACE-A37F-A1CB3B3CB801}"/>
                  </a:ext>
                </a:extLst>
              </p:cNvPr>
              <p:cNvSpPr/>
              <p:nvPr/>
            </p:nvSpPr>
            <p:spPr>
              <a:xfrm>
                <a:off x="779327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79" name="Pravokutnik 278">
                <a:extLst>
                  <a:ext uri="{FF2B5EF4-FFF2-40B4-BE49-F238E27FC236}">
                    <a16:creationId xmlns:a16="http://schemas.microsoft.com/office/drawing/2014/main" id="{8DE381C1-E4F7-4649-8B5D-0F20136B70D3}"/>
                  </a:ext>
                </a:extLst>
              </p:cNvPr>
              <p:cNvSpPr/>
              <p:nvPr/>
            </p:nvSpPr>
            <p:spPr>
              <a:xfrm>
                <a:off x="748908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280" name="Pravokutnik 279">
                <a:extLst>
                  <a:ext uri="{FF2B5EF4-FFF2-40B4-BE49-F238E27FC236}">
                    <a16:creationId xmlns:a16="http://schemas.microsoft.com/office/drawing/2014/main" id="{FF733B38-B08C-46CE-B26A-6B267B8DCDCC}"/>
                  </a:ext>
                </a:extLst>
              </p:cNvPr>
              <p:cNvSpPr/>
              <p:nvPr/>
            </p:nvSpPr>
            <p:spPr>
              <a:xfrm>
                <a:off x="809745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281" name="Pravokutnik 280">
                <a:extLst>
                  <a:ext uri="{FF2B5EF4-FFF2-40B4-BE49-F238E27FC236}">
                    <a16:creationId xmlns:a16="http://schemas.microsoft.com/office/drawing/2014/main" id="{32CAED4C-4937-4349-90CA-5FC6EC533648}"/>
                  </a:ext>
                </a:extLst>
              </p:cNvPr>
              <p:cNvSpPr/>
              <p:nvPr/>
            </p:nvSpPr>
            <p:spPr>
              <a:xfrm>
                <a:off x="840164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82" name="Pravokutnik 281">
                <a:extLst>
                  <a:ext uri="{FF2B5EF4-FFF2-40B4-BE49-F238E27FC236}">
                    <a16:creationId xmlns:a16="http://schemas.microsoft.com/office/drawing/2014/main" id="{F9FDFD0C-8E2F-4530-A014-E5EAD1C2D650}"/>
                  </a:ext>
                </a:extLst>
              </p:cNvPr>
              <p:cNvSpPr/>
              <p:nvPr/>
            </p:nvSpPr>
            <p:spPr>
              <a:xfrm>
                <a:off x="870582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283" name="Pravokutnik 282">
                <a:extLst>
                  <a:ext uri="{FF2B5EF4-FFF2-40B4-BE49-F238E27FC236}">
                    <a16:creationId xmlns:a16="http://schemas.microsoft.com/office/drawing/2014/main" id="{FC3E9AEE-118B-4286-A9DD-360B31910664}"/>
                  </a:ext>
                </a:extLst>
              </p:cNvPr>
              <p:cNvSpPr/>
              <p:nvPr/>
            </p:nvSpPr>
            <p:spPr>
              <a:xfrm>
                <a:off x="901001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84" name="Pravokutnik 283">
                <a:extLst>
                  <a:ext uri="{FF2B5EF4-FFF2-40B4-BE49-F238E27FC236}">
                    <a16:creationId xmlns:a16="http://schemas.microsoft.com/office/drawing/2014/main" id="{7108F99C-EEC8-4CA0-903A-BE5F410D1DE3}"/>
                  </a:ext>
                </a:extLst>
              </p:cNvPr>
              <p:cNvSpPr/>
              <p:nvPr/>
            </p:nvSpPr>
            <p:spPr>
              <a:xfrm>
                <a:off x="931419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85" name="Pravokutnik 284">
                <a:extLst>
                  <a:ext uri="{FF2B5EF4-FFF2-40B4-BE49-F238E27FC236}">
                    <a16:creationId xmlns:a16="http://schemas.microsoft.com/office/drawing/2014/main" id="{F61B2759-FD1D-42A4-A98B-F8D0DEE06FB8}"/>
                  </a:ext>
                </a:extLst>
              </p:cNvPr>
              <p:cNvSpPr/>
              <p:nvPr/>
            </p:nvSpPr>
            <p:spPr>
              <a:xfrm>
                <a:off x="961838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86" name="Pravokutnik 285">
                <a:extLst>
                  <a:ext uri="{FF2B5EF4-FFF2-40B4-BE49-F238E27FC236}">
                    <a16:creationId xmlns:a16="http://schemas.microsoft.com/office/drawing/2014/main" id="{F802D8FB-DA89-47F1-B6BC-34033827CA88}"/>
                  </a:ext>
                </a:extLst>
              </p:cNvPr>
              <p:cNvSpPr/>
              <p:nvPr/>
            </p:nvSpPr>
            <p:spPr>
              <a:xfrm>
                <a:off x="9922573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</p:grpSp>
        <p:grpSp>
          <p:nvGrpSpPr>
            <p:cNvPr id="311" name="Grupa 310">
              <a:extLst>
                <a:ext uri="{FF2B5EF4-FFF2-40B4-BE49-F238E27FC236}">
                  <a16:creationId xmlns:a16="http://schemas.microsoft.com/office/drawing/2014/main" id="{0CF32766-9F27-4FF1-9F9D-CB4190CCDE10}"/>
                </a:ext>
              </a:extLst>
            </p:cNvPr>
            <p:cNvGrpSpPr/>
            <p:nvPr/>
          </p:nvGrpSpPr>
          <p:grpSpPr>
            <a:xfrm>
              <a:off x="5361226" y="4822498"/>
              <a:ext cx="4860000" cy="180000"/>
              <a:chOff x="496502" y="2158383"/>
              <a:chExt cx="9678071" cy="252000"/>
            </a:xfrm>
            <a:solidFill>
              <a:schemeClr val="bg1"/>
            </a:solidFill>
          </p:grpSpPr>
          <p:sp>
            <p:nvSpPr>
              <p:cNvPr id="312" name="Pravokutnik 311">
                <a:extLst>
                  <a:ext uri="{FF2B5EF4-FFF2-40B4-BE49-F238E27FC236}">
                    <a16:creationId xmlns:a16="http://schemas.microsoft.com/office/drawing/2014/main" id="{09CC3D7E-678C-4A80-B72F-583276A08C9E}"/>
                  </a:ext>
                </a:extLst>
              </p:cNvPr>
              <p:cNvSpPr/>
              <p:nvPr/>
            </p:nvSpPr>
            <p:spPr>
              <a:xfrm>
                <a:off x="49650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13" name="Pravokutnik 312">
                <a:extLst>
                  <a:ext uri="{FF2B5EF4-FFF2-40B4-BE49-F238E27FC236}">
                    <a16:creationId xmlns:a16="http://schemas.microsoft.com/office/drawing/2014/main" id="{185F4DFD-68F2-4559-B8E1-7AA729ACA6BA}"/>
                  </a:ext>
                </a:extLst>
              </p:cNvPr>
              <p:cNvSpPr/>
              <p:nvPr/>
            </p:nvSpPr>
            <p:spPr>
              <a:xfrm>
                <a:off x="80068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14" name="Pravokutnik 313">
                <a:extLst>
                  <a:ext uri="{FF2B5EF4-FFF2-40B4-BE49-F238E27FC236}">
                    <a16:creationId xmlns:a16="http://schemas.microsoft.com/office/drawing/2014/main" id="{E41DD118-50E6-4ADD-96EC-98C0713F2A1A}"/>
                  </a:ext>
                </a:extLst>
              </p:cNvPr>
              <p:cNvSpPr/>
              <p:nvPr/>
            </p:nvSpPr>
            <p:spPr>
              <a:xfrm>
                <a:off x="110487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15" name="Pravokutnik 314">
                <a:extLst>
                  <a:ext uri="{FF2B5EF4-FFF2-40B4-BE49-F238E27FC236}">
                    <a16:creationId xmlns:a16="http://schemas.microsoft.com/office/drawing/2014/main" id="{D0D26482-C01E-4488-97DB-4C8A12C65DE9}"/>
                  </a:ext>
                </a:extLst>
              </p:cNvPr>
              <p:cNvSpPr/>
              <p:nvPr/>
            </p:nvSpPr>
            <p:spPr>
              <a:xfrm>
                <a:off x="140905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16" name="Pravokutnik 315">
                <a:extLst>
                  <a:ext uri="{FF2B5EF4-FFF2-40B4-BE49-F238E27FC236}">
                    <a16:creationId xmlns:a16="http://schemas.microsoft.com/office/drawing/2014/main" id="{707DBDFB-BFB4-4E62-A052-5A92F2660A9B}"/>
                  </a:ext>
                </a:extLst>
              </p:cNvPr>
              <p:cNvSpPr/>
              <p:nvPr/>
            </p:nvSpPr>
            <p:spPr>
              <a:xfrm>
                <a:off x="171324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17" name="Pravokutnik 316">
                <a:extLst>
                  <a:ext uri="{FF2B5EF4-FFF2-40B4-BE49-F238E27FC236}">
                    <a16:creationId xmlns:a16="http://schemas.microsoft.com/office/drawing/2014/main" id="{1AF651E2-422A-4455-8B50-E0C40B2328C2}"/>
                  </a:ext>
                </a:extLst>
              </p:cNvPr>
              <p:cNvSpPr/>
              <p:nvPr/>
            </p:nvSpPr>
            <p:spPr>
              <a:xfrm>
                <a:off x="201742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18" name="Pravokutnik 317">
                <a:extLst>
                  <a:ext uri="{FF2B5EF4-FFF2-40B4-BE49-F238E27FC236}">
                    <a16:creationId xmlns:a16="http://schemas.microsoft.com/office/drawing/2014/main" id="{6FB7399E-597B-411C-AB37-A071C9761D04}"/>
                  </a:ext>
                </a:extLst>
              </p:cNvPr>
              <p:cNvSpPr/>
              <p:nvPr/>
            </p:nvSpPr>
            <p:spPr>
              <a:xfrm>
                <a:off x="232161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19" name="Pravokutnik 318">
                <a:extLst>
                  <a:ext uri="{FF2B5EF4-FFF2-40B4-BE49-F238E27FC236}">
                    <a16:creationId xmlns:a16="http://schemas.microsoft.com/office/drawing/2014/main" id="{16FB80CC-16D2-47C8-AD00-CC29ECA42648}"/>
                  </a:ext>
                </a:extLst>
              </p:cNvPr>
              <p:cNvSpPr/>
              <p:nvPr/>
            </p:nvSpPr>
            <p:spPr>
              <a:xfrm>
                <a:off x="292998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20" name="Pravokutnik 319">
                <a:extLst>
                  <a:ext uri="{FF2B5EF4-FFF2-40B4-BE49-F238E27FC236}">
                    <a16:creationId xmlns:a16="http://schemas.microsoft.com/office/drawing/2014/main" id="{2A47747F-1B6C-412D-87D0-EF38183E213D}"/>
                  </a:ext>
                </a:extLst>
              </p:cNvPr>
              <p:cNvSpPr/>
              <p:nvPr/>
            </p:nvSpPr>
            <p:spPr>
              <a:xfrm>
                <a:off x="262579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21" name="Pravokutnik 320">
                <a:extLst>
                  <a:ext uri="{FF2B5EF4-FFF2-40B4-BE49-F238E27FC236}">
                    <a16:creationId xmlns:a16="http://schemas.microsoft.com/office/drawing/2014/main" id="{A0C310EF-177B-4A8A-9EB0-2C3BD0B8FE5D}"/>
                  </a:ext>
                </a:extLst>
              </p:cNvPr>
              <p:cNvSpPr/>
              <p:nvPr/>
            </p:nvSpPr>
            <p:spPr>
              <a:xfrm>
                <a:off x="323416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22" name="Pravokutnik 321">
                <a:extLst>
                  <a:ext uri="{FF2B5EF4-FFF2-40B4-BE49-F238E27FC236}">
                    <a16:creationId xmlns:a16="http://schemas.microsoft.com/office/drawing/2014/main" id="{1AD1E298-6D84-4BDD-8026-C9D6D15EDC6E}"/>
                  </a:ext>
                </a:extLst>
              </p:cNvPr>
              <p:cNvSpPr/>
              <p:nvPr/>
            </p:nvSpPr>
            <p:spPr>
              <a:xfrm>
                <a:off x="353835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23" name="Pravokutnik 322">
                <a:extLst>
                  <a:ext uri="{FF2B5EF4-FFF2-40B4-BE49-F238E27FC236}">
                    <a16:creationId xmlns:a16="http://schemas.microsoft.com/office/drawing/2014/main" id="{83DC2A87-5153-49AD-B0AD-2AD856BBA7FD}"/>
                  </a:ext>
                </a:extLst>
              </p:cNvPr>
              <p:cNvSpPr/>
              <p:nvPr/>
            </p:nvSpPr>
            <p:spPr>
              <a:xfrm>
                <a:off x="384253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24" name="Pravokutnik 323">
                <a:extLst>
                  <a:ext uri="{FF2B5EF4-FFF2-40B4-BE49-F238E27FC236}">
                    <a16:creationId xmlns:a16="http://schemas.microsoft.com/office/drawing/2014/main" id="{206DF96D-665B-4C27-9DEF-14AACD7B6A8D}"/>
                  </a:ext>
                </a:extLst>
              </p:cNvPr>
              <p:cNvSpPr/>
              <p:nvPr/>
            </p:nvSpPr>
            <p:spPr>
              <a:xfrm>
                <a:off x="414672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25" name="Pravokutnik 324">
                <a:extLst>
                  <a:ext uri="{FF2B5EF4-FFF2-40B4-BE49-F238E27FC236}">
                    <a16:creationId xmlns:a16="http://schemas.microsoft.com/office/drawing/2014/main" id="{B4B884BA-39F8-42AE-B1AC-182B96EE41F6}"/>
                  </a:ext>
                </a:extLst>
              </p:cNvPr>
              <p:cNvSpPr/>
              <p:nvPr/>
            </p:nvSpPr>
            <p:spPr>
              <a:xfrm>
                <a:off x="445090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26" name="Pravokutnik 325">
                <a:extLst>
                  <a:ext uri="{FF2B5EF4-FFF2-40B4-BE49-F238E27FC236}">
                    <a16:creationId xmlns:a16="http://schemas.microsoft.com/office/drawing/2014/main" id="{F22F2562-09EA-4BDC-AF3E-8852FDF66C2E}"/>
                  </a:ext>
                </a:extLst>
              </p:cNvPr>
              <p:cNvSpPr/>
              <p:nvPr/>
            </p:nvSpPr>
            <p:spPr>
              <a:xfrm>
                <a:off x="475509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27" name="Pravokutnik 326">
                <a:extLst>
                  <a:ext uri="{FF2B5EF4-FFF2-40B4-BE49-F238E27FC236}">
                    <a16:creationId xmlns:a16="http://schemas.microsoft.com/office/drawing/2014/main" id="{858F9566-F084-4F36-ABD3-7E29DA6CFB1A}"/>
                  </a:ext>
                </a:extLst>
              </p:cNvPr>
              <p:cNvSpPr/>
              <p:nvPr/>
            </p:nvSpPr>
            <p:spPr>
              <a:xfrm>
                <a:off x="5059284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28" name="Pravokutnik 327">
                <a:extLst>
                  <a:ext uri="{FF2B5EF4-FFF2-40B4-BE49-F238E27FC236}">
                    <a16:creationId xmlns:a16="http://schemas.microsoft.com/office/drawing/2014/main" id="{0DFC96A2-CBE3-4698-9ECD-9A98464B2CF2}"/>
                  </a:ext>
                </a:extLst>
              </p:cNvPr>
              <p:cNvSpPr/>
              <p:nvPr/>
            </p:nvSpPr>
            <p:spPr>
              <a:xfrm>
                <a:off x="535979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29" name="Pravokutnik 328">
                <a:extLst>
                  <a:ext uri="{FF2B5EF4-FFF2-40B4-BE49-F238E27FC236}">
                    <a16:creationId xmlns:a16="http://schemas.microsoft.com/office/drawing/2014/main" id="{4CE338E3-8363-4FD3-A986-E52E0CD66B29}"/>
                  </a:ext>
                </a:extLst>
              </p:cNvPr>
              <p:cNvSpPr/>
              <p:nvPr/>
            </p:nvSpPr>
            <p:spPr>
              <a:xfrm>
                <a:off x="566397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30" name="Pravokutnik 329">
                <a:extLst>
                  <a:ext uri="{FF2B5EF4-FFF2-40B4-BE49-F238E27FC236}">
                    <a16:creationId xmlns:a16="http://schemas.microsoft.com/office/drawing/2014/main" id="{8F814457-F5C6-4D15-AFCD-299D361E105D}"/>
                  </a:ext>
                </a:extLst>
              </p:cNvPr>
              <p:cNvSpPr/>
              <p:nvPr/>
            </p:nvSpPr>
            <p:spPr>
              <a:xfrm>
                <a:off x="596816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31" name="Pravokutnik 330">
                <a:extLst>
                  <a:ext uri="{FF2B5EF4-FFF2-40B4-BE49-F238E27FC236}">
                    <a16:creationId xmlns:a16="http://schemas.microsoft.com/office/drawing/2014/main" id="{18023A2D-3009-4EA4-A2F0-09EEF5C535C8}"/>
                  </a:ext>
                </a:extLst>
              </p:cNvPr>
              <p:cNvSpPr/>
              <p:nvPr/>
            </p:nvSpPr>
            <p:spPr>
              <a:xfrm>
                <a:off x="627234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32" name="Pravokutnik 331">
                <a:extLst>
                  <a:ext uri="{FF2B5EF4-FFF2-40B4-BE49-F238E27FC236}">
                    <a16:creationId xmlns:a16="http://schemas.microsoft.com/office/drawing/2014/main" id="{7F4CD440-208F-48D7-8FF9-E3C094423121}"/>
                  </a:ext>
                </a:extLst>
              </p:cNvPr>
              <p:cNvSpPr/>
              <p:nvPr/>
            </p:nvSpPr>
            <p:spPr>
              <a:xfrm>
                <a:off x="657653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33" name="Pravokutnik 332">
                <a:extLst>
                  <a:ext uri="{FF2B5EF4-FFF2-40B4-BE49-F238E27FC236}">
                    <a16:creationId xmlns:a16="http://schemas.microsoft.com/office/drawing/2014/main" id="{98243570-44D4-453B-A33A-D2D80CDD6054}"/>
                  </a:ext>
                </a:extLst>
              </p:cNvPr>
              <p:cNvSpPr/>
              <p:nvPr/>
            </p:nvSpPr>
            <p:spPr>
              <a:xfrm>
                <a:off x="688071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34" name="Pravokutnik 333">
                <a:extLst>
                  <a:ext uri="{FF2B5EF4-FFF2-40B4-BE49-F238E27FC236}">
                    <a16:creationId xmlns:a16="http://schemas.microsoft.com/office/drawing/2014/main" id="{57ACA065-DA30-450A-8537-0571E17F705D}"/>
                  </a:ext>
                </a:extLst>
              </p:cNvPr>
              <p:cNvSpPr/>
              <p:nvPr/>
            </p:nvSpPr>
            <p:spPr>
              <a:xfrm>
                <a:off x="718490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35" name="Pravokutnik 334">
                <a:extLst>
                  <a:ext uri="{FF2B5EF4-FFF2-40B4-BE49-F238E27FC236}">
                    <a16:creationId xmlns:a16="http://schemas.microsoft.com/office/drawing/2014/main" id="{F6E2E8F5-CC95-49AD-86EB-08375FEA078C}"/>
                  </a:ext>
                </a:extLst>
              </p:cNvPr>
              <p:cNvSpPr/>
              <p:nvPr/>
            </p:nvSpPr>
            <p:spPr>
              <a:xfrm>
                <a:off x="779327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36" name="Pravokutnik 335">
                <a:extLst>
                  <a:ext uri="{FF2B5EF4-FFF2-40B4-BE49-F238E27FC236}">
                    <a16:creationId xmlns:a16="http://schemas.microsoft.com/office/drawing/2014/main" id="{E768915B-1DB7-4E01-BCC7-7C8B8A9C70CE}"/>
                  </a:ext>
                </a:extLst>
              </p:cNvPr>
              <p:cNvSpPr/>
              <p:nvPr/>
            </p:nvSpPr>
            <p:spPr>
              <a:xfrm>
                <a:off x="748908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37" name="Pravokutnik 336">
                <a:extLst>
                  <a:ext uri="{FF2B5EF4-FFF2-40B4-BE49-F238E27FC236}">
                    <a16:creationId xmlns:a16="http://schemas.microsoft.com/office/drawing/2014/main" id="{A20E70BE-591C-4695-A4BD-A30083305C25}"/>
                  </a:ext>
                </a:extLst>
              </p:cNvPr>
              <p:cNvSpPr/>
              <p:nvPr/>
            </p:nvSpPr>
            <p:spPr>
              <a:xfrm>
                <a:off x="809745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38" name="Pravokutnik 337">
                <a:extLst>
                  <a:ext uri="{FF2B5EF4-FFF2-40B4-BE49-F238E27FC236}">
                    <a16:creationId xmlns:a16="http://schemas.microsoft.com/office/drawing/2014/main" id="{728DF0FE-5252-472B-A465-CF24B412CA69}"/>
                  </a:ext>
                </a:extLst>
              </p:cNvPr>
              <p:cNvSpPr/>
              <p:nvPr/>
            </p:nvSpPr>
            <p:spPr>
              <a:xfrm>
                <a:off x="840164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39" name="Pravokutnik 338">
                <a:extLst>
                  <a:ext uri="{FF2B5EF4-FFF2-40B4-BE49-F238E27FC236}">
                    <a16:creationId xmlns:a16="http://schemas.microsoft.com/office/drawing/2014/main" id="{65E37169-5420-4BCC-ADFD-03A2966921A3}"/>
                  </a:ext>
                </a:extLst>
              </p:cNvPr>
              <p:cNvSpPr/>
              <p:nvPr/>
            </p:nvSpPr>
            <p:spPr>
              <a:xfrm>
                <a:off x="870582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40" name="Pravokutnik 339">
                <a:extLst>
                  <a:ext uri="{FF2B5EF4-FFF2-40B4-BE49-F238E27FC236}">
                    <a16:creationId xmlns:a16="http://schemas.microsoft.com/office/drawing/2014/main" id="{617B38E4-4D6B-43EC-B8C6-A5A7FFCF8362}"/>
                  </a:ext>
                </a:extLst>
              </p:cNvPr>
              <p:cNvSpPr/>
              <p:nvPr/>
            </p:nvSpPr>
            <p:spPr>
              <a:xfrm>
                <a:off x="901001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41" name="Pravokutnik 340">
                <a:extLst>
                  <a:ext uri="{FF2B5EF4-FFF2-40B4-BE49-F238E27FC236}">
                    <a16:creationId xmlns:a16="http://schemas.microsoft.com/office/drawing/2014/main" id="{97C52F19-A1E9-4669-8559-ADC68E2979C5}"/>
                  </a:ext>
                </a:extLst>
              </p:cNvPr>
              <p:cNvSpPr/>
              <p:nvPr/>
            </p:nvSpPr>
            <p:spPr>
              <a:xfrm>
                <a:off x="931419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42" name="Pravokutnik 341">
                <a:extLst>
                  <a:ext uri="{FF2B5EF4-FFF2-40B4-BE49-F238E27FC236}">
                    <a16:creationId xmlns:a16="http://schemas.microsoft.com/office/drawing/2014/main" id="{E067D303-F088-43C6-8198-5DF907ECA7A0}"/>
                  </a:ext>
                </a:extLst>
              </p:cNvPr>
              <p:cNvSpPr/>
              <p:nvPr/>
            </p:nvSpPr>
            <p:spPr>
              <a:xfrm>
                <a:off x="961838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43" name="Pravokutnik 342">
                <a:extLst>
                  <a:ext uri="{FF2B5EF4-FFF2-40B4-BE49-F238E27FC236}">
                    <a16:creationId xmlns:a16="http://schemas.microsoft.com/office/drawing/2014/main" id="{5CC8A0B1-DEF1-477D-B1E5-92C91CDBFFCB}"/>
                  </a:ext>
                </a:extLst>
              </p:cNvPr>
              <p:cNvSpPr/>
              <p:nvPr/>
            </p:nvSpPr>
            <p:spPr>
              <a:xfrm>
                <a:off x="9922573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</p:grpSp>
      </p:grpSp>
      <p:pic>
        <p:nvPicPr>
          <p:cNvPr id="344" name="Slika 343">
            <a:extLst>
              <a:ext uri="{FF2B5EF4-FFF2-40B4-BE49-F238E27FC236}">
                <a16:creationId xmlns:a16="http://schemas.microsoft.com/office/drawing/2014/main" id="{6A5B26C4-4793-400A-9252-549943700A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432" b="25784"/>
          <a:stretch/>
        </p:blipFill>
        <p:spPr>
          <a:xfrm>
            <a:off x="10003516" y="2045625"/>
            <a:ext cx="1753479" cy="445247"/>
          </a:xfrm>
          <a:prstGeom prst="rect">
            <a:avLst/>
          </a:prstGeom>
        </p:spPr>
      </p:pic>
      <p:pic>
        <p:nvPicPr>
          <p:cNvPr id="345" name="Slika 344">
            <a:extLst>
              <a:ext uri="{FF2B5EF4-FFF2-40B4-BE49-F238E27FC236}">
                <a16:creationId xmlns:a16="http://schemas.microsoft.com/office/drawing/2014/main" id="{59CF31D0-387B-41F5-8016-0F461183B4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432" b="25784"/>
          <a:stretch/>
        </p:blipFill>
        <p:spPr>
          <a:xfrm>
            <a:off x="10003516" y="5372509"/>
            <a:ext cx="1753479" cy="445247"/>
          </a:xfrm>
          <a:prstGeom prst="rect">
            <a:avLst/>
          </a:prstGeom>
        </p:spPr>
      </p:pic>
      <p:pic>
        <p:nvPicPr>
          <p:cNvPr id="346" name="Picture 2" descr="Intel CD8067303286804 procesor (cpu) u ladici Intel® Core™ i9 i9-7900X 10 x  3. | Conrad.hr">
            <a:extLst>
              <a:ext uri="{FF2B5EF4-FFF2-40B4-BE49-F238E27FC236}">
                <a16:creationId xmlns:a16="http://schemas.microsoft.com/office/drawing/2014/main" id="{81DBECE0-D625-4918-B91A-9985100C6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718" y="4070486"/>
            <a:ext cx="1118126" cy="85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" name="Picture 2" descr="Intel CD8067303286804 procesor (cpu) u ladici Intel® Core™ i9 i9-7900X 10 x  3. | Conrad.hr">
            <a:extLst>
              <a:ext uri="{FF2B5EF4-FFF2-40B4-BE49-F238E27FC236}">
                <a16:creationId xmlns:a16="http://schemas.microsoft.com/office/drawing/2014/main" id="{D149B190-2B2F-4D5A-8852-CEDDA8492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789" y="789741"/>
            <a:ext cx="1118126" cy="85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8" name="Grupa 347">
            <a:extLst>
              <a:ext uri="{FF2B5EF4-FFF2-40B4-BE49-F238E27FC236}">
                <a16:creationId xmlns:a16="http://schemas.microsoft.com/office/drawing/2014/main" id="{9E9C27C8-E32B-4218-BA50-A78297573BE3}"/>
              </a:ext>
            </a:extLst>
          </p:cNvPr>
          <p:cNvGrpSpPr/>
          <p:nvPr/>
        </p:nvGrpSpPr>
        <p:grpSpPr>
          <a:xfrm>
            <a:off x="331362" y="1322610"/>
            <a:ext cx="4777615" cy="180000"/>
            <a:chOff x="472248" y="1355637"/>
            <a:chExt cx="4777615" cy="180000"/>
          </a:xfrm>
        </p:grpSpPr>
        <p:grpSp>
          <p:nvGrpSpPr>
            <p:cNvPr id="349" name="Grupa 348">
              <a:extLst>
                <a:ext uri="{FF2B5EF4-FFF2-40B4-BE49-F238E27FC236}">
                  <a16:creationId xmlns:a16="http://schemas.microsoft.com/office/drawing/2014/main" id="{28040355-A367-4F2D-95B7-E127A9B4F470}"/>
                </a:ext>
              </a:extLst>
            </p:cNvPr>
            <p:cNvGrpSpPr/>
            <p:nvPr/>
          </p:nvGrpSpPr>
          <p:grpSpPr>
            <a:xfrm>
              <a:off x="472248" y="1355637"/>
              <a:ext cx="2376000" cy="180000"/>
              <a:chOff x="496502" y="1252861"/>
              <a:chExt cx="4814782" cy="252000"/>
            </a:xfrm>
            <a:solidFill>
              <a:schemeClr val="bg1"/>
            </a:solidFill>
          </p:grpSpPr>
          <p:sp>
            <p:nvSpPr>
              <p:cNvPr id="367" name="Pravokutnik 366">
                <a:extLst>
                  <a:ext uri="{FF2B5EF4-FFF2-40B4-BE49-F238E27FC236}">
                    <a16:creationId xmlns:a16="http://schemas.microsoft.com/office/drawing/2014/main" id="{9DEA9815-C511-413C-A461-B881978A23D3}"/>
                  </a:ext>
                </a:extLst>
              </p:cNvPr>
              <p:cNvSpPr/>
              <p:nvPr/>
            </p:nvSpPr>
            <p:spPr>
              <a:xfrm>
                <a:off x="49650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68" name="Pravokutnik 367">
                <a:extLst>
                  <a:ext uri="{FF2B5EF4-FFF2-40B4-BE49-F238E27FC236}">
                    <a16:creationId xmlns:a16="http://schemas.microsoft.com/office/drawing/2014/main" id="{F736C17F-1277-4286-B140-9C45F780D648}"/>
                  </a:ext>
                </a:extLst>
              </p:cNvPr>
              <p:cNvSpPr/>
              <p:nvPr/>
            </p:nvSpPr>
            <p:spPr>
              <a:xfrm>
                <a:off x="80068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69" name="Pravokutnik 368">
                <a:extLst>
                  <a:ext uri="{FF2B5EF4-FFF2-40B4-BE49-F238E27FC236}">
                    <a16:creationId xmlns:a16="http://schemas.microsoft.com/office/drawing/2014/main" id="{610ACEF8-FE38-4893-9D03-DF77D936B455}"/>
                  </a:ext>
                </a:extLst>
              </p:cNvPr>
              <p:cNvSpPr/>
              <p:nvPr/>
            </p:nvSpPr>
            <p:spPr>
              <a:xfrm>
                <a:off x="110487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70" name="Pravokutnik 369">
                <a:extLst>
                  <a:ext uri="{FF2B5EF4-FFF2-40B4-BE49-F238E27FC236}">
                    <a16:creationId xmlns:a16="http://schemas.microsoft.com/office/drawing/2014/main" id="{899C65E5-77FD-45D7-B3F5-15DE35DE1C98}"/>
                  </a:ext>
                </a:extLst>
              </p:cNvPr>
              <p:cNvSpPr/>
              <p:nvPr/>
            </p:nvSpPr>
            <p:spPr>
              <a:xfrm>
                <a:off x="140905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71" name="Pravokutnik 370">
                <a:extLst>
                  <a:ext uri="{FF2B5EF4-FFF2-40B4-BE49-F238E27FC236}">
                    <a16:creationId xmlns:a16="http://schemas.microsoft.com/office/drawing/2014/main" id="{B37A2809-D223-4F48-815C-06F68265D76C}"/>
                  </a:ext>
                </a:extLst>
              </p:cNvPr>
              <p:cNvSpPr/>
              <p:nvPr/>
            </p:nvSpPr>
            <p:spPr>
              <a:xfrm>
                <a:off x="171324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72" name="Pravokutnik 371">
                <a:extLst>
                  <a:ext uri="{FF2B5EF4-FFF2-40B4-BE49-F238E27FC236}">
                    <a16:creationId xmlns:a16="http://schemas.microsoft.com/office/drawing/2014/main" id="{4B0714DB-14DF-4818-84E9-C3C98F1DFCAE}"/>
                  </a:ext>
                </a:extLst>
              </p:cNvPr>
              <p:cNvSpPr/>
              <p:nvPr/>
            </p:nvSpPr>
            <p:spPr>
              <a:xfrm>
                <a:off x="201742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73" name="Pravokutnik 372">
                <a:extLst>
                  <a:ext uri="{FF2B5EF4-FFF2-40B4-BE49-F238E27FC236}">
                    <a16:creationId xmlns:a16="http://schemas.microsoft.com/office/drawing/2014/main" id="{BE56CC70-78CD-4C3D-B694-6DF881742A8C}"/>
                  </a:ext>
                </a:extLst>
              </p:cNvPr>
              <p:cNvSpPr/>
              <p:nvPr/>
            </p:nvSpPr>
            <p:spPr>
              <a:xfrm>
                <a:off x="232161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74" name="Pravokutnik 373">
                <a:extLst>
                  <a:ext uri="{FF2B5EF4-FFF2-40B4-BE49-F238E27FC236}">
                    <a16:creationId xmlns:a16="http://schemas.microsoft.com/office/drawing/2014/main" id="{38EB5FA1-46FB-4FD3-BC1C-1B2ABF47FE06}"/>
                  </a:ext>
                </a:extLst>
              </p:cNvPr>
              <p:cNvSpPr/>
              <p:nvPr/>
            </p:nvSpPr>
            <p:spPr>
              <a:xfrm>
                <a:off x="292998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75" name="Pravokutnik 374">
                <a:extLst>
                  <a:ext uri="{FF2B5EF4-FFF2-40B4-BE49-F238E27FC236}">
                    <a16:creationId xmlns:a16="http://schemas.microsoft.com/office/drawing/2014/main" id="{A3E237F6-1B25-4F1C-A276-C94BAD2F4181}"/>
                  </a:ext>
                </a:extLst>
              </p:cNvPr>
              <p:cNvSpPr/>
              <p:nvPr/>
            </p:nvSpPr>
            <p:spPr>
              <a:xfrm>
                <a:off x="262579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76" name="Pravokutnik 375">
                <a:extLst>
                  <a:ext uri="{FF2B5EF4-FFF2-40B4-BE49-F238E27FC236}">
                    <a16:creationId xmlns:a16="http://schemas.microsoft.com/office/drawing/2014/main" id="{2FD67C41-18C9-4DCC-84BC-63B32ED07EEE}"/>
                  </a:ext>
                </a:extLst>
              </p:cNvPr>
              <p:cNvSpPr/>
              <p:nvPr/>
            </p:nvSpPr>
            <p:spPr>
              <a:xfrm>
                <a:off x="323416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77" name="Pravokutnik 376">
                <a:extLst>
                  <a:ext uri="{FF2B5EF4-FFF2-40B4-BE49-F238E27FC236}">
                    <a16:creationId xmlns:a16="http://schemas.microsoft.com/office/drawing/2014/main" id="{A996F008-D0C4-49DC-8331-0429D6E6FB44}"/>
                  </a:ext>
                </a:extLst>
              </p:cNvPr>
              <p:cNvSpPr/>
              <p:nvPr/>
            </p:nvSpPr>
            <p:spPr>
              <a:xfrm>
                <a:off x="353835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78" name="Pravokutnik 377">
                <a:extLst>
                  <a:ext uri="{FF2B5EF4-FFF2-40B4-BE49-F238E27FC236}">
                    <a16:creationId xmlns:a16="http://schemas.microsoft.com/office/drawing/2014/main" id="{A68CA9BA-23AA-42E5-98A8-81CD4D4FD27E}"/>
                  </a:ext>
                </a:extLst>
              </p:cNvPr>
              <p:cNvSpPr/>
              <p:nvPr/>
            </p:nvSpPr>
            <p:spPr>
              <a:xfrm>
                <a:off x="384253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79" name="Pravokutnik 378">
                <a:extLst>
                  <a:ext uri="{FF2B5EF4-FFF2-40B4-BE49-F238E27FC236}">
                    <a16:creationId xmlns:a16="http://schemas.microsoft.com/office/drawing/2014/main" id="{B063C325-3E3D-4AAA-85F2-003C8C242911}"/>
                  </a:ext>
                </a:extLst>
              </p:cNvPr>
              <p:cNvSpPr/>
              <p:nvPr/>
            </p:nvSpPr>
            <p:spPr>
              <a:xfrm>
                <a:off x="414672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80" name="Pravokutnik 379">
                <a:extLst>
                  <a:ext uri="{FF2B5EF4-FFF2-40B4-BE49-F238E27FC236}">
                    <a16:creationId xmlns:a16="http://schemas.microsoft.com/office/drawing/2014/main" id="{7D77AC63-4AB2-4EA6-A936-25F9133B5FF7}"/>
                  </a:ext>
                </a:extLst>
              </p:cNvPr>
              <p:cNvSpPr/>
              <p:nvPr/>
            </p:nvSpPr>
            <p:spPr>
              <a:xfrm>
                <a:off x="445090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81" name="Pravokutnik 380">
                <a:extLst>
                  <a:ext uri="{FF2B5EF4-FFF2-40B4-BE49-F238E27FC236}">
                    <a16:creationId xmlns:a16="http://schemas.microsoft.com/office/drawing/2014/main" id="{C18EC508-D616-4FE4-8EEA-8F2164326BEF}"/>
                  </a:ext>
                </a:extLst>
              </p:cNvPr>
              <p:cNvSpPr/>
              <p:nvPr/>
            </p:nvSpPr>
            <p:spPr>
              <a:xfrm>
                <a:off x="475509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82" name="Pravokutnik 381">
                <a:extLst>
                  <a:ext uri="{FF2B5EF4-FFF2-40B4-BE49-F238E27FC236}">
                    <a16:creationId xmlns:a16="http://schemas.microsoft.com/office/drawing/2014/main" id="{2737644B-EDC1-44E0-BD5D-81F5C1DA3A85}"/>
                  </a:ext>
                </a:extLst>
              </p:cNvPr>
              <p:cNvSpPr/>
              <p:nvPr/>
            </p:nvSpPr>
            <p:spPr>
              <a:xfrm>
                <a:off x="5059284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</p:grpSp>
        <p:grpSp>
          <p:nvGrpSpPr>
            <p:cNvPr id="350" name="Grupa 349">
              <a:extLst>
                <a:ext uri="{FF2B5EF4-FFF2-40B4-BE49-F238E27FC236}">
                  <a16:creationId xmlns:a16="http://schemas.microsoft.com/office/drawing/2014/main" id="{4DF55894-8154-4DE8-B9DA-0394CFB4B9A8}"/>
                </a:ext>
              </a:extLst>
            </p:cNvPr>
            <p:cNvGrpSpPr/>
            <p:nvPr/>
          </p:nvGrpSpPr>
          <p:grpSpPr>
            <a:xfrm>
              <a:off x="2873863" y="1355637"/>
              <a:ext cx="2376000" cy="180000"/>
              <a:chOff x="496502" y="1252861"/>
              <a:chExt cx="4814782" cy="252000"/>
            </a:xfrm>
            <a:solidFill>
              <a:schemeClr val="bg1"/>
            </a:solidFill>
          </p:grpSpPr>
          <p:sp>
            <p:nvSpPr>
              <p:cNvPr id="351" name="Pravokutnik 350">
                <a:extLst>
                  <a:ext uri="{FF2B5EF4-FFF2-40B4-BE49-F238E27FC236}">
                    <a16:creationId xmlns:a16="http://schemas.microsoft.com/office/drawing/2014/main" id="{709CDA0C-848B-4A50-AE53-A9C0B43F0257}"/>
                  </a:ext>
                </a:extLst>
              </p:cNvPr>
              <p:cNvSpPr/>
              <p:nvPr/>
            </p:nvSpPr>
            <p:spPr>
              <a:xfrm>
                <a:off x="49650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52" name="Pravokutnik 351">
                <a:extLst>
                  <a:ext uri="{FF2B5EF4-FFF2-40B4-BE49-F238E27FC236}">
                    <a16:creationId xmlns:a16="http://schemas.microsoft.com/office/drawing/2014/main" id="{F11AA838-3282-43E7-A86B-E64F979ED7D4}"/>
                  </a:ext>
                </a:extLst>
              </p:cNvPr>
              <p:cNvSpPr/>
              <p:nvPr/>
            </p:nvSpPr>
            <p:spPr>
              <a:xfrm>
                <a:off x="80068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53" name="Pravokutnik 352">
                <a:extLst>
                  <a:ext uri="{FF2B5EF4-FFF2-40B4-BE49-F238E27FC236}">
                    <a16:creationId xmlns:a16="http://schemas.microsoft.com/office/drawing/2014/main" id="{0240B319-92CC-4D3A-8326-AB9D31E8FBC3}"/>
                  </a:ext>
                </a:extLst>
              </p:cNvPr>
              <p:cNvSpPr/>
              <p:nvPr/>
            </p:nvSpPr>
            <p:spPr>
              <a:xfrm>
                <a:off x="110487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54" name="Pravokutnik 353">
                <a:extLst>
                  <a:ext uri="{FF2B5EF4-FFF2-40B4-BE49-F238E27FC236}">
                    <a16:creationId xmlns:a16="http://schemas.microsoft.com/office/drawing/2014/main" id="{B45068BC-79E2-4336-99BA-810615F74516}"/>
                  </a:ext>
                </a:extLst>
              </p:cNvPr>
              <p:cNvSpPr/>
              <p:nvPr/>
            </p:nvSpPr>
            <p:spPr>
              <a:xfrm>
                <a:off x="140905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55" name="Pravokutnik 354">
                <a:extLst>
                  <a:ext uri="{FF2B5EF4-FFF2-40B4-BE49-F238E27FC236}">
                    <a16:creationId xmlns:a16="http://schemas.microsoft.com/office/drawing/2014/main" id="{F4BD4F21-EE5A-4F48-9D58-7AD5D823C5E3}"/>
                  </a:ext>
                </a:extLst>
              </p:cNvPr>
              <p:cNvSpPr/>
              <p:nvPr/>
            </p:nvSpPr>
            <p:spPr>
              <a:xfrm>
                <a:off x="171324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56" name="Pravokutnik 355">
                <a:extLst>
                  <a:ext uri="{FF2B5EF4-FFF2-40B4-BE49-F238E27FC236}">
                    <a16:creationId xmlns:a16="http://schemas.microsoft.com/office/drawing/2014/main" id="{E044C0B3-709E-4458-8180-DC866F9FB343}"/>
                  </a:ext>
                </a:extLst>
              </p:cNvPr>
              <p:cNvSpPr/>
              <p:nvPr/>
            </p:nvSpPr>
            <p:spPr>
              <a:xfrm>
                <a:off x="201742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57" name="Pravokutnik 356">
                <a:extLst>
                  <a:ext uri="{FF2B5EF4-FFF2-40B4-BE49-F238E27FC236}">
                    <a16:creationId xmlns:a16="http://schemas.microsoft.com/office/drawing/2014/main" id="{77D4B97E-D132-4982-ADD8-265A1D037E9C}"/>
                  </a:ext>
                </a:extLst>
              </p:cNvPr>
              <p:cNvSpPr/>
              <p:nvPr/>
            </p:nvSpPr>
            <p:spPr>
              <a:xfrm>
                <a:off x="232161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58" name="Pravokutnik 357">
                <a:extLst>
                  <a:ext uri="{FF2B5EF4-FFF2-40B4-BE49-F238E27FC236}">
                    <a16:creationId xmlns:a16="http://schemas.microsoft.com/office/drawing/2014/main" id="{BF442A3E-616A-4A7F-8430-129AB3B9A446}"/>
                  </a:ext>
                </a:extLst>
              </p:cNvPr>
              <p:cNvSpPr/>
              <p:nvPr/>
            </p:nvSpPr>
            <p:spPr>
              <a:xfrm>
                <a:off x="292998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59" name="Pravokutnik 358">
                <a:extLst>
                  <a:ext uri="{FF2B5EF4-FFF2-40B4-BE49-F238E27FC236}">
                    <a16:creationId xmlns:a16="http://schemas.microsoft.com/office/drawing/2014/main" id="{AF081052-2BD4-4F6C-A1FF-35949E1F5C46}"/>
                  </a:ext>
                </a:extLst>
              </p:cNvPr>
              <p:cNvSpPr/>
              <p:nvPr/>
            </p:nvSpPr>
            <p:spPr>
              <a:xfrm>
                <a:off x="262579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60" name="Pravokutnik 359">
                <a:extLst>
                  <a:ext uri="{FF2B5EF4-FFF2-40B4-BE49-F238E27FC236}">
                    <a16:creationId xmlns:a16="http://schemas.microsoft.com/office/drawing/2014/main" id="{57EA84CF-AF09-4C16-A64A-44C81C647437}"/>
                  </a:ext>
                </a:extLst>
              </p:cNvPr>
              <p:cNvSpPr/>
              <p:nvPr/>
            </p:nvSpPr>
            <p:spPr>
              <a:xfrm>
                <a:off x="323416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61" name="Pravokutnik 360">
                <a:extLst>
                  <a:ext uri="{FF2B5EF4-FFF2-40B4-BE49-F238E27FC236}">
                    <a16:creationId xmlns:a16="http://schemas.microsoft.com/office/drawing/2014/main" id="{6DB4BA1C-1114-45D8-9D1E-19ED534C0F00}"/>
                  </a:ext>
                </a:extLst>
              </p:cNvPr>
              <p:cNvSpPr/>
              <p:nvPr/>
            </p:nvSpPr>
            <p:spPr>
              <a:xfrm>
                <a:off x="353835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62" name="Pravokutnik 361">
                <a:extLst>
                  <a:ext uri="{FF2B5EF4-FFF2-40B4-BE49-F238E27FC236}">
                    <a16:creationId xmlns:a16="http://schemas.microsoft.com/office/drawing/2014/main" id="{31746DC6-BE3E-41BE-8C59-F4A144B0DA1C}"/>
                  </a:ext>
                </a:extLst>
              </p:cNvPr>
              <p:cNvSpPr/>
              <p:nvPr/>
            </p:nvSpPr>
            <p:spPr>
              <a:xfrm>
                <a:off x="384253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63" name="Pravokutnik 362">
                <a:extLst>
                  <a:ext uri="{FF2B5EF4-FFF2-40B4-BE49-F238E27FC236}">
                    <a16:creationId xmlns:a16="http://schemas.microsoft.com/office/drawing/2014/main" id="{E89B8366-1ED8-47F3-9308-09E2797BF6C7}"/>
                  </a:ext>
                </a:extLst>
              </p:cNvPr>
              <p:cNvSpPr/>
              <p:nvPr/>
            </p:nvSpPr>
            <p:spPr>
              <a:xfrm>
                <a:off x="414672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64" name="Pravokutnik 363">
                <a:extLst>
                  <a:ext uri="{FF2B5EF4-FFF2-40B4-BE49-F238E27FC236}">
                    <a16:creationId xmlns:a16="http://schemas.microsoft.com/office/drawing/2014/main" id="{BCE14277-795F-4A59-B53F-B4A6917601D0}"/>
                  </a:ext>
                </a:extLst>
              </p:cNvPr>
              <p:cNvSpPr/>
              <p:nvPr/>
            </p:nvSpPr>
            <p:spPr>
              <a:xfrm>
                <a:off x="445090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65" name="Pravokutnik 364">
                <a:extLst>
                  <a:ext uri="{FF2B5EF4-FFF2-40B4-BE49-F238E27FC236}">
                    <a16:creationId xmlns:a16="http://schemas.microsoft.com/office/drawing/2014/main" id="{5A5CDF55-98CB-4D8D-9020-D71D35D74117}"/>
                  </a:ext>
                </a:extLst>
              </p:cNvPr>
              <p:cNvSpPr/>
              <p:nvPr/>
            </p:nvSpPr>
            <p:spPr>
              <a:xfrm>
                <a:off x="475509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66" name="Pravokutnik 365">
                <a:extLst>
                  <a:ext uri="{FF2B5EF4-FFF2-40B4-BE49-F238E27FC236}">
                    <a16:creationId xmlns:a16="http://schemas.microsoft.com/office/drawing/2014/main" id="{C7962B04-6A50-41EA-A346-4F53C2A427E2}"/>
                  </a:ext>
                </a:extLst>
              </p:cNvPr>
              <p:cNvSpPr/>
              <p:nvPr/>
            </p:nvSpPr>
            <p:spPr>
              <a:xfrm>
                <a:off x="5059284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</p:grpSp>
      </p:grpSp>
      <p:grpSp>
        <p:nvGrpSpPr>
          <p:cNvPr id="453" name="Grupa 452">
            <a:extLst>
              <a:ext uri="{FF2B5EF4-FFF2-40B4-BE49-F238E27FC236}">
                <a16:creationId xmlns:a16="http://schemas.microsoft.com/office/drawing/2014/main" id="{F51511A9-1E78-4A1B-89FC-7499EA97761A}"/>
              </a:ext>
            </a:extLst>
          </p:cNvPr>
          <p:cNvGrpSpPr/>
          <p:nvPr/>
        </p:nvGrpSpPr>
        <p:grpSpPr>
          <a:xfrm>
            <a:off x="319848" y="4604098"/>
            <a:ext cx="9748978" cy="180000"/>
            <a:chOff x="472248" y="4822498"/>
            <a:chExt cx="9748978" cy="180000"/>
          </a:xfrm>
        </p:grpSpPr>
        <p:grpSp>
          <p:nvGrpSpPr>
            <p:cNvPr id="454" name="Grupa 453">
              <a:extLst>
                <a:ext uri="{FF2B5EF4-FFF2-40B4-BE49-F238E27FC236}">
                  <a16:creationId xmlns:a16="http://schemas.microsoft.com/office/drawing/2014/main" id="{92C9704F-48B3-4FF3-BF98-E17244054C2D}"/>
                </a:ext>
              </a:extLst>
            </p:cNvPr>
            <p:cNvGrpSpPr/>
            <p:nvPr/>
          </p:nvGrpSpPr>
          <p:grpSpPr>
            <a:xfrm>
              <a:off x="472248" y="4822498"/>
              <a:ext cx="4860000" cy="180000"/>
              <a:chOff x="496502" y="2158383"/>
              <a:chExt cx="9678071" cy="252000"/>
            </a:xfrm>
            <a:solidFill>
              <a:schemeClr val="bg1"/>
            </a:solidFill>
          </p:grpSpPr>
          <p:sp>
            <p:nvSpPr>
              <p:cNvPr id="488" name="Pravokutnik 487">
                <a:extLst>
                  <a:ext uri="{FF2B5EF4-FFF2-40B4-BE49-F238E27FC236}">
                    <a16:creationId xmlns:a16="http://schemas.microsoft.com/office/drawing/2014/main" id="{994C8A6D-2B7F-41EF-8FA4-C38EAC81CB47}"/>
                  </a:ext>
                </a:extLst>
              </p:cNvPr>
              <p:cNvSpPr/>
              <p:nvPr/>
            </p:nvSpPr>
            <p:spPr>
              <a:xfrm>
                <a:off x="49650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89" name="Pravokutnik 488">
                <a:extLst>
                  <a:ext uri="{FF2B5EF4-FFF2-40B4-BE49-F238E27FC236}">
                    <a16:creationId xmlns:a16="http://schemas.microsoft.com/office/drawing/2014/main" id="{28242D87-BFA2-465D-A2AE-44416A2B3A20}"/>
                  </a:ext>
                </a:extLst>
              </p:cNvPr>
              <p:cNvSpPr/>
              <p:nvPr/>
            </p:nvSpPr>
            <p:spPr>
              <a:xfrm>
                <a:off x="80068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90" name="Pravokutnik 489">
                <a:extLst>
                  <a:ext uri="{FF2B5EF4-FFF2-40B4-BE49-F238E27FC236}">
                    <a16:creationId xmlns:a16="http://schemas.microsoft.com/office/drawing/2014/main" id="{3A560EBF-CA75-44CE-A2C3-738070BB71C3}"/>
                  </a:ext>
                </a:extLst>
              </p:cNvPr>
              <p:cNvSpPr/>
              <p:nvPr/>
            </p:nvSpPr>
            <p:spPr>
              <a:xfrm>
                <a:off x="110487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91" name="Pravokutnik 490">
                <a:extLst>
                  <a:ext uri="{FF2B5EF4-FFF2-40B4-BE49-F238E27FC236}">
                    <a16:creationId xmlns:a16="http://schemas.microsoft.com/office/drawing/2014/main" id="{9F42B950-9658-40D6-BCAE-AA1AAF9BDDD1}"/>
                  </a:ext>
                </a:extLst>
              </p:cNvPr>
              <p:cNvSpPr/>
              <p:nvPr/>
            </p:nvSpPr>
            <p:spPr>
              <a:xfrm>
                <a:off x="140905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92" name="Pravokutnik 491">
                <a:extLst>
                  <a:ext uri="{FF2B5EF4-FFF2-40B4-BE49-F238E27FC236}">
                    <a16:creationId xmlns:a16="http://schemas.microsoft.com/office/drawing/2014/main" id="{6878CCE7-0DEE-4CD0-B431-A6DCE1B791C4}"/>
                  </a:ext>
                </a:extLst>
              </p:cNvPr>
              <p:cNvSpPr/>
              <p:nvPr/>
            </p:nvSpPr>
            <p:spPr>
              <a:xfrm>
                <a:off x="171324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93" name="Pravokutnik 492">
                <a:extLst>
                  <a:ext uri="{FF2B5EF4-FFF2-40B4-BE49-F238E27FC236}">
                    <a16:creationId xmlns:a16="http://schemas.microsoft.com/office/drawing/2014/main" id="{34B24EA4-A3D1-400A-ACAE-146133238AAC}"/>
                  </a:ext>
                </a:extLst>
              </p:cNvPr>
              <p:cNvSpPr/>
              <p:nvPr/>
            </p:nvSpPr>
            <p:spPr>
              <a:xfrm>
                <a:off x="201742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94" name="Pravokutnik 493">
                <a:extLst>
                  <a:ext uri="{FF2B5EF4-FFF2-40B4-BE49-F238E27FC236}">
                    <a16:creationId xmlns:a16="http://schemas.microsoft.com/office/drawing/2014/main" id="{BB0510C2-F79F-4845-85F9-6C13D81E8A63}"/>
                  </a:ext>
                </a:extLst>
              </p:cNvPr>
              <p:cNvSpPr/>
              <p:nvPr/>
            </p:nvSpPr>
            <p:spPr>
              <a:xfrm>
                <a:off x="232161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95" name="Pravokutnik 494">
                <a:extLst>
                  <a:ext uri="{FF2B5EF4-FFF2-40B4-BE49-F238E27FC236}">
                    <a16:creationId xmlns:a16="http://schemas.microsoft.com/office/drawing/2014/main" id="{342CC3B4-4494-4B0A-AA5E-A068A92495FA}"/>
                  </a:ext>
                </a:extLst>
              </p:cNvPr>
              <p:cNvSpPr/>
              <p:nvPr/>
            </p:nvSpPr>
            <p:spPr>
              <a:xfrm>
                <a:off x="292998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96" name="Pravokutnik 495">
                <a:extLst>
                  <a:ext uri="{FF2B5EF4-FFF2-40B4-BE49-F238E27FC236}">
                    <a16:creationId xmlns:a16="http://schemas.microsoft.com/office/drawing/2014/main" id="{1140F1F9-1F1A-44F6-BCCF-9081B7ADBEAE}"/>
                  </a:ext>
                </a:extLst>
              </p:cNvPr>
              <p:cNvSpPr/>
              <p:nvPr/>
            </p:nvSpPr>
            <p:spPr>
              <a:xfrm>
                <a:off x="262579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97" name="Pravokutnik 496">
                <a:extLst>
                  <a:ext uri="{FF2B5EF4-FFF2-40B4-BE49-F238E27FC236}">
                    <a16:creationId xmlns:a16="http://schemas.microsoft.com/office/drawing/2014/main" id="{6BF41F8D-9E65-4ABD-9046-0AB54C2FEA93}"/>
                  </a:ext>
                </a:extLst>
              </p:cNvPr>
              <p:cNvSpPr/>
              <p:nvPr/>
            </p:nvSpPr>
            <p:spPr>
              <a:xfrm>
                <a:off x="323416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98" name="Pravokutnik 497">
                <a:extLst>
                  <a:ext uri="{FF2B5EF4-FFF2-40B4-BE49-F238E27FC236}">
                    <a16:creationId xmlns:a16="http://schemas.microsoft.com/office/drawing/2014/main" id="{C0530D4D-2B00-4E09-9206-01FFAECD573D}"/>
                  </a:ext>
                </a:extLst>
              </p:cNvPr>
              <p:cNvSpPr/>
              <p:nvPr/>
            </p:nvSpPr>
            <p:spPr>
              <a:xfrm>
                <a:off x="353835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99" name="Pravokutnik 498">
                <a:extLst>
                  <a:ext uri="{FF2B5EF4-FFF2-40B4-BE49-F238E27FC236}">
                    <a16:creationId xmlns:a16="http://schemas.microsoft.com/office/drawing/2014/main" id="{C1608C39-DF26-4D72-800D-955C0D171D06}"/>
                  </a:ext>
                </a:extLst>
              </p:cNvPr>
              <p:cNvSpPr/>
              <p:nvPr/>
            </p:nvSpPr>
            <p:spPr>
              <a:xfrm>
                <a:off x="384253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00" name="Pravokutnik 499">
                <a:extLst>
                  <a:ext uri="{FF2B5EF4-FFF2-40B4-BE49-F238E27FC236}">
                    <a16:creationId xmlns:a16="http://schemas.microsoft.com/office/drawing/2014/main" id="{7747EDE1-F4C4-449A-8E84-8184BC4E08B5}"/>
                  </a:ext>
                </a:extLst>
              </p:cNvPr>
              <p:cNvSpPr/>
              <p:nvPr/>
            </p:nvSpPr>
            <p:spPr>
              <a:xfrm>
                <a:off x="414672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01" name="Pravokutnik 500">
                <a:extLst>
                  <a:ext uri="{FF2B5EF4-FFF2-40B4-BE49-F238E27FC236}">
                    <a16:creationId xmlns:a16="http://schemas.microsoft.com/office/drawing/2014/main" id="{D38D8A82-D8F9-431A-BC1B-D2CB7987F317}"/>
                  </a:ext>
                </a:extLst>
              </p:cNvPr>
              <p:cNvSpPr/>
              <p:nvPr/>
            </p:nvSpPr>
            <p:spPr>
              <a:xfrm>
                <a:off x="445090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02" name="Pravokutnik 501">
                <a:extLst>
                  <a:ext uri="{FF2B5EF4-FFF2-40B4-BE49-F238E27FC236}">
                    <a16:creationId xmlns:a16="http://schemas.microsoft.com/office/drawing/2014/main" id="{6C76DE2E-B2BC-4725-9C40-B2EDB15E9E74}"/>
                  </a:ext>
                </a:extLst>
              </p:cNvPr>
              <p:cNvSpPr/>
              <p:nvPr/>
            </p:nvSpPr>
            <p:spPr>
              <a:xfrm>
                <a:off x="475509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03" name="Pravokutnik 502">
                <a:extLst>
                  <a:ext uri="{FF2B5EF4-FFF2-40B4-BE49-F238E27FC236}">
                    <a16:creationId xmlns:a16="http://schemas.microsoft.com/office/drawing/2014/main" id="{D46AD796-0D6B-4F7A-811B-4F637BF20180}"/>
                  </a:ext>
                </a:extLst>
              </p:cNvPr>
              <p:cNvSpPr/>
              <p:nvPr/>
            </p:nvSpPr>
            <p:spPr>
              <a:xfrm>
                <a:off x="5059284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04" name="Pravokutnik 503">
                <a:extLst>
                  <a:ext uri="{FF2B5EF4-FFF2-40B4-BE49-F238E27FC236}">
                    <a16:creationId xmlns:a16="http://schemas.microsoft.com/office/drawing/2014/main" id="{F8ECE4BC-3F41-4110-9F9C-B5EFEF8270BA}"/>
                  </a:ext>
                </a:extLst>
              </p:cNvPr>
              <p:cNvSpPr/>
              <p:nvPr/>
            </p:nvSpPr>
            <p:spPr>
              <a:xfrm>
                <a:off x="535979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05" name="Pravokutnik 504">
                <a:extLst>
                  <a:ext uri="{FF2B5EF4-FFF2-40B4-BE49-F238E27FC236}">
                    <a16:creationId xmlns:a16="http://schemas.microsoft.com/office/drawing/2014/main" id="{3DF00AC2-BE0C-4A17-A099-42CAF9A72062}"/>
                  </a:ext>
                </a:extLst>
              </p:cNvPr>
              <p:cNvSpPr/>
              <p:nvPr/>
            </p:nvSpPr>
            <p:spPr>
              <a:xfrm>
                <a:off x="566397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06" name="Pravokutnik 505">
                <a:extLst>
                  <a:ext uri="{FF2B5EF4-FFF2-40B4-BE49-F238E27FC236}">
                    <a16:creationId xmlns:a16="http://schemas.microsoft.com/office/drawing/2014/main" id="{48C6CA67-11F7-4F6D-9EB2-B0F8567B15E3}"/>
                  </a:ext>
                </a:extLst>
              </p:cNvPr>
              <p:cNvSpPr/>
              <p:nvPr/>
            </p:nvSpPr>
            <p:spPr>
              <a:xfrm>
                <a:off x="596816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07" name="Pravokutnik 506">
                <a:extLst>
                  <a:ext uri="{FF2B5EF4-FFF2-40B4-BE49-F238E27FC236}">
                    <a16:creationId xmlns:a16="http://schemas.microsoft.com/office/drawing/2014/main" id="{AAD2063A-5885-44E2-8686-2E12E078DDE3}"/>
                  </a:ext>
                </a:extLst>
              </p:cNvPr>
              <p:cNvSpPr/>
              <p:nvPr/>
            </p:nvSpPr>
            <p:spPr>
              <a:xfrm>
                <a:off x="627234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08" name="Pravokutnik 507">
                <a:extLst>
                  <a:ext uri="{FF2B5EF4-FFF2-40B4-BE49-F238E27FC236}">
                    <a16:creationId xmlns:a16="http://schemas.microsoft.com/office/drawing/2014/main" id="{8FAA2EEB-C089-411A-8AF9-F6152AA8BA57}"/>
                  </a:ext>
                </a:extLst>
              </p:cNvPr>
              <p:cNvSpPr/>
              <p:nvPr/>
            </p:nvSpPr>
            <p:spPr>
              <a:xfrm>
                <a:off x="657653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09" name="Pravokutnik 508">
                <a:extLst>
                  <a:ext uri="{FF2B5EF4-FFF2-40B4-BE49-F238E27FC236}">
                    <a16:creationId xmlns:a16="http://schemas.microsoft.com/office/drawing/2014/main" id="{51D74A0B-B2BA-407D-9969-FF264334F660}"/>
                  </a:ext>
                </a:extLst>
              </p:cNvPr>
              <p:cNvSpPr/>
              <p:nvPr/>
            </p:nvSpPr>
            <p:spPr>
              <a:xfrm>
                <a:off x="688071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10" name="Pravokutnik 509">
                <a:extLst>
                  <a:ext uri="{FF2B5EF4-FFF2-40B4-BE49-F238E27FC236}">
                    <a16:creationId xmlns:a16="http://schemas.microsoft.com/office/drawing/2014/main" id="{CD8871E2-CED2-46B4-A0AE-89F185C06996}"/>
                  </a:ext>
                </a:extLst>
              </p:cNvPr>
              <p:cNvSpPr/>
              <p:nvPr/>
            </p:nvSpPr>
            <p:spPr>
              <a:xfrm>
                <a:off x="718490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11" name="Pravokutnik 510">
                <a:extLst>
                  <a:ext uri="{FF2B5EF4-FFF2-40B4-BE49-F238E27FC236}">
                    <a16:creationId xmlns:a16="http://schemas.microsoft.com/office/drawing/2014/main" id="{EE1E2559-B9C2-4F42-B803-E7159371664F}"/>
                  </a:ext>
                </a:extLst>
              </p:cNvPr>
              <p:cNvSpPr/>
              <p:nvPr/>
            </p:nvSpPr>
            <p:spPr>
              <a:xfrm>
                <a:off x="779327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12" name="Pravokutnik 511">
                <a:extLst>
                  <a:ext uri="{FF2B5EF4-FFF2-40B4-BE49-F238E27FC236}">
                    <a16:creationId xmlns:a16="http://schemas.microsoft.com/office/drawing/2014/main" id="{D05BB4E1-7559-470F-9600-7FD72A9F197C}"/>
                  </a:ext>
                </a:extLst>
              </p:cNvPr>
              <p:cNvSpPr/>
              <p:nvPr/>
            </p:nvSpPr>
            <p:spPr>
              <a:xfrm>
                <a:off x="748908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13" name="Pravokutnik 512">
                <a:extLst>
                  <a:ext uri="{FF2B5EF4-FFF2-40B4-BE49-F238E27FC236}">
                    <a16:creationId xmlns:a16="http://schemas.microsoft.com/office/drawing/2014/main" id="{45C2BDCE-F2B6-4FC9-838C-151E1D898A11}"/>
                  </a:ext>
                </a:extLst>
              </p:cNvPr>
              <p:cNvSpPr/>
              <p:nvPr/>
            </p:nvSpPr>
            <p:spPr>
              <a:xfrm>
                <a:off x="809745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14" name="Pravokutnik 513">
                <a:extLst>
                  <a:ext uri="{FF2B5EF4-FFF2-40B4-BE49-F238E27FC236}">
                    <a16:creationId xmlns:a16="http://schemas.microsoft.com/office/drawing/2014/main" id="{EE9FBB30-58DC-4780-BA1B-48CFD20E02CB}"/>
                  </a:ext>
                </a:extLst>
              </p:cNvPr>
              <p:cNvSpPr/>
              <p:nvPr/>
            </p:nvSpPr>
            <p:spPr>
              <a:xfrm>
                <a:off x="840164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15" name="Pravokutnik 514">
                <a:extLst>
                  <a:ext uri="{FF2B5EF4-FFF2-40B4-BE49-F238E27FC236}">
                    <a16:creationId xmlns:a16="http://schemas.microsoft.com/office/drawing/2014/main" id="{14756838-91C0-4DB8-A537-9F78F3F75BD0}"/>
                  </a:ext>
                </a:extLst>
              </p:cNvPr>
              <p:cNvSpPr/>
              <p:nvPr/>
            </p:nvSpPr>
            <p:spPr>
              <a:xfrm>
                <a:off x="870582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16" name="Pravokutnik 515">
                <a:extLst>
                  <a:ext uri="{FF2B5EF4-FFF2-40B4-BE49-F238E27FC236}">
                    <a16:creationId xmlns:a16="http://schemas.microsoft.com/office/drawing/2014/main" id="{ED9150BF-C577-4364-9B2F-6E373B18C5A0}"/>
                  </a:ext>
                </a:extLst>
              </p:cNvPr>
              <p:cNvSpPr/>
              <p:nvPr/>
            </p:nvSpPr>
            <p:spPr>
              <a:xfrm>
                <a:off x="901001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17" name="Pravokutnik 516">
                <a:extLst>
                  <a:ext uri="{FF2B5EF4-FFF2-40B4-BE49-F238E27FC236}">
                    <a16:creationId xmlns:a16="http://schemas.microsoft.com/office/drawing/2014/main" id="{F5BED25F-9CC0-4BE3-9521-ACB7A33B8AA4}"/>
                  </a:ext>
                </a:extLst>
              </p:cNvPr>
              <p:cNvSpPr/>
              <p:nvPr/>
            </p:nvSpPr>
            <p:spPr>
              <a:xfrm>
                <a:off x="931419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18" name="Pravokutnik 517">
                <a:extLst>
                  <a:ext uri="{FF2B5EF4-FFF2-40B4-BE49-F238E27FC236}">
                    <a16:creationId xmlns:a16="http://schemas.microsoft.com/office/drawing/2014/main" id="{A96C6093-F9E5-48F7-867A-918ABD4FDD8C}"/>
                  </a:ext>
                </a:extLst>
              </p:cNvPr>
              <p:cNvSpPr/>
              <p:nvPr/>
            </p:nvSpPr>
            <p:spPr>
              <a:xfrm>
                <a:off x="961838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19" name="Pravokutnik 518">
                <a:extLst>
                  <a:ext uri="{FF2B5EF4-FFF2-40B4-BE49-F238E27FC236}">
                    <a16:creationId xmlns:a16="http://schemas.microsoft.com/office/drawing/2014/main" id="{723E6180-37E3-4F59-B309-AD947B4414B7}"/>
                  </a:ext>
                </a:extLst>
              </p:cNvPr>
              <p:cNvSpPr/>
              <p:nvPr/>
            </p:nvSpPr>
            <p:spPr>
              <a:xfrm>
                <a:off x="9922573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</p:grpSp>
        <p:grpSp>
          <p:nvGrpSpPr>
            <p:cNvPr id="455" name="Grupa 454">
              <a:extLst>
                <a:ext uri="{FF2B5EF4-FFF2-40B4-BE49-F238E27FC236}">
                  <a16:creationId xmlns:a16="http://schemas.microsoft.com/office/drawing/2014/main" id="{8B6E6CCE-65E2-4028-B6F5-B46BBA20025F}"/>
                </a:ext>
              </a:extLst>
            </p:cNvPr>
            <p:cNvGrpSpPr/>
            <p:nvPr/>
          </p:nvGrpSpPr>
          <p:grpSpPr>
            <a:xfrm>
              <a:off x="5361226" y="4822498"/>
              <a:ext cx="4860000" cy="180000"/>
              <a:chOff x="496502" y="2158383"/>
              <a:chExt cx="9678071" cy="252000"/>
            </a:xfrm>
            <a:solidFill>
              <a:schemeClr val="bg1"/>
            </a:solidFill>
          </p:grpSpPr>
          <p:sp>
            <p:nvSpPr>
              <p:cNvPr id="456" name="Pravokutnik 455">
                <a:extLst>
                  <a:ext uri="{FF2B5EF4-FFF2-40B4-BE49-F238E27FC236}">
                    <a16:creationId xmlns:a16="http://schemas.microsoft.com/office/drawing/2014/main" id="{38C1D851-E4C4-46EE-B61C-6E6B424CA5AC}"/>
                  </a:ext>
                </a:extLst>
              </p:cNvPr>
              <p:cNvSpPr/>
              <p:nvPr/>
            </p:nvSpPr>
            <p:spPr>
              <a:xfrm>
                <a:off x="49650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57" name="Pravokutnik 456">
                <a:extLst>
                  <a:ext uri="{FF2B5EF4-FFF2-40B4-BE49-F238E27FC236}">
                    <a16:creationId xmlns:a16="http://schemas.microsoft.com/office/drawing/2014/main" id="{6EF74598-B445-4EF2-BD06-1663844FA11B}"/>
                  </a:ext>
                </a:extLst>
              </p:cNvPr>
              <p:cNvSpPr/>
              <p:nvPr/>
            </p:nvSpPr>
            <p:spPr>
              <a:xfrm>
                <a:off x="80068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58" name="Pravokutnik 457">
                <a:extLst>
                  <a:ext uri="{FF2B5EF4-FFF2-40B4-BE49-F238E27FC236}">
                    <a16:creationId xmlns:a16="http://schemas.microsoft.com/office/drawing/2014/main" id="{B9B70AF1-9D6D-478D-8590-7D00F4D1A819}"/>
                  </a:ext>
                </a:extLst>
              </p:cNvPr>
              <p:cNvSpPr/>
              <p:nvPr/>
            </p:nvSpPr>
            <p:spPr>
              <a:xfrm>
                <a:off x="110487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59" name="Pravokutnik 458">
                <a:extLst>
                  <a:ext uri="{FF2B5EF4-FFF2-40B4-BE49-F238E27FC236}">
                    <a16:creationId xmlns:a16="http://schemas.microsoft.com/office/drawing/2014/main" id="{5AB63009-2D32-452C-9DE3-0416AD1FA3A7}"/>
                  </a:ext>
                </a:extLst>
              </p:cNvPr>
              <p:cNvSpPr/>
              <p:nvPr/>
            </p:nvSpPr>
            <p:spPr>
              <a:xfrm>
                <a:off x="140905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60" name="Pravokutnik 459">
                <a:extLst>
                  <a:ext uri="{FF2B5EF4-FFF2-40B4-BE49-F238E27FC236}">
                    <a16:creationId xmlns:a16="http://schemas.microsoft.com/office/drawing/2014/main" id="{EC721198-3342-4C5C-8424-A2C18D6FA82E}"/>
                  </a:ext>
                </a:extLst>
              </p:cNvPr>
              <p:cNvSpPr/>
              <p:nvPr/>
            </p:nvSpPr>
            <p:spPr>
              <a:xfrm>
                <a:off x="171324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61" name="Pravokutnik 460">
                <a:extLst>
                  <a:ext uri="{FF2B5EF4-FFF2-40B4-BE49-F238E27FC236}">
                    <a16:creationId xmlns:a16="http://schemas.microsoft.com/office/drawing/2014/main" id="{29739ABB-D047-475B-B54B-A6E43F3BD9A0}"/>
                  </a:ext>
                </a:extLst>
              </p:cNvPr>
              <p:cNvSpPr/>
              <p:nvPr/>
            </p:nvSpPr>
            <p:spPr>
              <a:xfrm>
                <a:off x="201742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62" name="Pravokutnik 461">
                <a:extLst>
                  <a:ext uri="{FF2B5EF4-FFF2-40B4-BE49-F238E27FC236}">
                    <a16:creationId xmlns:a16="http://schemas.microsoft.com/office/drawing/2014/main" id="{E45C373A-FE5C-4637-9E49-997EC3C0E631}"/>
                  </a:ext>
                </a:extLst>
              </p:cNvPr>
              <p:cNvSpPr/>
              <p:nvPr/>
            </p:nvSpPr>
            <p:spPr>
              <a:xfrm>
                <a:off x="232161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63" name="Pravokutnik 462">
                <a:extLst>
                  <a:ext uri="{FF2B5EF4-FFF2-40B4-BE49-F238E27FC236}">
                    <a16:creationId xmlns:a16="http://schemas.microsoft.com/office/drawing/2014/main" id="{97D7FD38-88A2-4185-8B4D-78EF1216AF03}"/>
                  </a:ext>
                </a:extLst>
              </p:cNvPr>
              <p:cNvSpPr/>
              <p:nvPr/>
            </p:nvSpPr>
            <p:spPr>
              <a:xfrm>
                <a:off x="292998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64" name="Pravokutnik 463">
                <a:extLst>
                  <a:ext uri="{FF2B5EF4-FFF2-40B4-BE49-F238E27FC236}">
                    <a16:creationId xmlns:a16="http://schemas.microsoft.com/office/drawing/2014/main" id="{B441723C-5D67-4CD5-A56F-C2C225901E98}"/>
                  </a:ext>
                </a:extLst>
              </p:cNvPr>
              <p:cNvSpPr/>
              <p:nvPr/>
            </p:nvSpPr>
            <p:spPr>
              <a:xfrm>
                <a:off x="262579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65" name="Pravokutnik 464">
                <a:extLst>
                  <a:ext uri="{FF2B5EF4-FFF2-40B4-BE49-F238E27FC236}">
                    <a16:creationId xmlns:a16="http://schemas.microsoft.com/office/drawing/2014/main" id="{61E68A30-360B-474E-B2AC-1E6E700C8648}"/>
                  </a:ext>
                </a:extLst>
              </p:cNvPr>
              <p:cNvSpPr/>
              <p:nvPr/>
            </p:nvSpPr>
            <p:spPr>
              <a:xfrm>
                <a:off x="323416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66" name="Pravokutnik 465">
                <a:extLst>
                  <a:ext uri="{FF2B5EF4-FFF2-40B4-BE49-F238E27FC236}">
                    <a16:creationId xmlns:a16="http://schemas.microsoft.com/office/drawing/2014/main" id="{261A2C47-62ED-44A8-964C-40CC472E3B3A}"/>
                  </a:ext>
                </a:extLst>
              </p:cNvPr>
              <p:cNvSpPr/>
              <p:nvPr/>
            </p:nvSpPr>
            <p:spPr>
              <a:xfrm>
                <a:off x="353835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67" name="Pravokutnik 466">
                <a:extLst>
                  <a:ext uri="{FF2B5EF4-FFF2-40B4-BE49-F238E27FC236}">
                    <a16:creationId xmlns:a16="http://schemas.microsoft.com/office/drawing/2014/main" id="{C5ABE874-D6C7-4716-AE00-2D229B1E5B04}"/>
                  </a:ext>
                </a:extLst>
              </p:cNvPr>
              <p:cNvSpPr/>
              <p:nvPr/>
            </p:nvSpPr>
            <p:spPr>
              <a:xfrm>
                <a:off x="384253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68" name="Pravokutnik 467">
                <a:extLst>
                  <a:ext uri="{FF2B5EF4-FFF2-40B4-BE49-F238E27FC236}">
                    <a16:creationId xmlns:a16="http://schemas.microsoft.com/office/drawing/2014/main" id="{3F94C2DD-770D-49B3-ABA1-D77864042593}"/>
                  </a:ext>
                </a:extLst>
              </p:cNvPr>
              <p:cNvSpPr/>
              <p:nvPr/>
            </p:nvSpPr>
            <p:spPr>
              <a:xfrm>
                <a:off x="414672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69" name="Pravokutnik 468">
                <a:extLst>
                  <a:ext uri="{FF2B5EF4-FFF2-40B4-BE49-F238E27FC236}">
                    <a16:creationId xmlns:a16="http://schemas.microsoft.com/office/drawing/2014/main" id="{C790F942-8245-46F0-B02D-3FAB80608F77}"/>
                  </a:ext>
                </a:extLst>
              </p:cNvPr>
              <p:cNvSpPr/>
              <p:nvPr/>
            </p:nvSpPr>
            <p:spPr>
              <a:xfrm>
                <a:off x="445090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70" name="Pravokutnik 469">
                <a:extLst>
                  <a:ext uri="{FF2B5EF4-FFF2-40B4-BE49-F238E27FC236}">
                    <a16:creationId xmlns:a16="http://schemas.microsoft.com/office/drawing/2014/main" id="{96CBF8B1-AE25-4801-A8BA-02DC00000463}"/>
                  </a:ext>
                </a:extLst>
              </p:cNvPr>
              <p:cNvSpPr/>
              <p:nvPr/>
            </p:nvSpPr>
            <p:spPr>
              <a:xfrm>
                <a:off x="475509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71" name="Pravokutnik 470">
                <a:extLst>
                  <a:ext uri="{FF2B5EF4-FFF2-40B4-BE49-F238E27FC236}">
                    <a16:creationId xmlns:a16="http://schemas.microsoft.com/office/drawing/2014/main" id="{E006CB32-E803-4D24-BC46-71EEADBD4EC2}"/>
                  </a:ext>
                </a:extLst>
              </p:cNvPr>
              <p:cNvSpPr/>
              <p:nvPr/>
            </p:nvSpPr>
            <p:spPr>
              <a:xfrm>
                <a:off x="5059284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72" name="Pravokutnik 471">
                <a:extLst>
                  <a:ext uri="{FF2B5EF4-FFF2-40B4-BE49-F238E27FC236}">
                    <a16:creationId xmlns:a16="http://schemas.microsoft.com/office/drawing/2014/main" id="{98181194-A80C-4CEB-8695-CDFFB171B955}"/>
                  </a:ext>
                </a:extLst>
              </p:cNvPr>
              <p:cNvSpPr/>
              <p:nvPr/>
            </p:nvSpPr>
            <p:spPr>
              <a:xfrm>
                <a:off x="535979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73" name="Pravokutnik 472">
                <a:extLst>
                  <a:ext uri="{FF2B5EF4-FFF2-40B4-BE49-F238E27FC236}">
                    <a16:creationId xmlns:a16="http://schemas.microsoft.com/office/drawing/2014/main" id="{48D07E69-F973-4385-B361-EF8188A1453A}"/>
                  </a:ext>
                </a:extLst>
              </p:cNvPr>
              <p:cNvSpPr/>
              <p:nvPr/>
            </p:nvSpPr>
            <p:spPr>
              <a:xfrm>
                <a:off x="566397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74" name="Pravokutnik 473">
                <a:extLst>
                  <a:ext uri="{FF2B5EF4-FFF2-40B4-BE49-F238E27FC236}">
                    <a16:creationId xmlns:a16="http://schemas.microsoft.com/office/drawing/2014/main" id="{CD4B5543-9445-4541-92D9-937670B931F7}"/>
                  </a:ext>
                </a:extLst>
              </p:cNvPr>
              <p:cNvSpPr/>
              <p:nvPr/>
            </p:nvSpPr>
            <p:spPr>
              <a:xfrm>
                <a:off x="596816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75" name="Pravokutnik 474">
                <a:extLst>
                  <a:ext uri="{FF2B5EF4-FFF2-40B4-BE49-F238E27FC236}">
                    <a16:creationId xmlns:a16="http://schemas.microsoft.com/office/drawing/2014/main" id="{B28E994A-F3B9-4B6D-B06F-95D5E943F8B8}"/>
                  </a:ext>
                </a:extLst>
              </p:cNvPr>
              <p:cNvSpPr/>
              <p:nvPr/>
            </p:nvSpPr>
            <p:spPr>
              <a:xfrm>
                <a:off x="627234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76" name="Pravokutnik 475">
                <a:extLst>
                  <a:ext uri="{FF2B5EF4-FFF2-40B4-BE49-F238E27FC236}">
                    <a16:creationId xmlns:a16="http://schemas.microsoft.com/office/drawing/2014/main" id="{ACDE93D3-0FA3-417F-9A70-841668C2F9B6}"/>
                  </a:ext>
                </a:extLst>
              </p:cNvPr>
              <p:cNvSpPr/>
              <p:nvPr/>
            </p:nvSpPr>
            <p:spPr>
              <a:xfrm>
                <a:off x="657653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77" name="Pravokutnik 476">
                <a:extLst>
                  <a:ext uri="{FF2B5EF4-FFF2-40B4-BE49-F238E27FC236}">
                    <a16:creationId xmlns:a16="http://schemas.microsoft.com/office/drawing/2014/main" id="{345CFA0C-3F6F-4B38-B3E7-4AD1D0DE2057}"/>
                  </a:ext>
                </a:extLst>
              </p:cNvPr>
              <p:cNvSpPr/>
              <p:nvPr/>
            </p:nvSpPr>
            <p:spPr>
              <a:xfrm>
                <a:off x="688071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78" name="Pravokutnik 477">
                <a:extLst>
                  <a:ext uri="{FF2B5EF4-FFF2-40B4-BE49-F238E27FC236}">
                    <a16:creationId xmlns:a16="http://schemas.microsoft.com/office/drawing/2014/main" id="{E357E43C-F6D8-4295-B625-FF9D3B7EA646}"/>
                  </a:ext>
                </a:extLst>
              </p:cNvPr>
              <p:cNvSpPr/>
              <p:nvPr/>
            </p:nvSpPr>
            <p:spPr>
              <a:xfrm>
                <a:off x="718490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79" name="Pravokutnik 478">
                <a:extLst>
                  <a:ext uri="{FF2B5EF4-FFF2-40B4-BE49-F238E27FC236}">
                    <a16:creationId xmlns:a16="http://schemas.microsoft.com/office/drawing/2014/main" id="{5D677685-55E9-4EFC-9A41-234229C6350F}"/>
                  </a:ext>
                </a:extLst>
              </p:cNvPr>
              <p:cNvSpPr/>
              <p:nvPr/>
            </p:nvSpPr>
            <p:spPr>
              <a:xfrm>
                <a:off x="779327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80" name="Pravokutnik 479">
                <a:extLst>
                  <a:ext uri="{FF2B5EF4-FFF2-40B4-BE49-F238E27FC236}">
                    <a16:creationId xmlns:a16="http://schemas.microsoft.com/office/drawing/2014/main" id="{E1EFC702-ABFB-4287-B8F4-D5A74730FCE1}"/>
                  </a:ext>
                </a:extLst>
              </p:cNvPr>
              <p:cNvSpPr/>
              <p:nvPr/>
            </p:nvSpPr>
            <p:spPr>
              <a:xfrm>
                <a:off x="748908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81" name="Pravokutnik 480">
                <a:extLst>
                  <a:ext uri="{FF2B5EF4-FFF2-40B4-BE49-F238E27FC236}">
                    <a16:creationId xmlns:a16="http://schemas.microsoft.com/office/drawing/2014/main" id="{2F773FD9-849B-4D0B-A0A1-B1C59E313297}"/>
                  </a:ext>
                </a:extLst>
              </p:cNvPr>
              <p:cNvSpPr/>
              <p:nvPr/>
            </p:nvSpPr>
            <p:spPr>
              <a:xfrm>
                <a:off x="809745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82" name="Pravokutnik 481">
                <a:extLst>
                  <a:ext uri="{FF2B5EF4-FFF2-40B4-BE49-F238E27FC236}">
                    <a16:creationId xmlns:a16="http://schemas.microsoft.com/office/drawing/2014/main" id="{80DD0E0B-A4DD-48C3-A956-A5BBB9BCC60A}"/>
                  </a:ext>
                </a:extLst>
              </p:cNvPr>
              <p:cNvSpPr/>
              <p:nvPr/>
            </p:nvSpPr>
            <p:spPr>
              <a:xfrm>
                <a:off x="840164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83" name="Pravokutnik 482">
                <a:extLst>
                  <a:ext uri="{FF2B5EF4-FFF2-40B4-BE49-F238E27FC236}">
                    <a16:creationId xmlns:a16="http://schemas.microsoft.com/office/drawing/2014/main" id="{F1C4DA20-57E1-494E-9E6F-D419AAFA9E1D}"/>
                  </a:ext>
                </a:extLst>
              </p:cNvPr>
              <p:cNvSpPr/>
              <p:nvPr/>
            </p:nvSpPr>
            <p:spPr>
              <a:xfrm>
                <a:off x="870582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84" name="Pravokutnik 483">
                <a:extLst>
                  <a:ext uri="{FF2B5EF4-FFF2-40B4-BE49-F238E27FC236}">
                    <a16:creationId xmlns:a16="http://schemas.microsoft.com/office/drawing/2014/main" id="{4408BC25-688B-4ED3-8A93-8ED2797B8DF7}"/>
                  </a:ext>
                </a:extLst>
              </p:cNvPr>
              <p:cNvSpPr/>
              <p:nvPr/>
            </p:nvSpPr>
            <p:spPr>
              <a:xfrm>
                <a:off x="901001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85" name="Pravokutnik 484">
                <a:extLst>
                  <a:ext uri="{FF2B5EF4-FFF2-40B4-BE49-F238E27FC236}">
                    <a16:creationId xmlns:a16="http://schemas.microsoft.com/office/drawing/2014/main" id="{003394C6-9376-4209-B92B-763F97F85F43}"/>
                  </a:ext>
                </a:extLst>
              </p:cNvPr>
              <p:cNvSpPr/>
              <p:nvPr/>
            </p:nvSpPr>
            <p:spPr>
              <a:xfrm>
                <a:off x="931419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86" name="Pravokutnik 485">
                <a:extLst>
                  <a:ext uri="{FF2B5EF4-FFF2-40B4-BE49-F238E27FC236}">
                    <a16:creationId xmlns:a16="http://schemas.microsoft.com/office/drawing/2014/main" id="{3AFC4A82-035C-4B05-B4DF-DC32F1933A02}"/>
                  </a:ext>
                </a:extLst>
              </p:cNvPr>
              <p:cNvSpPr/>
              <p:nvPr/>
            </p:nvSpPr>
            <p:spPr>
              <a:xfrm>
                <a:off x="961838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87" name="Pravokutnik 486">
                <a:extLst>
                  <a:ext uri="{FF2B5EF4-FFF2-40B4-BE49-F238E27FC236}">
                    <a16:creationId xmlns:a16="http://schemas.microsoft.com/office/drawing/2014/main" id="{02E08BE7-11ED-4BF8-B36E-4CF1E72743AE}"/>
                  </a:ext>
                </a:extLst>
              </p:cNvPr>
              <p:cNvSpPr/>
              <p:nvPr/>
            </p:nvSpPr>
            <p:spPr>
              <a:xfrm>
                <a:off x="9922573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</p:grpSp>
      </p:grpSp>
      <p:grpSp>
        <p:nvGrpSpPr>
          <p:cNvPr id="654" name="Grupa 653">
            <a:extLst>
              <a:ext uri="{FF2B5EF4-FFF2-40B4-BE49-F238E27FC236}">
                <a16:creationId xmlns:a16="http://schemas.microsoft.com/office/drawing/2014/main" id="{B377E49F-AECA-4C2A-A159-F941C3D37EEC}"/>
              </a:ext>
            </a:extLst>
          </p:cNvPr>
          <p:cNvGrpSpPr/>
          <p:nvPr/>
        </p:nvGrpSpPr>
        <p:grpSpPr>
          <a:xfrm>
            <a:off x="331362" y="1103752"/>
            <a:ext cx="4777615" cy="180000"/>
            <a:chOff x="472248" y="1355637"/>
            <a:chExt cx="4777615" cy="180000"/>
          </a:xfrm>
        </p:grpSpPr>
        <p:grpSp>
          <p:nvGrpSpPr>
            <p:cNvPr id="655" name="Grupa 654">
              <a:extLst>
                <a:ext uri="{FF2B5EF4-FFF2-40B4-BE49-F238E27FC236}">
                  <a16:creationId xmlns:a16="http://schemas.microsoft.com/office/drawing/2014/main" id="{305B704F-9418-4EDC-AA29-075C2005D7E9}"/>
                </a:ext>
              </a:extLst>
            </p:cNvPr>
            <p:cNvGrpSpPr/>
            <p:nvPr/>
          </p:nvGrpSpPr>
          <p:grpSpPr>
            <a:xfrm>
              <a:off x="472248" y="1355637"/>
              <a:ext cx="2376000" cy="180000"/>
              <a:chOff x="496502" y="1252861"/>
              <a:chExt cx="4814782" cy="252000"/>
            </a:xfrm>
            <a:solidFill>
              <a:schemeClr val="bg1"/>
            </a:solidFill>
          </p:grpSpPr>
          <p:sp>
            <p:nvSpPr>
              <p:cNvPr id="673" name="Pravokutnik 672">
                <a:extLst>
                  <a:ext uri="{FF2B5EF4-FFF2-40B4-BE49-F238E27FC236}">
                    <a16:creationId xmlns:a16="http://schemas.microsoft.com/office/drawing/2014/main" id="{60C69839-5126-4834-80F3-81E3CBE26909}"/>
                  </a:ext>
                </a:extLst>
              </p:cNvPr>
              <p:cNvSpPr/>
              <p:nvPr/>
            </p:nvSpPr>
            <p:spPr>
              <a:xfrm>
                <a:off x="49650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74" name="Pravokutnik 673">
                <a:extLst>
                  <a:ext uri="{FF2B5EF4-FFF2-40B4-BE49-F238E27FC236}">
                    <a16:creationId xmlns:a16="http://schemas.microsoft.com/office/drawing/2014/main" id="{FD7A1A46-9880-464B-836C-43ED3E5FC57D}"/>
                  </a:ext>
                </a:extLst>
              </p:cNvPr>
              <p:cNvSpPr/>
              <p:nvPr/>
            </p:nvSpPr>
            <p:spPr>
              <a:xfrm>
                <a:off x="80068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75" name="Pravokutnik 674">
                <a:extLst>
                  <a:ext uri="{FF2B5EF4-FFF2-40B4-BE49-F238E27FC236}">
                    <a16:creationId xmlns:a16="http://schemas.microsoft.com/office/drawing/2014/main" id="{01BFE39B-9943-46C7-8C66-1E297D1CD495}"/>
                  </a:ext>
                </a:extLst>
              </p:cNvPr>
              <p:cNvSpPr/>
              <p:nvPr/>
            </p:nvSpPr>
            <p:spPr>
              <a:xfrm>
                <a:off x="110487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76" name="Pravokutnik 675">
                <a:extLst>
                  <a:ext uri="{FF2B5EF4-FFF2-40B4-BE49-F238E27FC236}">
                    <a16:creationId xmlns:a16="http://schemas.microsoft.com/office/drawing/2014/main" id="{3094DE3B-275A-426E-9CDB-25C66DB32CA1}"/>
                  </a:ext>
                </a:extLst>
              </p:cNvPr>
              <p:cNvSpPr/>
              <p:nvPr/>
            </p:nvSpPr>
            <p:spPr>
              <a:xfrm>
                <a:off x="140905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77" name="Pravokutnik 676">
                <a:extLst>
                  <a:ext uri="{FF2B5EF4-FFF2-40B4-BE49-F238E27FC236}">
                    <a16:creationId xmlns:a16="http://schemas.microsoft.com/office/drawing/2014/main" id="{F238B9E5-A479-488D-AB1A-0DAE25082E58}"/>
                  </a:ext>
                </a:extLst>
              </p:cNvPr>
              <p:cNvSpPr/>
              <p:nvPr/>
            </p:nvSpPr>
            <p:spPr>
              <a:xfrm>
                <a:off x="171324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78" name="Pravokutnik 677">
                <a:extLst>
                  <a:ext uri="{FF2B5EF4-FFF2-40B4-BE49-F238E27FC236}">
                    <a16:creationId xmlns:a16="http://schemas.microsoft.com/office/drawing/2014/main" id="{E7E4FAB4-3466-4348-A10A-37AC939C1E11}"/>
                  </a:ext>
                </a:extLst>
              </p:cNvPr>
              <p:cNvSpPr/>
              <p:nvPr/>
            </p:nvSpPr>
            <p:spPr>
              <a:xfrm>
                <a:off x="201742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79" name="Pravokutnik 678">
                <a:extLst>
                  <a:ext uri="{FF2B5EF4-FFF2-40B4-BE49-F238E27FC236}">
                    <a16:creationId xmlns:a16="http://schemas.microsoft.com/office/drawing/2014/main" id="{944996E5-F81D-4B27-B4DC-145B6DB15146}"/>
                  </a:ext>
                </a:extLst>
              </p:cNvPr>
              <p:cNvSpPr/>
              <p:nvPr/>
            </p:nvSpPr>
            <p:spPr>
              <a:xfrm>
                <a:off x="232161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80" name="Pravokutnik 679">
                <a:extLst>
                  <a:ext uri="{FF2B5EF4-FFF2-40B4-BE49-F238E27FC236}">
                    <a16:creationId xmlns:a16="http://schemas.microsoft.com/office/drawing/2014/main" id="{B0621C90-01C1-4ADD-9F45-B6FBFFB26CF9}"/>
                  </a:ext>
                </a:extLst>
              </p:cNvPr>
              <p:cNvSpPr/>
              <p:nvPr/>
            </p:nvSpPr>
            <p:spPr>
              <a:xfrm>
                <a:off x="292998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81" name="Pravokutnik 680">
                <a:extLst>
                  <a:ext uri="{FF2B5EF4-FFF2-40B4-BE49-F238E27FC236}">
                    <a16:creationId xmlns:a16="http://schemas.microsoft.com/office/drawing/2014/main" id="{B115DE93-6A82-4E9B-8128-1028B308AECA}"/>
                  </a:ext>
                </a:extLst>
              </p:cNvPr>
              <p:cNvSpPr/>
              <p:nvPr/>
            </p:nvSpPr>
            <p:spPr>
              <a:xfrm>
                <a:off x="262579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82" name="Pravokutnik 681">
                <a:extLst>
                  <a:ext uri="{FF2B5EF4-FFF2-40B4-BE49-F238E27FC236}">
                    <a16:creationId xmlns:a16="http://schemas.microsoft.com/office/drawing/2014/main" id="{BA08E81E-FAAD-4B14-8A37-9B5F636564A2}"/>
                  </a:ext>
                </a:extLst>
              </p:cNvPr>
              <p:cNvSpPr/>
              <p:nvPr/>
            </p:nvSpPr>
            <p:spPr>
              <a:xfrm>
                <a:off x="323416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83" name="Pravokutnik 682">
                <a:extLst>
                  <a:ext uri="{FF2B5EF4-FFF2-40B4-BE49-F238E27FC236}">
                    <a16:creationId xmlns:a16="http://schemas.microsoft.com/office/drawing/2014/main" id="{AD7FC9CB-3081-412A-AEEA-E778ACBD1C65}"/>
                  </a:ext>
                </a:extLst>
              </p:cNvPr>
              <p:cNvSpPr/>
              <p:nvPr/>
            </p:nvSpPr>
            <p:spPr>
              <a:xfrm>
                <a:off x="353835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84" name="Pravokutnik 683">
                <a:extLst>
                  <a:ext uri="{FF2B5EF4-FFF2-40B4-BE49-F238E27FC236}">
                    <a16:creationId xmlns:a16="http://schemas.microsoft.com/office/drawing/2014/main" id="{B3E7255C-4C18-45CB-AC93-CB38DCCC2E24}"/>
                  </a:ext>
                </a:extLst>
              </p:cNvPr>
              <p:cNvSpPr/>
              <p:nvPr/>
            </p:nvSpPr>
            <p:spPr>
              <a:xfrm>
                <a:off x="384253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85" name="Pravokutnik 684">
                <a:extLst>
                  <a:ext uri="{FF2B5EF4-FFF2-40B4-BE49-F238E27FC236}">
                    <a16:creationId xmlns:a16="http://schemas.microsoft.com/office/drawing/2014/main" id="{922EB816-38ED-465B-825E-BE8B517F9870}"/>
                  </a:ext>
                </a:extLst>
              </p:cNvPr>
              <p:cNvSpPr/>
              <p:nvPr/>
            </p:nvSpPr>
            <p:spPr>
              <a:xfrm>
                <a:off x="414672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86" name="Pravokutnik 685">
                <a:extLst>
                  <a:ext uri="{FF2B5EF4-FFF2-40B4-BE49-F238E27FC236}">
                    <a16:creationId xmlns:a16="http://schemas.microsoft.com/office/drawing/2014/main" id="{F5799B5F-44E5-487E-BA87-FE6FA0DC317C}"/>
                  </a:ext>
                </a:extLst>
              </p:cNvPr>
              <p:cNvSpPr/>
              <p:nvPr/>
            </p:nvSpPr>
            <p:spPr>
              <a:xfrm>
                <a:off x="445090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87" name="Pravokutnik 686">
                <a:extLst>
                  <a:ext uri="{FF2B5EF4-FFF2-40B4-BE49-F238E27FC236}">
                    <a16:creationId xmlns:a16="http://schemas.microsoft.com/office/drawing/2014/main" id="{7249E0CE-EBC5-4724-A813-A0D951C7570B}"/>
                  </a:ext>
                </a:extLst>
              </p:cNvPr>
              <p:cNvSpPr/>
              <p:nvPr/>
            </p:nvSpPr>
            <p:spPr>
              <a:xfrm>
                <a:off x="475509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88" name="Pravokutnik 687">
                <a:extLst>
                  <a:ext uri="{FF2B5EF4-FFF2-40B4-BE49-F238E27FC236}">
                    <a16:creationId xmlns:a16="http://schemas.microsoft.com/office/drawing/2014/main" id="{7ED9BB2B-125B-4D1E-B177-084515A87E86}"/>
                  </a:ext>
                </a:extLst>
              </p:cNvPr>
              <p:cNvSpPr/>
              <p:nvPr/>
            </p:nvSpPr>
            <p:spPr>
              <a:xfrm>
                <a:off x="5059284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</p:grpSp>
        <p:grpSp>
          <p:nvGrpSpPr>
            <p:cNvPr id="656" name="Grupa 655">
              <a:extLst>
                <a:ext uri="{FF2B5EF4-FFF2-40B4-BE49-F238E27FC236}">
                  <a16:creationId xmlns:a16="http://schemas.microsoft.com/office/drawing/2014/main" id="{2F960E48-7859-421F-8053-D580E4A333AC}"/>
                </a:ext>
              </a:extLst>
            </p:cNvPr>
            <p:cNvGrpSpPr/>
            <p:nvPr/>
          </p:nvGrpSpPr>
          <p:grpSpPr>
            <a:xfrm>
              <a:off x="2873863" y="1355637"/>
              <a:ext cx="2376000" cy="180000"/>
              <a:chOff x="496502" y="1252861"/>
              <a:chExt cx="4814782" cy="252000"/>
            </a:xfrm>
            <a:solidFill>
              <a:schemeClr val="bg1"/>
            </a:solidFill>
          </p:grpSpPr>
          <p:sp>
            <p:nvSpPr>
              <p:cNvPr id="657" name="Pravokutnik 656">
                <a:extLst>
                  <a:ext uri="{FF2B5EF4-FFF2-40B4-BE49-F238E27FC236}">
                    <a16:creationId xmlns:a16="http://schemas.microsoft.com/office/drawing/2014/main" id="{F53B5FA1-760D-4E73-8E56-5176D62704EF}"/>
                  </a:ext>
                </a:extLst>
              </p:cNvPr>
              <p:cNvSpPr/>
              <p:nvPr/>
            </p:nvSpPr>
            <p:spPr>
              <a:xfrm>
                <a:off x="49650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58" name="Pravokutnik 657">
                <a:extLst>
                  <a:ext uri="{FF2B5EF4-FFF2-40B4-BE49-F238E27FC236}">
                    <a16:creationId xmlns:a16="http://schemas.microsoft.com/office/drawing/2014/main" id="{30A2FD8F-0033-419F-98AF-50B9190B7418}"/>
                  </a:ext>
                </a:extLst>
              </p:cNvPr>
              <p:cNvSpPr/>
              <p:nvPr/>
            </p:nvSpPr>
            <p:spPr>
              <a:xfrm>
                <a:off x="80068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59" name="Pravokutnik 658">
                <a:extLst>
                  <a:ext uri="{FF2B5EF4-FFF2-40B4-BE49-F238E27FC236}">
                    <a16:creationId xmlns:a16="http://schemas.microsoft.com/office/drawing/2014/main" id="{63C7272F-BF89-4E5A-B6DE-D30D5FC83548}"/>
                  </a:ext>
                </a:extLst>
              </p:cNvPr>
              <p:cNvSpPr/>
              <p:nvPr/>
            </p:nvSpPr>
            <p:spPr>
              <a:xfrm>
                <a:off x="110487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60" name="Pravokutnik 659">
                <a:extLst>
                  <a:ext uri="{FF2B5EF4-FFF2-40B4-BE49-F238E27FC236}">
                    <a16:creationId xmlns:a16="http://schemas.microsoft.com/office/drawing/2014/main" id="{546E94A5-E4DC-4F86-A4D4-7465B0C8B6D3}"/>
                  </a:ext>
                </a:extLst>
              </p:cNvPr>
              <p:cNvSpPr/>
              <p:nvPr/>
            </p:nvSpPr>
            <p:spPr>
              <a:xfrm>
                <a:off x="140905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61" name="Pravokutnik 660">
                <a:extLst>
                  <a:ext uri="{FF2B5EF4-FFF2-40B4-BE49-F238E27FC236}">
                    <a16:creationId xmlns:a16="http://schemas.microsoft.com/office/drawing/2014/main" id="{A73298D4-39E0-4661-A532-A2A6A73737A3}"/>
                  </a:ext>
                </a:extLst>
              </p:cNvPr>
              <p:cNvSpPr/>
              <p:nvPr/>
            </p:nvSpPr>
            <p:spPr>
              <a:xfrm>
                <a:off x="171324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62" name="Pravokutnik 661">
                <a:extLst>
                  <a:ext uri="{FF2B5EF4-FFF2-40B4-BE49-F238E27FC236}">
                    <a16:creationId xmlns:a16="http://schemas.microsoft.com/office/drawing/2014/main" id="{F685468F-113C-4209-A3FF-815B36FA0266}"/>
                  </a:ext>
                </a:extLst>
              </p:cNvPr>
              <p:cNvSpPr/>
              <p:nvPr/>
            </p:nvSpPr>
            <p:spPr>
              <a:xfrm>
                <a:off x="201742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63" name="Pravokutnik 662">
                <a:extLst>
                  <a:ext uri="{FF2B5EF4-FFF2-40B4-BE49-F238E27FC236}">
                    <a16:creationId xmlns:a16="http://schemas.microsoft.com/office/drawing/2014/main" id="{38DCE4B8-6AD5-4A84-B45D-B5311007623A}"/>
                  </a:ext>
                </a:extLst>
              </p:cNvPr>
              <p:cNvSpPr/>
              <p:nvPr/>
            </p:nvSpPr>
            <p:spPr>
              <a:xfrm>
                <a:off x="232161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64" name="Pravokutnik 663">
                <a:extLst>
                  <a:ext uri="{FF2B5EF4-FFF2-40B4-BE49-F238E27FC236}">
                    <a16:creationId xmlns:a16="http://schemas.microsoft.com/office/drawing/2014/main" id="{59B4EE26-C817-48B3-A0C3-0846758D5B0F}"/>
                  </a:ext>
                </a:extLst>
              </p:cNvPr>
              <p:cNvSpPr/>
              <p:nvPr/>
            </p:nvSpPr>
            <p:spPr>
              <a:xfrm>
                <a:off x="292998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65" name="Pravokutnik 664">
                <a:extLst>
                  <a:ext uri="{FF2B5EF4-FFF2-40B4-BE49-F238E27FC236}">
                    <a16:creationId xmlns:a16="http://schemas.microsoft.com/office/drawing/2014/main" id="{446A5963-CA7B-4700-8808-515642C8D897}"/>
                  </a:ext>
                </a:extLst>
              </p:cNvPr>
              <p:cNvSpPr/>
              <p:nvPr/>
            </p:nvSpPr>
            <p:spPr>
              <a:xfrm>
                <a:off x="262579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66" name="Pravokutnik 665">
                <a:extLst>
                  <a:ext uri="{FF2B5EF4-FFF2-40B4-BE49-F238E27FC236}">
                    <a16:creationId xmlns:a16="http://schemas.microsoft.com/office/drawing/2014/main" id="{205A2432-EA74-45A8-B387-E4F43AEAA4AF}"/>
                  </a:ext>
                </a:extLst>
              </p:cNvPr>
              <p:cNvSpPr/>
              <p:nvPr/>
            </p:nvSpPr>
            <p:spPr>
              <a:xfrm>
                <a:off x="323416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67" name="Pravokutnik 666">
                <a:extLst>
                  <a:ext uri="{FF2B5EF4-FFF2-40B4-BE49-F238E27FC236}">
                    <a16:creationId xmlns:a16="http://schemas.microsoft.com/office/drawing/2014/main" id="{DF817FBF-3EDF-4D53-8448-631F3B1D6E6A}"/>
                  </a:ext>
                </a:extLst>
              </p:cNvPr>
              <p:cNvSpPr/>
              <p:nvPr/>
            </p:nvSpPr>
            <p:spPr>
              <a:xfrm>
                <a:off x="353835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68" name="Pravokutnik 667">
                <a:extLst>
                  <a:ext uri="{FF2B5EF4-FFF2-40B4-BE49-F238E27FC236}">
                    <a16:creationId xmlns:a16="http://schemas.microsoft.com/office/drawing/2014/main" id="{EE33863B-A026-4283-B9A1-65F5F507F0A1}"/>
                  </a:ext>
                </a:extLst>
              </p:cNvPr>
              <p:cNvSpPr/>
              <p:nvPr/>
            </p:nvSpPr>
            <p:spPr>
              <a:xfrm>
                <a:off x="384253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69" name="Pravokutnik 668">
                <a:extLst>
                  <a:ext uri="{FF2B5EF4-FFF2-40B4-BE49-F238E27FC236}">
                    <a16:creationId xmlns:a16="http://schemas.microsoft.com/office/drawing/2014/main" id="{A0874D01-1C35-4C9E-BC62-5226FB30181A}"/>
                  </a:ext>
                </a:extLst>
              </p:cNvPr>
              <p:cNvSpPr/>
              <p:nvPr/>
            </p:nvSpPr>
            <p:spPr>
              <a:xfrm>
                <a:off x="414672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70" name="Pravokutnik 669">
                <a:extLst>
                  <a:ext uri="{FF2B5EF4-FFF2-40B4-BE49-F238E27FC236}">
                    <a16:creationId xmlns:a16="http://schemas.microsoft.com/office/drawing/2014/main" id="{A4209FD1-9562-4926-A2B2-39AC33467C66}"/>
                  </a:ext>
                </a:extLst>
              </p:cNvPr>
              <p:cNvSpPr/>
              <p:nvPr/>
            </p:nvSpPr>
            <p:spPr>
              <a:xfrm>
                <a:off x="445090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71" name="Pravokutnik 670">
                <a:extLst>
                  <a:ext uri="{FF2B5EF4-FFF2-40B4-BE49-F238E27FC236}">
                    <a16:creationId xmlns:a16="http://schemas.microsoft.com/office/drawing/2014/main" id="{CA4ECB50-6B69-464C-9E7C-C015E2E41517}"/>
                  </a:ext>
                </a:extLst>
              </p:cNvPr>
              <p:cNvSpPr/>
              <p:nvPr/>
            </p:nvSpPr>
            <p:spPr>
              <a:xfrm>
                <a:off x="475509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72" name="Pravokutnik 671">
                <a:extLst>
                  <a:ext uri="{FF2B5EF4-FFF2-40B4-BE49-F238E27FC236}">
                    <a16:creationId xmlns:a16="http://schemas.microsoft.com/office/drawing/2014/main" id="{93F70E7A-3DBB-491D-B50F-1F7C7698B2F4}"/>
                  </a:ext>
                </a:extLst>
              </p:cNvPr>
              <p:cNvSpPr/>
              <p:nvPr/>
            </p:nvSpPr>
            <p:spPr>
              <a:xfrm>
                <a:off x="5059284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</p:grpSp>
      </p:grpSp>
      <p:grpSp>
        <p:nvGrpSpPr>
          <p:cNvPr id="689" name="Grupa 688">
            <a:extLst>
              <a:ext uri="{FF2B5EF4-FFF2-40B4-BE49-F238E27FC236}">
                <a16:creationId xmlns:a16="http://schemas.microsoft.com/office/drawing/2014/main" id="{DF1A1CCA-DBFD-4606-82D0-46FE64A9D2C5}"/>
              </a:ext>
            </a:extLst>
          </p:cNvPr>
          <p:cNvGrpSpPr/>
          <p:nvPr/>
        </p:nvGrpSpPr>
        <p:grpSpPr>
          <a:xfrm>
            <a:off x="319848" y="4391830"/>
            <a:ext cx="9748978" cy="180000"/>
            <a:chOff x="472248" y="4822498"/>
            <a:chExt cx="9748978" cy="180000"/>
          </a:xfrm>
        </p:grpSpPr>
        <p:grpSp>
          <p:nvGrpSpPr>
            <p:cNvPr id="690" name="Grupa 689">
              <a:extLst>
                <a:ext uri="{FF2B5EF4-FFF2-40B4-BE49-F238E27FC236}">
                  <a16:creationId xmlns:a16="http://schemas.microsoft.com/office/drawing/2014/main" id="{A8687872-50E3-45BD-82BB-D676FDC2C2CE}"/>
                </a:ext>
              </a:extLst>
            </p:cNvPr>
            <p:cNvGrpSpPr/>
            <p:nvPr/>
          </p:nvGrpSpPr>
          <p:grpSpPr>
            <a:xfrm>
              <a:off x="472248" y="4822498"/>
              <a:ext cx="4860000" cy="180000"/>
              <a:chOff x="496502" y="2158383"/>
              <a:chExt cx="9678071" cy="252000"/>
            </a:xfrm>
            <a:solidFill>
              <a:schemeClr val="bg1"/>
            </a:solidFill>
          </p:grpSpPr>
          <p:sp>
            <p:nvSpPr>
              <p:cNvPr id="724" name="Pravokutnik 723">
                <a:extLst>
                  <a:ext uri="{FF2B5EF4-FFF2-40B4-BE49-F238E27FC236}">
                    <a16:creationId xmlns:a16="http://schemas.microsoft.com/office/drawing/2014/main" id="{81902C07-8060-4608-B70B-BDA5C4FA6B51}"/>
                  </a:ext>
                </a:extLst>
              </p:cNvPr>
              <p:cNvSpPr/>
              <p:nvPr/>
            </p:nvSpPr>
            <p:spPr>
              <a:xfrm>
                <a:off x="49650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25" name="Pravokutnik 724">
                <a:extLst>
                  <a:ext uri="{FF2B5EF4-FFF2-40B4-BE49-F238E27FC236}">
                    <a16:creationId xmlns:a16="http://schemas.microsoft.com/office/drawing/2014/main" id="{23C7E755-7707-45CB-AA34-26061AF03549}"/>
                  </a:ext>
                </a:extLst>
              </p:cNvPr>
              <p:cNvSpPr/>
              <p:nvPr/>
            </p:nvSpPr>
            <p:spPr>
              <a:xfrm>
                <a:off x="80068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26" name="Pravokutnik 725">
                <a:extLst>
                  <a:ext uri="{FF2B5EF4-FFF2-40B4-BE49-F238E27FC236}">
                    <a16:creationId xmlns:a16="http://schemas.microsoft.com/office/drawing/2014/main" id="{A42AD059-8D8F-4695-B42C-D81255307714}"/>
                  </a:ext>
                </a:extLst>
              </p:cNvPr>
              <p:cNvSpPr/>
              <p:nvPr/>
            </p:nvSpPr>
            <p:spPr>
              <a:xfrm>
                <a:off x="110487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27" name="Pravokutnik 726">
                <a:extLst>
                  <a:ext uri="{FF2B5EF4-FFF2-40B4-BE49-F238E27FC236}">
                    <a16:creationId xmlns:a16="http://schemas.microsoft.com/office/drawing/2014/main" id="{56F414AA-762C-4741-9175-8BACB022218A}"/>
                  </a:ext>
                </a:extLst>
              </p:cNvPr>
              <p:cNvSpPr/>
              <p:nvPr/>
            </p:nvSpPr>
            <p:spPr>
              <a:xfrm>
                <a:off x="140905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28" name="Pravokutnik 727">
                <a:extLst>
                  <a:ext uri="{FF2B5EF4-FFF2-40B4-BE49-F238E27FC236}">
                    <a16:creationId xmlns:a16="http://schemas.microsoft.com/office/drawing/2014/main" id="{E428E82D-B3C1-4C05-B069-88AC11639D37}"/>
                  </a:ext>
                </a:extLst>
              </p:cNvPr>
              <p:cNvSpPr/>
              <p:nvPr/>
            </p:nvSpPr>
            <p:spPr>
              <a:xfrm>
                <a:off x="171324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29" name="Pravokutnik 728">
                <a:extLst>
                  <a:ext uri="{FF2B5EF4-FFF2-40B4-BE49-F238E27FC236}">
                    <a16:creationId xmlns:a16="http://schemas.microsoft.com/office/drawing/2014/main" id="{526290B4-9C95-430E-8C75-8C84C4335366}"/>
                  </a:ext>
                </a:extLst>
              </p:cNvPr>
              <p:cNvSpPr/>
              <p:nvPr/>
            </p:nvSpPr>
            <p:spPr>
              <a:xfrm>
                <a:off x="201742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30" name="Pravokutnik 729">
                <a:extLst>
                  <a:ext uri="{FF2B5EF4-FFF2-40B4-BE49-F238E27FC236}">
                    <a16:creationId xmlns:a16="http://schemas.microsoft.com/office/drawing/2014/main" id="{5B95C442-4F10-43E4-9D81-13372848AF5E}"/>
                  </a:ext>
                </a:extLst>
              </p:cNvPr>
              <p:cNvSpPr/>
              <p:nvPr/>
            </p:nvSpPr>
            <p:spPr>
              <a:xfrm>
                <a:off x="232161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31" name="Pravokutnik 730">
                <a:extLst>
                  <a:ext uri="{FF2B5EF4-FFF2-40B4-BE49-F238E27FC236}">
                    <a16:creationId xmlns:a16="http://schemas.microsoft.com/office/drawing/2014/main" id="{EE9C0C8A-B4FB-4955-A49A-CE2D165FA5E6}"/>
                  </a:ext>
                </a:extLst>
              </p:cNvPr>
              <p:cNvSpPr/>
              <p:nvPr/>
            </p:nvSpPr>
            <p:spPr>
              <a:xfrm>
                <a:off x="292998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32" name="Pravokutnik 731">
                <a:extLst>
                  <a:ext uri="{FF2B5EF4-FFF2-40B4-BE49-F238E27FC236}">
                    <a16:creationId xmlns:a16="http://schemas.microsoft.com/office/drawing/2014/main" id="{08C42619-0BD6-4D58-B79D-5EC9C36DDB3B}"/>
                  </a:ext>
                </a:extLst>
              </p:cNvPr>
              <p:cNvSpPr/>
              <p:nvPr/>
            </p:nvSpPr>
            <p:spPr>
              <a:xfrm>
                <a:off x="262579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33" name="Pravokutnik 732">
                <a:extLst>
                  <a:ext uri="{FF2B5EF4-FFF2-40B4-BE49-F238E27FC236}">
                    <a16:creationId xmlns:a16="http://schemas.microsoft.com/office/drawing/2014/main" id="{2C62B31F-0489-4C15-B34A-09D1D655645E}"/>
                  </a:ext>
                </a:extLst>
              </p:cNvPr>
              <p:cNvSpPr/>
              <p:nvPr/>
            </p:nvSpPr>
            <p:spPr>
              <a:xfrm>
                <a:off x="323416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34" name="Pravokutnik 733">
                <a:extLst>
                  <a:ext uri="{FF2B5EF4-FFF2-40B4-BE49-F238E27FC236}">
                    <a16:creationId xmlns:a16="http://schemas.microsoft.com/office/drawing/2014/main" id="{CE0AB578-AAF7-4238-98A2-6E8D72D73511}"/>
                  </a:ext>
                </a:extLst>
              </p:cNvPr>
              <p:cNvSpPr/>
              <p:nvPr/>
            </p:nvSpPr>
            <p:spPr>
              <a:xfrm>
                <a:off x="353835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35" name="Pravokutnik 734">
                <a:extLst>
                  <a:ext uri="{FF2B5EF4-FFF2-40B4-BE49-F238E27FC236}">
                    <a16:creationId xmlns:a16="http://schemas.microsoft.com/office/drawing/2014/main" id="{BFD13907-C02A-44FD-A786-DA3C55D09248}"/>
                  </a:ext>
                </a:extLst>
              </p:cNvPr>
              <p:cNvSpPr/>
              <p:nvPr/>
            </p:nvSpPr>
            <p:spPr>
              <a:xfrm>
                <a:off x="384253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36" name="Pravokutnik 735">
                <a:extLst>
                  <a:ext uri="{FF2B5EF4-FFF2-40B4-BE49-F238E27FC236}">
                    <a16:creationId xmlns:a16="http://schemas.microsoft.com/office/drawing/2014/main" id="{B516D320-045D-4C60-8C5E-7188C7155283}"/>
                  </a:ext>
                </a:extLst>
              </p:cNvPr>
              <p:cNvSpPr/>
              <p:nvPr/>
            </p:nvSpPr>
            <p:spPr>
              <a:xfrm>
                <a:off x="414672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37" name="Pravokutnik 736">
                <a:extLst>
                  <a:ext uri="{FF2B5EF4-FFF2-40B4-BE49-F238E27FC236}">
                    <a16:creationId xmlns:a16="http://schemas.microsoft.com/office/drawing/2014/main" id="{E71300BE-3DD5-433F-B143-F9A81FCB10CD}"/>
                  </a:ext>
                </a:extLst>
              </p:cNvPr>
              <p:cNvSpPr/>
              <p:nvPr/>
            </p:nvSpPr>
            <p:spPr>
              <a:xfrm>
                <a:off x="445090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38" name="Pravokutnik 737">
                <a:extLst>
                  <a:ext uri="{FF2B5EF4-FFF2-40B4-BE49-F238E27FC236}">
                    <a16:creationId xmlns:a16="http://schemas.microsoft.com/office/drawing/2014/main" id="{BD2498DB-BB63-4780-A844-4FEBE29FA472}"/>
                  </a:ext>
                </a:extLst>
              </p:cNvPr>
              <p:cNvSpPr/>
              <p:nvPr/>
            </p:nvSpPr>
            <p:spPr>
              <a:xfrm>
                <a:off x="475509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39" name="Pravokutnik 738">
                <a:extLst>
                  <a:ext uri="{FF2B5EF4-FFF2-40B4-BE49-F238E27FC236}">
                    <a16:creationId xmlns:a16="http://schemas.microsoft.com/office/drawing/2014/main" id="{722870B7-460E-4DB7-9626-F4D590B507E2}"/>
                  </a:ext>
                </a:extLst>
              </p:cNvPr>
              <p:cNvSpPr/>
              <p:nvPr/>
            </p:nvSpPr>
            <p:spPr>
              <a:xfrm>
                <a:off x="5059284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40" name="Pravokutnik 739">
                <a:extLst>
                  <a:ext uri="{FF2B5EF4-FFF2-40B4-BE49-F238E27FC236}">
                    <a16:creationId xmlns:a16="http://schemas.microsoft.com/office/drawing/2014/main" id="{67B2A266-F01F-49A9-BFA9-18E4EEFCA1CD}"/>
                  </a:ext>
                </a:extLst>
              </p:cNvPr>
              <p:cNvSpPr/>
              <p:nvPr/>
            </p:nvSpPr>
            <p:spPr>
              <a:xfrm>
                <a:off x="535979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41" name="Pravokutnik 740">
                <a:extLst>
                  <a:ext uri="{FF2B5EF4-FFF2-40B4-BE49-F238E27FC236}">
                    <a16:creationId xmlns:a16="http://schemas.microsoft.com/office/drawing/2014/main" id="{83C9943A-1B6E-44A5-AABD-1EEA5C529866}"/>
                  </a:ext>
                </a:extLst>
              </p:cNvPr>
              <p:cNvSpPr/>
              <p:nvPr/>
            </p:nvSpPr>
            <p:spPr>
              <a:xfrm>
                <a:off x="566397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42" name="Pravokutnik 741">
                <a:extLst>
                  <a:ext uri="{FF2B5EF4-FFF2-40B4-BE49-F238E27FC236}">
                    <a16:creationId xmlns:a16="http://schemas.microsoft.com/office/drawing/2014/main" id="{BC45A105-4E37-428B-8C0A-266BBDF534C1}"/>
                  </a:ext>
                </a:extLst>
              </p:cNvPr>
              <p:cNvSpPr/>
              <p:nvPr/>
            </p:nvSpPr>
            <p:spPr>
              <a:xfrm>
                <a:off x="596816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43" name="Pravokutnik 742">
                <a:extLst>
                  <a:ext uri="{FF2B5EF4-FFF2-40B4-BE49-F238E27FC236}">
                    <a16:creationId xmlns:a16="http://schemas.microsoft.com/office/drawing/2014/main" id="{1A2B6CE1-FC84-4349-93C6-C47C9EB3F5AE}"/>
                  </a:ext>
                </a:extLst>
              </p:cNvPr>
              <p:cNvSpPr/>
              <p:nvPr/>
            </p:nvSpPr>
            <p:spPr>
              <a:xfrm>
                <a:off x="627234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44" name="Pravokutnik 743">
                <a:extLst>
                  <a:ext uri="{FF2B5EF4-FFF2-40B4-BE49-F238E27FC236}">
                    <a16:creationId xmlns:a16="http://schemas.microsoft.com/office/drawing/2014/main" id="{8B7A0DC4-6436-43E4-8456-2443713E504C}"/>
                  </a:ext>
                </a:extLst>
              </p:cNvPr>
              <p:cNvSpPr/>
              <p:nvPr/>
            </p:nvSpPr>
            <p:spPr>
              <a:xfrm>
                <a:off x="657653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45" name="Pravokutnik 744">
                <a:extLst>
                  <a:ext uri="{FF2B5EF4-FFF2-40B4-BE49-F238E27FC236}">
                    <a16:creationId xmlns:a16="http://schemas.microsoft.com/office/drawing/2014/main" id="{7F3BCA51-83CD-4796-B12B-38D57F4284DA}"/>
                  </a:ext>
                </a:extLst>
              </p:cNvPr>
              <p:cNvSpPr/>
              <p:nvPr/>
            </p:nvSpPr>
            <p:spPr>
              <a:xfrm>
                <a:off x="688071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46" name="Pravokutnik 745">
                <a:extLst>
                  <a:ext uri="{FF2B5EF4-FFF2-40B4-BE49-F238E27FC236}">
                    <a16:creationId xmlns:a16="http://schemas.microsoft.com/office/drawing/2014/main" id="{C2563CE1-7C3E-4F61-BD4E-7AF531CCC306}"/>
                  </a:ext>
                </a:extLst>
              </p:cNvPr>
              <p:cNvSpPr/>
              <p:nvPr/>
            </p:nvSpPr>
            <p:spPr>
              <a:xfrm>
                <a:off x="718490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47" name="Pravokutnik 746">
                <a:extLst>
                  <a:ext uri="{FF2B5EF4-FFF2-40B4-BE49-F238E27FC236}">
                    <a16:creationId xmlns:a16="http://schemas.microsoft.com/office/drawing/2014/main" id="{32D3804A-2BCD-45FB-B21C-D3ADA8DFCA08}"/>
                  </a:ext>
                </a:extLst>
              </p:cNvPr>
              <p:cNvSpPr/>
              <p:nvPr/>
            </p:nvSpPr>
            <p:spPr>
              <a:xfrm>
                <a:off x="779327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48" name="Pravokutnik 747">
                <a:extLst>
                  <a:ext uri="{FF2B5EF4-FFF2-40B4-BE49-F238E27FC236}">
                    <a16:creationId xmlns:a16="http://schemas.microsoft.com/office/drawing/2014/main" id="{DE4428C4-03B8-422F-A569-EF7F919B6A24}"/>
                  </a:ext>
                </a:extLst>
              </p:cNvPr>
              <p:cNvSpPr/>
              <p:nvPr/>
            </p:nvSpPr>
            <p:spPr>
              <a:xfrm>
                <a:off x="748908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49" name="Pravokutnik 748">
                <a:extLst>
                  <a:ext uri="{FF2B5EF4-FFF2-40B4-BE49-F238E27FC236}">
                    <a16:creationId xmlns:a16="http://schemas.microsoft.com/office/drawing/2014/main" id="{642EAF65-6625-4F38-A10C-5BC10F56333F}"/>
                  </a:ext>
                </a:extLst>
              </p:cNvPr>
              <p:cNvSpPr/>
              <p:nvPr/>
            </p:nvSpPr>
            <p:spPr>
              <a:xfrm>
                <a:off x="809745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50" name="Pravokutnik 749">
                <a:extLst>
                  <a:ext uri="{FF2B5EF4-FFF2-40B4-BE49-F238E27FC236}">
                    <a16:creationId xmlns:a16="http://schemas.microsoft.com/office/drawing/2014/main" id="{322DA796-3F11-4AEB-ABBA-50277550AFA6}"/>
                  </a:ext>
                </a:extLst>
              </p:cNvPr>
              <p:cNvSpPr/>
              <p:nvPr/>
            </p:nvSpPr>
            <p:spPr>
              <a:xfrm>
                <a:off x="840164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51" name="Pravokutnik 750">
                <a:extLst>
                  <a:ext uri="{FF2B5EF4-FFF2-40B4-BE49-F238E27FC236}">
                    <a16:creationId xmlns:a16="http://schemas.microsoft.com/office/drawing/2014/main" id="{5566AD66-E3F0-46A4-93F2-22865FEF0774}"/>
                  </a:ext>
                </a:extLst>
              </p:cNvPr>
              <p:cNvSpPr/>
              <p:nvPr/>
            </p:nvSpPr>
            <p:spPr>
              <a:xfrm>
                <a:off x="870582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52" name="Pravokutnik 751">
                <a:extLst>
                  <a:ext uri="{FF2B5EF4-FFF2-40B4-BE49-F238E27FC236}">
                    <a16:creationId xmlns:a16="http://schemas.microsoft.com/office/drawing/2014/main" id="{1EAF841E-D28F-4CFA-90D4-68FDA097B892}"/>
                  </a:ext>
                </a:extLst>
              </p:cNvPr>
              <p:cNvSpPr/>
              <p:nvPr/>
            </p:nvSpPr>
            <p:spPr>
              <a:xfrm>
                <a:off x="901001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53" name="Pravokutnik 752">
                <a:extLst>
                  <a:ext uri="{FF2B5EF4-FFF2-40B4-BE49-F238E27FC236}">
                    <a16:creationId xmlns:a16="http://schemas.microsoft.com/office/drawing/2014/main" id="{E8D57DE6-59DB-4210-9D65-A9BDCF133593}"/>
                  </a:ext>
                </a:extLst>
              </p:cNvPr>
              <p:cNvSpPr/>
              <p:nvPr/>
            </p:nvSpPr>
            <p:spPr>
              <a:xfrm>
                <a:off x="931419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54" name="Pravokutnik 753">
                <a:extLst>
                  <a:ext uri="{FF2B5EF4-FFF2-40B4-BE49-F238E27FC236}">
                    <a16:creationId xmlns:a16="http://schemas.microsoft.com/office/drawing/2014/main" id="{C7EFD411-1195-44D4-9C2E-94D23FBB1D41}"/>
                  </a:ext>
                </a:extLst>
              </p:cNvPr>
              <p:cNvSpPr/>
              <p:nvPr/>
            </p:nvSpPr>
            <p:spPr>
              <a:xfrm>
                <a:off x="961838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55" name="Pravokutnik 754">
                <a:extLst>
                  <a:ext uri="{FF2B5EF4-FFF2-40B4-BE49-F238E27FC236}">
                    <a16:creationId xmlns:a16="http://schemas.microsoft.com/office/drawing/2014/main" id="{33551C6B-656C-4783-83C5-70BC78358B7B}"/>
                  </a:ext>
                </a:extLst>
              </p:cNvPr>
              <p:cNvSpPr/>
              <p:nvPr/>
            </p:nvSpPr>
            <p:spPr>
              <a:xfrm>
                <a:off x="9922573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</p:grpSp>
        <p:grpSp>
          <p:nvGrpSpPr>
            <p:cNvPr id="691" name="Grupa 690">
              <a:extLst>
                <a:ext uri="{FF2B5EF4-FFF2-40B4-BE49-F238E27FC236}">
                  <a16:creationId xmlns:a16="http://schemas.microsoft.com/office/drawing/2014/main" id="{959FE954-1124-4D60-8C4F-86CB7CF9BE3E}"/>
                </a:ext>
              </a:extLst>
            </p:cNvPr>
            <p:cNvGrpSpPr/>
            <p:nvPr/>
          </p:nvGrpSpPr>
          <p:grpSpPr>
            <a:xfrm>
              <a:off x="5361226" y="4822498"/>
              <a:ext cx="4860000" cy="180000"/>
              <a:chOff x="496502" y="2158383"/>
              <a:chExt cx="9678071" cy="252000"/>
            </a:xfrm>
            <a:solidFill>
              <a:schemeClr val="bg1"/>
            </a:solidFill>
          </p:grpSpPr>
          <p:sp>
            <p:nvSpPr>
              <p:cNvPr id="692" name="Pravokutnik 691">
                <a:extLst>
                  <a:ext uri="{FF2B5EF4-FFF2-40B4-BE49-F238E27FC236}">
                    <a16:creationId xmlns:a16="http://schemas.microsoft.com/office/drawing/2014/main" id="{3BD25D09-6D35-4BF3-A209-C83292B70B1D}"/>
                  </a:ext>
                </a:extLst>
              </p:cNvPr>
              <p:cNvSpPr/>
              <p:nvPr/>
            </p:nvSpPr>
            <p:spPr>
              <a:xfrm>
                <a:off x="49650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93" name="Pravokutnik 692">
                <a:extLst>
                  <a:ext uri="{FF2B5EF4-FFF2-40B4-BE49-F238E27FC236}">
                    <a16:creationId xmlns:a16="http://schemas.microsoft.com/office/drawing/2014/main" id="{E2251463-C903-4997-A39C-3F8FD68ECFCD}"/>
                  </a:ext>
                </a:extLst>
              </p:cNvPr>
              <p:cNvSpPr/>
              <p:nvPr/>
            </p:nvSpPr>
            <p:spPr>
              <a:xfrm>
                <a:off x="80068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94" name="Pravokutnik 693">
                <a:extLst>
                  <a:ext uri="{FF2B5EF4-FFF2-40B4-BE49-F238E27FC236}">
                    <a16:creationId xmlns:a16="http://schemas.microsoft.com/office/drawing/2014/main" id="{396B7E10-D10A-4768-BE36-A7913C9573F4}"/>
                  </a:ext>
                </a:extLst>
              </p:cNvPr>
              <p:cNvSpPr/>
              <p:nvPr/>
            </p:nvSpPr>
            <p:spPr>
              <a:xfrm>
                <a:off x="110487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95" name="Pravokutnik 694">
                <a:extLst>
                  <a:ext uri="{FF2B5EF4-FFF2-40B4-BE49-F238E27FC236}">
                    <a16:creationId xmlns:a16="http://schemas.microsoft.com/office/drawing/2014/main" id="{3F1F67B4-4020-4DDE-BA35-2B3F88288A40}"/>
                  </a:ext>
                </a:extLst>
              </p:cNvPr>
              <p:cNvSpPr/>
              <p:nvPr/>
            </p:nvSpPr>
            <p:spPr>
              <a:xfrm>
                <a:off x="140905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96" name="Pravokutnik 695">
                <a:extLst>
                  <a:ext uri="{FF2B5EF4-FFF2-40B4-BE49-F238E27FC236}">
                    <a16:creationId xmlns:a16="http://schemas.microsoft.com/office/drawing/2014/main" id="{9F272C1B-05CC-41E9-8700-4B4A27EBF90D}"/>
                  </a:ext>
                </a:extLst>
              </p:cNvPr>
              <p:cNvSpPr/>
              <p:nvPr/>
            </p:nvSpPr>
            <p:spPr>
              <a:xfrm>
                <a:off x="171324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97" name="Pravokutnik 696">
                <a:extLst>
                  <a:ext uri="{FF2B5EF4-FFF2-40B4-BE49-F238E27FC236}">
                    <a16:creationId xmlns:a16="http://schemas.microsoft.com/office/drawing/2014/main" id="{3AAB04D1-0D8B-4397-817D-ECC509D15F3E}"/>
                  </a:ext>
                </a:extLst>
              </p:cNvPr>
              <p:cNvSpPr/>
              <p:nvPr/>
            </p:nvSpPr>
            <p:spPr>
              <a:xfrm>
                <a:off x="201742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98" name="Pravokutnik 697">
                <a:extLst>
                  <a:ext uri="{FF2B5EF4-FFF2-40B4-BE49-F238E27FC236}">
                    <a16:creationId xmlns:a16="http://schemas.microsoft.com/office/drawing/2014/main" id="{EE1C8DD9-2C2B-4975-AB66-2D24AC17FD06}"/>
                  </a:ext>
                </a:extLst>
              </p:cNvPr>
              <p:cNvSpPr/>
              <p:nvPr/>
            </p:nvSpPr>
            <p:spPr>
              <a:xfrm>
                <a:off x="232161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99" name="Pravokutnik 698">
                <a:extLst>
                  <a:ext uri="{FF2B5EF4-FFF2-40B4-BE49-F238E27FC236}">
                    <a16:creationId xmlns:a16="http://schemas.microsoft.com/office/drawing/2014/main" id="{009EDAE1-F468-4F88-8024-4C931C5AEAC8}"/>
                  </a:ext>
                </a:extLst>
              </p:cNvPr>
              <p:cNvSpPr/>
              <p:nvPr/>
            </p:nvSpPr>
            <p:spPr>
              <a:xfrm>
                <a:off x="292998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00" name="Pravokutnik 699">
                <a:extLst>
                  <a:ext uri="{FF2B5EF4-FFF2-40B4-BE49-F238E27FC236}">
                    <a16:creationId xmlns:a16="http://schemas.microsoft.com/office/drawing/2014/main" id="{1759195C-39F9-4AF7-B7A2-23D0CA71770F}"/>
                  </a:ext>
                </a:extLst>
              </p:cNvPr>
              <p:cNvSpPr/>
              <p:nvPr/>
            </p:nvSpPr>
            <p:spPr>
              <a:xfrm>
                <a:off x="262579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01" name="Pravokutnik 700">
                <a:extLst>
                  <a:ext uri="{FF2B5EF4-FFF2-40B4-BE49-F238E27FC236}">
                    <a16:creationId xmlns:a16="http://schemas.microsoft.com/office/drawing/2014/main" id="{51979244-EB54-46F9-8DF6-3A5289E13AFA}"/>
                  </a:ext>
                </a:extLst>
              </p:cNvPr>
              <p:cNvSpPr/>
              <p:nvPr/>
            </p:nvSpPr>
            <p:spPr>
              <a:xfrm>
                <a:off x="323416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02" name="Pravokutnik 701">
                <a:extLst>
                  <a:ext uri="{FF2B5EF4-FFF2-40B4-BE49-F238E27FC236}">
                    <a16:creationId xmlns:a16="http://schemas.microsoft.com/office/drawing/2014/main" id="{24121721-87C6-41D9-A4C0-C65E15793C96}"/>
                  </a:ext>
                </a:extLst>
              </p:cNvPr>
              <p:cNvSpPr/>
              <p:nvPr/>
            </p:nvSpPr>
            <p:spPr>
              <a:xfrm>
                <a:off x="353835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03" name="Pravokutnik 702">
                <a:extLst>
                  <a:ext uri="{FF2B5EF4-FFF2-40B4-BE49-F238E27FC236}">
                    <a16:creationId xmlns:a16="http://schemas.microsoft.com/office/drawing/2014/main" id="{6CBBD1B1-95E8-4778-B070-BB76CA6550FD}"/>
                  </a:ext>
                </a:extLst>
              </p:cNvPr>
              <p:cNvSpPr/>
              <p:nvPr/>
            </p:nvSpPr>
            <p:spPr>
              <a:xfrm>
                <a:off x="384253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04" name="Pravokutnik 703">
                <a:extLst>
                  <a:ext uri="{FF2B5EF4-FFF2-40B4-BE49-F238E27FC236}">
                    <a16:creationId xmlns:a16="http://schemas.microsoft.com/office/drawing/2014/main" id="{328993A1-E424-4046-B10D-85260545825D}"/>
                  </a:ext>
                </a:extLst>
              </p:cNvPr>
              <p:cNvSpPr/>
              <p:nvPr/>
            </p:nvSpPr>
            <p:spPr>
              <a:xfrm>
                <a:off x="414672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05" name="Pravokutnik 704">
                <a:extLst>
                  <a:ext uri="{FF2B5EF4-FFF2-40B4-BE49-F238E27FC236}">
                    <a16:creationId xmlns:a16="http://schemas.microsoft.com/office/drawing/2014/main" id="{BFDCCCA7-FAA4-4610-92DD-701C34AB81A4}"/>
                  </a:ext>
                </a:extLst>
              </p:cNvPr>
              <p:cNvSpPr/>
              <p:nvPr/>
            </p:nvSpPr>
            <p:spPr>
              <a:xfrm>
                <a:off x="445090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06" name="Pravokutnik 705">
                <a:extLst>
                  <a:ext uri="{FF2B5EF4-FFF2-40B4-BE49-F238E27FC236}">
                    <a16:creationId xmlns:a16="http://schemas.microsoft.com/office/drawing/2014/main" id="{4AA85D47-6804-4C61-BCB6-650248BF0404}"/>
                  </a:ext>
                </a:extLst>
              </p:cNvPr>
              <p:cNvSpPr/>
              <p:nvPr/>
            </p:nvSpPr>
            <p:spPr>
              <a:xfrm>
                <a:off x="475509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07" name="Pravokutnik 706">
                <a:extLst>
                  <a:ext uri="{FF2B5EF4-FFF2-40B4-BE49-F238E27FC236}">
                    <a16:creationId xmlns:a16="http://schemas.microsoft.com/office/drawing/2014/main" id="{A5582806-4DF2-42C4-86C8-9ABDE609D384}"/>
                  </a:ext>
                </a:extLst>
              </p:cNvPr>
              <p:cNvSpPr/>
              <p:nvPr/>
            </p:nvSpPr>
            <p:spPr>
              <a:xfrm>
                <a:off x="5059284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08" name="Pravokutnik 707">
                <a:extLst>
                  <a:ext uri="{FF2B5EF4-FFF2-40B4-BE49-F238E27FC236}">
                    <a16:creationId xmlns:a16="http://schemas.microsoft.com/office/drawing/2014/main" id="{6B361FFA-A73E-4322-8AAE-086E55955369}"/>
                  </a:ext>
                </a:extLst>
              </p:cNvPr>
              <p:cNvSpPr/>
              <p:nvPr/>
            </p:nvSpPr>
            <p:spPr>
              <a:xfrm>
                <a:off x="535979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09" name="Pravokutnik 708">
                <a:extLst>
                  <a:ext uri="{FF2B5EF4-FFF2-40B4-BE49-F238E27FC236}">
                    <a16:creationId xmlns:a16="http://schemas.microsoft.com/office/drawing/2014/main" id="{C53D0617-9387-47E6-87FE-5F0BD25CA737}"/>
                  </a:ext>
                </a:extLst>
              </p:cNvPr>
              <p:cNvSpPr/>
              <p:nvPr/>
            </p:nvSpPr>
            <p:spPr>
              <a:xfrm>
                <a:off x="566397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10" name="Pravokutnik 709">
                <a:extLst>
                  <a:ext uri="{FF2B5EF4-FFF2-40B4-BE49-F238E27FC236}">
                    <a16:creationId xmlns:a16="http://schemas.microsoft.com/office/drawing/2014/main" id="{DF2EBE01-6C8E-47CF-B7C3-4436F6ECB692}"/>
                  </a:ext>
                </a:extLst>
              </p:cNvPr>
              <p:cNvSpPr/>
              <p:nvPr/>
            </p:nvSpPr>
            <p:spPr>
              <a:xfrm>
                <a:off x="596816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11" name="Pravokutnik 710">
                <a:extLst>
                  <a:ext uri="{FF2B5EF4-FFF2-40B4-BE49-F238E27FC236}">
                    <a16:creationId xmlns:a16="http://schemas.microsoft.com/office/drawing/2014/main" id="{596CBB33-4920-4D32-9B1E-1FCEF2C50833}"/>
                  </a:ext>
                </a:extLst>
              </p:cNvPr>
              <p:cNvSpPr/>
              <p:nvPr/>
            </p:nvSpPr>
            <p:spPr>
              <a:xfrm>
                <a:off x="627234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12" name="Pravokutnik 711">
                <a:extLst>
                  <a:ext uri="{FF2B5EF4-FFF2-40B4-BE49-F238E27FC236}">
                    <a16:creationId xmlns:a16="http://schemas.microsoft.com/office/drawing/2014/main" id="{05B83E7D-22D4-4698-9E32-B03D83B87C13}"/>
                  </a:ext>
                </a:extLst>
              </p:cNvPr>
              <p:cNvSpPr/>
              <p:nvPr/>
            </p:nvSpPr>
            <p:spPr>
              <a:xfrm>
                <a:off x="657653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13" name="Pravokutnik 712">
                <a:extLst>
                  <a:ext uri="{FF2B5EF4-FFF2-40B4-BE49-F238E27FC236}">
                    <a16:creationId xmlns:a16="http://schemas.microsoft.com/office/drawing/2014/main" id="{9B9AF40A-E39A-4879-899C-D2DEBC8B4BCE}"/>
                  </a:ext>
                </a:extLst>
              </p:cNvPr>
              <p:cNvSpPr/>
              <p:nvPr/>
            </p:nvSpPr>
            <p:spPr>
              <a:xfrm>
                <a:off x="688071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14" name="Pravokutnik 713">
                <a:extLst>
                  <a:ext uri="{FF2B5EF4-FFF2-40B4-BE49-F238E27FC236}">
                    <a16:creationId xmlns:a16="http://schemas.microsoft.com/office/drawing/2014/main" id="{1866A214-DDD7-4A34-89F6-83F8E113AE7B}"/>
                  </a:ext>
                </a:extLst>
              </p:cNvPr>
              <p:cNvSpPr/>
              <p:nvPr/>
            </p:nvSpPr>
            <p:spPr>
              <a:xfrm>
                <a:off x="718490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15" name="Pravokutnik 714">
                <a:extLst>
                  <a:ext uri="{FF2B5EF4-FFF2-40B4-BE49-F238E27FC236}">
                    <a16:creationId xmlns:a16="http://schemas.microsoft.com/office/drawing/2014/main" id="{F798B38C-F9BA-4EAB-AE1A-07B54F64D477}"/>
                  </a:ext>
                </a:extLst>
              </p:cNvPr>
              <p:cNvSpPr/>
              <p:nvPr/>
            </p:nvSpPr>
            <p:spPr>
              <a:xfrm>
                <a:off x="779327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16" name="Pravokutnik 715">
                <a:extLst>
                  <a:ext uri="{FF2B5EF4-FFF2-40B4-BE49-F238E27FC236}">
                    <a16:creationId xmlns:a16="http://schemas.microsoft.com/office/drawing/2014/main" id="{D6A08C27-F170-409D-926A-6C4599F25015}"/>
                  </a:ext>
                </a:extLst>
              </p:cNvPr>
              <p:cNvSpPr/>
              <p:nvPr/>
            </p:nvSpPr>
            <p:spPr>
              <a:xfrm>
                <a:off x="748908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17" name="Pravokutnik 716">
                <a:extLst>
                  <a:ext uri="{FF2B5EF4-FFF2-40B4-BE49-F238E27FC236}">
                    <a16:creationId xmlns:a16="http://schemas.microsoft.com/office/drawing/2014/main" id="{409E5C54-A985-415A-9890-A615AE3CC898}"/>
                  </a:ext>
                </a:extLst>
              </p:cNvPr>
              <p:cNvSpPr/>
              <p:nvPr/>
            </p:nvSpPr>
            <p:spPr>
              <a:xfrm>
                <a:off x="809745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18" name="Pravokutnik 717">
                <a:extLst>
                  <a:ext uri="{FF2B5EF4-FFF2-40B4-BE49-F238E27FC236}">
                    <a16:creationId xmlns:a16="http://schemas.microsoft.com/office/drawing/2014/main" id="{BAE0592B-8041-482D-B798-A2108F64B221}"/>
                  </a:ext>
                </a:extLst>
              </p:cNvPr>
              <p:cNvSpPr/>
              <p:nvPr/>
            </p:nvSpPr>
            <p:spPr>
              <a:xfrm>
                <a:off x="840164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19" name="Pravokutnik 718">
                <a:extLst>
                  <a:ext uri="{FF2B5EF4-FFF2-40B4-BE49-F238E27FC236}">
                    <a16:creationId xmlns:a16="http://schemas.microsoft.com/office/drawing/2014/main" id="{26222E65-51A3-4C19-A8D7-FF63927BDD48}"/>
                  </a:ext>
                </a:extLst>
              </p:cNvPr>
              <p:cNvSpPr/>
              <p:nvPr/>
            </p:nvSpPr>
            <p:spPr>
              <a:xfrm>
                <a:off x="870582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20" name="Pravokutnik 719">
                <a:extLst>
                  <a:ext uri="{FF2B5EF4-FFF2-40B4-BE49-F238E27FC236}">
                    <a16:creationId xmlns:a16="http://schemas.microsoft.com/office/drawing/2014/main" id="{44241896-2328-4808-B39E-5565F2C87F87}"/>
                  </a:ext>
                </a:extLst>
              </p:cNvPr>
              <p:cNvSpPr/>
              <p:nvPr/>
            </p:nvSpPr>
            <p:spPr>
              <a:xfrm>
                <a:off x="901001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21" name="Pravokutnik 720">
                <a:extLst>
                  <a:ext uri="{FF2B5EF4-FFF2-40B4-BE49-F238E27FC236}">
                    <a16:creationId xmlns:a16="http://schemas.microsoft.com/office/drawing/2014/main" id="{EA3091CF-8EE8-4CF8-926C-478757205593}"/>
                  </a:ext>
                </a:extLst>
              </p:cNvPr>
              <p:cNvSpPr/>
              <p:nvPr/>
            </p:nvSpPr>
            <p:spPr>
              <a:xfrm>
                <a:off x="931419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22" name="Pravokutnik 721">
                <a:extLst>
                  <a:ext uri="{FF2B5EF4-FFF2-40B4-BE49-F238E27FC236}">
                    <a16:creationId xmlns:a16="http://schemas.microsoft.com/office/drawing/2014/main" id="{4DCC3609-B29A-4B61-A5CD-8A557F8CD049}"/>
                  </a:ext>
                </a:extLst>
              </p:cNvPr>
              <p:cNvSpPr/>
              <p:nvPr/>
            </p:nvSpPr>
            <p:spPr>
              <a:xfrm>
                <a:off x="961838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23" name="Pravokutnik 722">
                <a:extLst>
                  <a:ext uri="{FF2B5EF4-FFF2-40B4-BE49-F238E27FC236}">
                    <a16:creationId xmlns:a16="http://schemas.microsoft.com/office/drawing/2014/main" id="{0D73C1B3-4952-4832-ABA8-83FB29830BAA}"/>
                  </a:ext>
                </a:extLst>
              </p:cNvPr>
              <p:cNvSpPr/>
              <p:nvPr/>
            </p:nvSpPr>
            <p:spPr>
              <a:xfrm>
                <a:off x="9922573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</p:grpSp>
      </p:grpSp>
      <p:grpSp>
        <p:nvGrpSpPr>
          <p:cNvPr id="756" name="Grupa 755">
            <a:extLst>
              <a:ext uri="{FF2B5EF4-FFF2-40B4-BE49-F238E27FC236}">
                <a16:creationId xmlns:a16="http://schemas.microsoft.com/office/drawing/2014/main" id="{3779E556-9F9B-4FCB-84B3-3719F898B1E2}"/>
              </a:ext>
            </a:extLst>
          </p:cNvPr>
          <p:cNvGrpSpPr/>
          <p:nvPr/>
        </p:nvGrpSpPr>
        <p:grpSpPr>
          <a:xfrm>
            <a:off x="331362" y="891484"/>
            <a:ext cx="4777615" cy="180000"/>
            <a:chOff x="472248" y="1355637"/>
            <a:chExt cx="4777615" cy="180000"/>
          </a:xfrm>
        </p:grpSpPr>
        <p:grpSp>
          <p:nvGrpSpPr>
            <p:cNvPr id="757" name="Grupa 756">
              <a:extLst>
                <a:ext uri="{FF2B5EF4-FFF2-40B4-BE49-F238E27FC236}">
                  <a16:creationId xmlns:a16="http://schemas.microsoft.com/office/drawing/2014/main" id="{C08B77A6-76DB-478E-8C2C-969FD8C80833}"/>
                </a:ext>
              </a:extLst>
            </p:cNvPr>
            <p:cNvGrpSpPr/>
            <p:nvPr/>
          </p:nvGrpSpPr>
          <p:grpSpPr>
            <a:xfrm>
              <a:off x="472248" y="1355637"/>
              <a:ext cx="2376000" cy="180000"/>
              <a:chOff x="496502" y="1252861"/>
              <a:chExt cx="4814782" cy="252000"/>
            </a:xfrm>
            <a:solidFill>
              <a:schemeClr val="bg1"/>
            </a:solidFill>
          </p:grpSpPr>
          <p:sp>
            <p:nvSpPr>
              <p:cNvPr id="775" name="Pravokutnik 774">
                <a:extLst>
                  <a:ext uri="{FF2B5EF4-FFF2-40B4-BE49-F238E27FC236}">
                    <a16:creationId xmlns:a16="http://schemas.microsoft.com/office/drawing/2014/main" id="{70977A2E-357D-4A7F-98E3-208520392313}"/>
                  </a:ext>
                </a:extLst>
              </p:cNvPr>
              <p:cNvSpPr/>
              <p:nvPr/>
            </p:nvSpPr>
            <p:spPr>
              <a:xfrm>
                <a:off x="49650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76" name="Pravokutnik 775">
                <a:extLst>
                  <a:ext uri="{FF2B5EF4-FFF2-40B4-BE49-F238E27FC236}">
                    <a16:creationId xmlns:a16="http://schemas.microsoft.com/office/drawing/2014/main" id="{9209423F-225F-4CCE-B4C9-C5821BD6BB87}"/>
                  </a:ext>
                </a:extLst>
              </p:cNvPr>
              <p:cNvSpPr/>
              <p:nvPr/>
            </p:nvSpPr>
            <p:spPr>
              <a:xfrm>
                <a:off x="80068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77" name="Pravokutnik 776">
                <a:extLst>
                  <a:ext uri="{FF2B5EF4-FFF2-40B4-BE49-F238E27FC236}">
                    <a16:creationId xmlns:a16="http://schemas.microsoft.com/office/drawing/2014/main" id="{99CAD656-196C-4FBF-A50F-D36B15A6B47F}"/>
                  </a:ext>
                </a:extLst>
              </p:cNvPr>
              <p:cNvSpPr/>
              <p:nvPr/>
            </p:nvSpPr>
            <p:spPr>
              <a:xfrm>
                <a:off x="110487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78" name="Pravokutnik 777">
                <a:extLst>
                  <a:ext uri="{FF2B5EF4-FFF2-40B4-BE49-F238E27FC236}">
                    <a16:creationId xmlns:a16="http://schemas.microsoft.com/office/drawing/2014/main" id="{8A6DBA74-901B-4D5B-AB05-39767E7F12A7}"/>
                  </a:ext>
                </a:extLst>
              </p:cNvPr>
              <p:cNvSpPr/>
              <p:nvPr/>
            </p:nvSpPr>
            <p:spPr>
              <a:xfrm>
                <a:off x="140905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79" name="Pravokutnik 778">
                <a:extLst>
                  <a:ext uri="{FF2B5EF4-FFF2-40B4-BE49-F238E27FC236}">
                    <a16:creationId xmlns:a16="http://schemas.microsoft.com/office/drawing/2014/main" id="{7C13DD8A-0E98-42EB-B631-FAED245FD844}"/>
                  </a:ext>
                </a:extLst>
              </p:cNvPr>
              <p:cNvSpPr/>
              <p:nvPr/>
            </p:nvSpPr>
            <p:spPr>
              <a:xfrm>
                <a:off x="171324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80" name="Pravokutnik 779">
                <a:extLst>
                  <a:ext uri="{FF2B5EF4-FFF2-40B4-BE49-F238E27FC236}">
                    <a16:creationId xmlns:a16="http://schemas.microsoft.com/office/drawing/2014/main" id="{F49940DF-8597-4D85-B05A-5FF595CDE6B7}"/>
                  </a:ext>
                </a:extLst>
              </p:cNvPr>
              <p:cNvSpPr/>
              <p:nvPr/>
            </p:nvSpPr>
            <p:spPr>
              <a:xfrm>
                <a:off x="201742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81" name="Pravokutnik 780">
                <a:extLst>
                  <a:ext uri="{FF2B5EF4-FFF2-40B4-BE49-F238E27FC236}">
                    <a16:creationId xmlns:a16="http://schemas.microsoft.com/office/drawing/2014/main" id="{0693F1CC-5B22-4241-94E8-852F439535CE}"/>
                  </a:ext>
                </a:extLst>
              </p:cNvPr>
              <p:cNvSpPr/>
              <p:nvPr/>
            </p:nvSpPr>
            <p:spPr>
              <a:xfrm>
                <a:off x="232161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82" name="Pravokutnik 781">
                <a:extLst>
                  <a:ext uri="{FF2B5EF4-FFF2-40B4-BE49-F238E27FC236}">
                    <a16:creationId xmlns:a16="http://schemas.microsoft.com/office/drawing/2014/main" id="{F2A1F83E-CD6B-4FA4-96F8-BFFC0D777396}"/>
                  </a:ext>
                </a:extLst>
              </p:cNvPr>
              <p:cNvSpPr/>
              <p:nvPr/>
            </p:nvSpPr>
            <p:spPr>
              <a:xfrm>
                <a:off x="292998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83" name="Pravokutnik 782">
                <a:extLst>
                  <a:ext uri="{FF2B5EF4-FFF2-40B4-BE49-F238E27FC236}">
                    <a16:creationId xmlns:a16="http://schemas.microsoft.com/office/drawing/2014/main" id="{5D5E129C-A757-4695-95E7-5C4C8AE317FB}"/>
                  </a:ext>
                </a:extLst>
              </p:cNvPr>
              <p:cNvSpPr/>
              <p:nvPr/>
            </p:nvSpPr>
            <p:spPr>
              <a:xfrm>
                <a:off x="262579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84" name="Pravokutnik 783">
                <a:extLst>
                  <a:ext uri="{FF2B5EF4-FFF2-40B4-BE49-F238E27FC236}">
                    <a16:creationId xmlns:a16="http://schemas.microsoft.com/office/drawing/2014/main" id="{057BE013-D236-4692-A759-649F7250014B}"/>
                  </a:ext>
                </a:extLst>
              </p:cNvPr>
              <p:cNvSpPr/>
              <p:nvPr/>
            </p:nvSpPr>
            <p:spPr>
              <a:xfrm>
                <a:off x="323416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85" name="Pravokutnik 784">
                <a:extLst>
                  <a:ext uri="{FF2B5EF4-FFF2-40B4-BE49-F238E27FC236}">
                    <a16:creationId xmlns:a16="http://schemas.microsoft.com/office/drawing/2014/main" id="{8C5E0CE9-E721-4127-ABD5-72A40CE123BA}"/>
                  </a:ext>
                </a:extLst>
              </p:cNvPr>
              <p:cNvSpPr/>
              <p:nvPr/>
            </p:nvSpPr>
            <p:spPr>
              <a:xfrm>
                <a:off x="353835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86" name="Pravokutnik 785">
                <a:extLst>
                  <a:ext uri="{FF2B5EF4-FFF2-40B4-BE49-F238E27FC236}">
                    <a16:creationId xmlns:a16="http://schemas.microsoft.com/office/drawing/2014/main" id="{04F6C82D-0EF3-462B-8C64-A26C0755C4EE}"/>
                  </a:ext>
                </a:extLst>
              </p:cNvPr>
              <p:cNvSpPr/>
              <p:nvPr/>
            </p:nvSpPr>
            <p:spPr>
              <a:xfrm>
                <a:off x="384253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87" name="Pravokutnik 786">
                <a:extLst>
                  <a:ext uri="{FF2B5EF4-FFF2-40B4-BE49-F238E27FC236}">
                    <a16:creationId xmlns:a16="http://schemas.microsoft.com/office/drawing/2014/main" id="{7D1DA397-6F4D-4221-98F1-BBC95CFB0D21}"/>
                  </a:ext>
                </a:extLst>
              </p:cNvPr>
              <p:cNvSpPr/>
              <p:nvPr/>
            </p:nvSpPr>
            <p:spPr>
              <a:xfrm>
                <a:off x="414672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88" name="Pravokutnik 787">
                <a:extLst>
                  <a:ext uri="{FF2B5EF4-FFF2-40B4-BE49-F238E27FC236}">
                    <a16:creationId xmlns:a16="http://schemas.microsoft.com/office/drawing/2014/main" id="{3326258A-3B92-415A-A151-E9C58DCB6663}"/>
                  </a:ext>
                </a:extLst>
              </p:cNvPr>
              <p:cNvSpPr/>
              <p:nvPr/>
            </p:nvSpPr>
            <p:spPr>
              <a:xfrm>
                <a:off x="445090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89" name="Pravokutnik 788">
                <a:extLst>
                  <a:ext uri="{FF2B5EF4-FFF2-40B4-BE49-F238E27FC236}">
                    <a16:creationId xmlns:a16="http://schemas.microsoft.com/office/drawing/2014/main" id="{7A44E9F9-07AD-42FE-AEAB-E0E8B89AB013}"/>
                  </a:ext>
                </a:extLst>
              </p:cNvPr>
              <p:cNvSpPr/>
              <p:nvPr/>
            </p:nvSpPr>
            <p:spPr>
              <a:xfrm>
                <a:off x="475509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90" name="Pravokutnik 789">
                <a:extLst>
                  <a:ext uri="{FF2B5EF4-FFF2-40B4-BE49-F238E27FC236}">
                    <a16:creationId xmlns:a16="http://schemas.microsoft.com/office/drawing/2014/main" id="{45E301B7-67A1-41FD-9FBC-61304618644A}"/>
                  </a:ext>
                </a:extLst>
              </p:cNvPr>
              <p:cNvSpPr/>
              <p:nvPr/>
            </p:nvSpPr>
            <p:spPr>
              <a:xfrm>
                <a:off x="5059284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</p:grpSp>
        <p:grpSp>
          <p:nvGrpSpPr>
            <p:cNvPr id="758" name="Grupa 757">
              <a:extLst>
                <a:ext uri="{FF2B5EF4-FFF2-40B4-BE49-F238E27FC236}">
                  <a16:creationId xmlns:a16="http://schemas.microsoft.com/office/drawing/2014/main" id="{C19CF381-B177-4C69-B29A-40B2DA4AE41C}"/>
                </a:ext>
              </a:extLst>
            </p:cNvPr>
            <p:cNvGrpSpPr/>
            <p:nvPr/>
          </p:nvGrpSpPr>
          <p:grpSpPr>
            <a:xfrm>
              <a:off x="2873863" y="1355637"/>
              <a:ext cx="2376000" cy="180000"/>
              <a:chOff x="496502" y="1252861"/>
              <a:chExt cx="4814782" cy="252000"/>
            </a:xfrm>
            <a:solidFill>
              <a:schemeClr val="bg1"/>
            </a:solidFill>
          </p:grpSpPr>
          <p:sp>
            <p:nvSpPr>
              <p:cNvPr id="759" name="Pravokutnik 758">
                <a:extLst>
                  <a:ext uri="{FF2B5EF4-FFF2-40B4-BE49-F238E27FC236}">
                    <a16:creationId xmlns:a16="http://schemas.microsoft.com/office/drawing/2014/main" id="{2660FF76-7980-47DB-B62A-9A998D124AD0}"/>
                  </a:ext>
                </a:extLst>
              </p:cNvPr>
              <p:cNvSpPr/>
              <p:nvPr/>
            </p:nvSpPr>
            <p:spPr>
              <a:xfrm>
                <a:off x="49650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60" name="Pravokutnik 759">
                <a:extLst>
                  <a:ext uri="{FF2B5EF4-FFF2-40B4-BE49-F238E27FC236}">
                    <a16:creationId xmlns:a16="http://schemas.microsoft.com/office/drawing/2014/main" id="{1414F5E6-26C9-4670-998A-23808BC6B99D}"/>
                  </a:ext>
                </a:extLst>
              </p:cNvPr>
              <p:cNvSpPr/>
              <p:nvPr/>
            </p:nvSpPr>
            <p:spPr>
              <a:xfrm>
                <a:off x="80068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61" name="Pravokutnik 760">
                <a:extLst>
                  <a:ext uri="{FF2B5EF4-FFF2-40B4-BE49-F238E27FC236}">
                    <a16:creationId xmlns:a16="http://schemas.microsoft.com/office/drawing/2014/main" id="{D1C2617D-79FF-4AE7-BDA1-1343AE0E1906}"/>
                  </a:ext>
                </a:extLst>
              </p:cNvPr>
              <p:cNvSpPr/>
              <p:nvPr/>
            </p:nvSpPr>
            <p:spPr>
              <a:xfrm>
                <a:off x="110487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62" name="Pravokutnik 761">
                <a:extLst>
                  <a:ext uri="{FF2B5EF4-FFF2-40B4-BE49-F238E27FC236}">
                    <a16:creationId xmlns:a16="http://schemas.microsoft.com/office/drawing/2014/main" id="{D9AE04B2-B4E0-4349-9B73-609F6044CA7F}"/>
                  </a:ext>
                </a:extLst>
              </p:cNvPr>
              <p:cNvSpPr/>
              <p:nvPr/>
            </p:nvSpPr>
            <p:spPr>
              <a:xfrm>
                <a:off x="140905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63" name="Pravokutnik 762">
                <a:extLst>
                  <a:ext uri="{FF2B5EF4-FFF2-40B4-BE49-F238E27FC236}">
                    <a16:creationId xmlns:a16="http://schemas.microsoft.com/office/drawing/2014/main" id="{93389C90-14CA-43D1-A7A2-347F9A543F7B}"/>
                  </a:ext>
                </a:extLst>
              </p:cNvPr>
              <p:cNvSpPr/>
              <p:nvPr/>
            </p:nvSpPr>
            <p:spPr>
              <a:xfrm>
                <a:off x="171324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64" name="Pravokutnik 763">
                <a:extLst>
                  <a:ext uri="{FF2B5EF4-FFF2-40B4-BE49-F238E27FC236}">
                    <a16:creationId xmlns:a16="http://schemas.microsoft.com/office/drawing/2014/main" id="{7E3CDA5B-C189-4A23-BB75-0FDE10751446}"/>
                  </a:ext>
                </a:extLst>
              </p:cNvPr>
              <p:cNvSpPr/>
              <p:nvPr/>
            </p:nvSpPr>
            <p:spPr>
              <a:xfrm>
                <a:off x="201742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65" name="Pravokutnik 764">
                <a:extLst>
                  <a:ext uri="{FF2B5EF4-FFF2-40B4-BE49-F238E27FC236}">
                    <a16:creationId xmlns:a16="http://schemas.microsoft.com/office/drawing/2014/main" id="{93CB6B1E-912E-4F07-A386-2ED2FB0CF63B}"/>
                  </a:ext>
                </a:extLst>
              </p:cNvPr>
              <p:cNvSpPr/>
              <p:nvPr/>
            </p:nvSpPr>
            <p:spPr>
              <a:xfrm>
                <a:off x="232161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66" name="Pravokutnik 765">
                <a:extLst>
                  <a:ext uri="{FF2B5EF4-FFF2-40B4-BE49-F238E27FC236}">
                    <a16:creationId xmlns:a16="http://schemas.microsoft.com/office/drawing/2014/main" id="{0C18476D-808E-4589-AA65-9A61265D4DAD}"/>
                  </a:ext>
                </a:extLst>
              </p:cNvPr>
              <p:cNvSpPr/>
              <p:nvPr/>
            </p:nvSpPr>
            <p:spPr>
              <a:xfrm>
                <a:off x="292998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67" name="Pravokutnik 766">
                <a:extLst>
                  <a:ext uri="{FF2B5EF4-FFF2-40B4-BE49-F238E27FC236}">
                    <a16:creationId xmlns:a16="http://schemas.microsoft.com/office/drawing/2014/main" id="{56553163-37DF-47C5-955C-CCFB3529E26E}"/>
                  </a:ext>
                </a:extLst>
              </p:cNvPr>
              <p:cNvSpPr/>
              <p:nvPr/>
            </p:nvSpPr>
            <p:spPr>
              <a:xfrm>
                <a:off x="262579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68" name="Pravokutnik 767">
                <a:extLst>
                  <a:ext uri="{FF2B5EF4-FFF2-40B4-BE49-F238E27FC236}">
                    <a16:creationId xmlns:a16="http://schemas.microsoft.com/office/drawing/2014/main" id="{0EC12D39-498B-403A-B59D-FEF7A03855E7}"/>
                  </a:ext>
                </a:extLst>
              </p:cNvPr>
              <p:cNvSpPr/>
              <p:nvPr/>
            </p:nvSpPr>
            <p:spPr>
              <a:xfrm>
                <a:off x="323416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69" name="Pravokutnik 768">
                <a:extLst>
                  <a:ext uri="{FF2B5EF4-FFF2-40B4-BE49-F238E27FC236}">
                    <a16:creationId xmlns:a16="http://schemas.microsoft.com/office/drawing/2014/main" id="{2FB8870A-2CF6-4213-9982-90DE138EE7BA}"/>
                  </a:ext>
                </a:extLst>
              </p:cNvPr>
              <p:cNvSpPr/>
              <p:nvPr/>
            </p:nvSpPr>
            <p:spPr>
              <a:xfrm>
                <a:off x="353835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70" name="Pravokutnik 769">
                <a:extLst>
                  <a:ext uri="{FF2B5EF4-FFF2-40B4-BE49-F238E27FC236}">
                    <a16:creationId xmlns:a16="http://schemas.microsoft.com/office/drawing/2014/main" id="{2B329457-A7A6-4778-AD26-2AFC418EB695}"/>
                  </a:ext>
                </a:extLst>
              </p:cNvPr>
              <p:cNvSpPr/>
              <p:nvPr/>
            </p:nvSpPr>
            <p:spPr>
              <a:xfrm>
                <a:off x="384253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71" name="Pravokutnik 770">
                <a:extLst>
                  <a:ext uri="{FF2B5EF4-FFF2-40B4-BE49-F238E27FC236}">
                    <a16:creationId xmlns:a16="http://schemas.microsoft.com/office/drawing/2014/main" id="{803CC24E-0059-4758-9180-21A9AE2E42AE}"/>
                  </a:ext>
                </a:extLst>
              </p:cNvPr>
              <p:cNvSpPr/>
              <p:nvPr/>
            </p:nvSpPr>
            <p:spPr>
              <a:xfrm>
                <a:off x="414672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72" name="Pravokutnik 771">
                <a:extLst>
                  <a:ext uri="{FF2B5EF4-FFF2-40B4-BE49-F238E27FC236}">
                    <a16:creationId xmlns:a16="http://schemas.microsoft.com/office/drawing/2014/main" id="{8D456E68-CDC5-4357-99D7-A9C776F6B678}"/>
                  </a:ext>
                </a:extLst>
              </p:cNvPr>
              <p:cNvSpPr/>
              <p:nvPr/>
            </p:nvSpPr>
            <p:spPr>
              <a:xfrm>
                <a:off x="445090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73" name="Pravokutnik 772">
                <a:extLst>
                  <a:ext uri="{FF2B5EF4-FFF2-40B4-BE49-F238E27FC236}">
                    <a16:creationId xmlns:a16="http://schemas.microsoft.com/office/drawing/2014/main" id="{A1228D31-9E7B-4A84-A5F7-2BC3F2C97382}"/>
                  </a:ext>
                </a:extLst>
              </p:cNvPr>
              <p:cNvSpPr/>
              <p:nvPr/>
            </p:nvSpPr>
            <p:spPr>
              <a:xfrm>
                <a:off x="475509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74" name="Pravokutnik 773">
                <a:extLst>
                  <a:ext uri="{FF2B5EF4-FFF2-40B4-BE49-F238E27FC236}">
                    <a16:creationId xmlns:a16="http://schemas.microsoft.com/office/drawing/2014/main" id="{028D1688-E7B7-4C7B-843F-5D0B9CEEEAB0}"/>
                  </a:ext>
                </a:extLst>
              </p:cNvPr>
              <p:cNvSpPr/>
              <p:nvPr/>
            </p:nvSpPr>
            <p:spPr>
              <a:xfrm>
                <a:off x="5059284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</p:grpSp>
      </p:grpSp>
      <p:grpSp>
        <p:nvGrpSpPr>
          <p:cNvPr id="791" name="Grupa 790">
            <a:extLst>
              <a:ext uri="{FF2B5EF4-FFF2-40B4-BE49-F238E27FC236}">
                <a16:creationId xmlns:a16="http://schemas.microsoft.com/office/drawing/2014/main" id="{A27DFE40-8811-48E2-A4D0-287077880168}"/>
              </a:ext>
            </a:extLst>
          </p:cNvPr>
          <p:cNvGrpSpPr/>
          <p:nvPr/>
        </p:nvGrpSpPr>
        <p:grpSpPr>
          <a:xfrm>
            <a:off x="317811" y="4176290"/>
            <a:ext cx="9748978" cy="180000"/>
            <a:chOff x="472248" y="4822498"/>
            <a:chExt cx="9748978" cy="180000"/>
          </a:xfrm>
        </p:grpSpPr>
        <p:grpSp>
          <p:nvGrpSpPr>
            <p:cNvPr id="792" name="Grupa 791">
              <a:extLst>
                <a:ext uri="{FF2B5EF4-FFF2-40B4-BE49-F238E27FC236}">
                  <a16:creationId xmlns:a16="http://schemas.microsoft.com/office/drawing/2014/main" id="{5B88BDC1-DD9B-4D90-B551-20E47D28E512}"/>
                </a:ext>
              </a:extLst>
            </p:cNvPr>
            <p:cNvGrpSpPr/>
            <p:nvPr/>
          </p:nvGrpSpPr>
          <p:grpSpPr>
            <a:xfrm>
              <a:off x="472248" y="4822498"/>
              <a:ext cx="4860000" cy="180000"/>
              <a:chOff x="496502" y="2158383"/>
              <a:chExt cx="9678071" cy="252000"/>
            </a:xfrm>
            <a:solidFill>
              <a:schemeClr val="bg1"/>
            </a:solidFill>
          </p:grpSpPr>
          <p:sp>
            <p:nvSpPr>
              <p:cNvPr id="826" name="Pravokutnik 825">
                <a:extLst>
                  <a:ext uri="{FF2B5EF4-FFF2-40B4-BE49-F238E27FC236}">
                    <a16:creationId xmlns:a16="http://schemas.microsoft.com/office/drawing/2014/main" id="{F10938CB-1B20-497A-A500-DD0AFE677CC1}"/>
                  </a:ext>
                </a:extLst>
              </p:cNvPr>
              <p:cNvSpPr/>
              <p:nvPr/>
            </p:nvSpPr>
            <p:spPr>
              <a:xfrm>
                <a:off x="49650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827" name="Pravokutnik 826">
                <a:extLst>
                  <a:ext uri="{FF2B5EF4-FFF2-40B4-BE49-F238E27FC236}">
                    <a16:creationId xmlns:a16="http://schemas.microsoft.com/office/drawing/2014/main" id="{EBD164B9-0F4F-4A69-95AA-EB13C9246FDC}"/>
                  </a:ext>
                </a:extLst>
              </p:cNvPr>
              <p:cNvSpPr/>
              <p:nvPr/>
            </p:nvSpPr>
            <p:spPr>
              <a:xfrm>
                <a:off x="80068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828" name="Pravokutnik 827">
                <a:extLst>
                  <a:ext uri="{FF2B5EF4-FFF2-40B4-BE49-F238E27FC236}">
                    <a16:creationId xmlns:a16="http://schemas.microsoft.com/office/drawing/2014/main" id="{798BBC7C-F569-45C9-AF01-5FECC9F706BF}"/>
                  </a:ext>
                </a:extLst>
              </p:cNvPr>
              <p:cNvSpPr/>
              <p:nvPr/>
            </p:nvSpPr>
            <p:spPr>
              <a:xfrm>
                <a:off x="110487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829" name="Pravokutnik 828">
                <a:extLst>
                  <a:ext uri="{FF2B5EF4-FFF2-40B4-BE49-F238E27FC236}">
                    <a16:creationId xmlns:a16="http://schemas.microsoft.com/office/drawing/2014/main" id="{97C704AF-C39B-499D-B4C3-2B9D0E277FC7}"/>
                  </a:ext>
                </a:extLst>
              </p:cNvPr>
              <p:cNvSpPr/>
              <p:nvPr/>
            </p:nvSpPr>
            <p:spPr>
              <a:xfrm>
                <a:off x="140905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830" name="Pravokutnik 829">
                <a:extLst>
                  <a:ext uri="{FF2B5EF4-FFF2-40B4-BE49-F238E27FC236}">
                    <a16:creationId xmlns:a16="http://schemas.microsoft.com/office/drawing/2014/main" id="{8A03A0A1-BD57-466C-A9E6-73A94B9BD018}"/>
                  </a:ext>
                </a:extLst>
              </p:cNvPr>
              <p:cNvSpPr/>
              <p:nvPr/>
            </p:nvSpPr>
            <p:spPr>
              <a:xfrm>
                <a:off x="171324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831" name="Pravokutnik 830">
                <a:extLst>
                  <a:ext uri="{FF2B5EF4-FFF2-40B4-BE49-F238E27FC236}">
                    <a16:creationId xmlns:a16="http://schemas.microsoft.com/office/drawing/2014/main" id="{1FEFD375-6A28-4000-B82C-DDFC5FADB2A9}"/>
                  </a:ext>
                </a:extLst>
              </p:cNvPr>
              <p:cNvSpPr/>
              <p:nvPr/>
            </p:nvSpPr>
            <p:spPr>
              <a:xfrm>
                <a:off x="201742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832" name="Pravokutnik 831">
                <a:extLst>
                  <a:ext uri="{FF2B5EF4-FFF2-40B4-BE49-F238E27FC236}">
                    <a16:creationId xmlns:a16="http://schemas.microsoft.com/office/drawing/2014/main" id="{F79DDEEA-3658-4C3B-95B8-035F5BCE29A3}"/>
                  </a:ext>
                </a:extLst>
              </p:cNvPr>
              <p:cNvSpPr/>
              <p:nvPr/>
            </p:nvSpPr>
            <p:spPr>
              <a:xfrm>
                <a:off x="232161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833" name="Pravokutnik 832">
                <a:extLst>
                  <a:ext uri="{FF2B5EF4-FFF2-40B4-BE49-F238E27FC236}">
                    <a16:creationId xmlns:a16="http://schemas.microsoft.com/office/drawing/2014/main" id="{52333EB6-34B3-422F-8EA3-6E0E0DB55A10}"/>
                  </a:ext>
                </a:extLst>
              </p:cNvPr>
              <p:cNvSpPr/>
              <p:nvPr/>
            </p:nvSpPr>
            <p:spPr>
              <a:xfrm>
                <a:off x="292998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834" name="Pravokutnik 833">
                <a:extLst>
                  <a:ext uri="{FF2B5EF4-FFF2-40B4-BE49-F238E27FC236}">
                    <a16:creationId xmlns:a16="http://schemas.microsoft.com/office/drawing/2014/main" id="{23A09984-CB21-49B6-BBA1-916660ACFEBF}"/>
                  </a:ext>
                </a:extLst>
              </p:cNvPr>
              <p:cNvSpPr/>
              <p:nvPr/>
            </p:nvSpPr>
            <p:spPr>
              <a:xfrm>
                <a:off x="262579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835" name="Pravokutnik 834">
                <a:extLst>
                  <a:ext uri="{FF2B5EF4-FFF2-40B4-BE49-F238E27FC236}">
                    <a16:creationId xmlns:a16="http://schemas.microsoft.com/office/drawing/2014/main" id="{04A878EF-28C0-4D68-8EE5-90D5F327EE7C}"/>
                  </a:ext>
                </a:extLst>
              </p:cNvPr>
              <p:cNvSpPr/>
              <p:nvPr/>
            </p:nvSpPr>
            <p:spPr>
              <a:xfrm>
                <a:off x="323416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836" name="Pravokutnik 835">
                <a:extLst>
                  <a:ext uri="{FF2B5EF4-FFF2-40B4-BE49-F238E27FC236}">
                    <a16:creationId xmlns:a16="http://schemas.microsoft.com/office/drawing/2014/main" id="{71DBC9FC-962D-40E2-8636-BA7A002ABE8F}"/>
                  </a:ext>
                </a:extLst>
              </p:cNvPr>
              <p:cNvSpPr/>
              <p:nvPr/>
            </p:nvSpPr>
            <p:spPr>
              <a:xfrm>
                <a:off x="353835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837" name="Pravokutnik 836">
                <a:extLst>
                  <a:ext uri="{FF2B5EF4-FFF2-40B4-BE49-F238E27FC236}">
                    <a16:creationId xmlns:a16="http://schemas.microsoft.com/office/drawing/2014/main" id="{854E6769-AD1E-491A-8CB1-7F5ED196E789}"/>
                  </a:ext>
                </a:extLst>
              </p:cNvPr>
              <p:cNvSpPr/>
              <p:nvPr/>
            </p:nvSpPr>
            <p:spPr>
              <a:xfrm>
                <a:off x="384253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838" name="Pravokutnik 837">
                <a:extLst>
                  <a:ext uri="{FF2B5EF4-FFF2-40B4-BE49-F238E27FC236}">
                    <a16:creationId xmlns:a16="http://schemas.microsoft.com/office/drawing/2014/main" id="{7B7F8754-EA00-45D3-A316-EB0DF625DB19}"/>
                  </a:ext>
                </a:extLst>
              </p:cNvPr>
              <p:cNvSpPr/>
              <p:nvPr/>
            </p:nvSpPr>
            <p:spPr>
              <a:xfrm>
                <a:off x="414672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839" name="Pravokutnik 838">
                <a:extLst>
                  <a:ext uri="{FF2B5EF4-FFF2-40B4-BE49-F238E27FC236}">
                    <a16:creationId xmlns:a16="http://schemas.microsoft.com/office/drawing/2014/main" id="{0D7D413C-0641-4470-B17F-38012C47E878}"/>
                  </a:ext>
                </a:extLst>
              </p:cNvPr>
              <p:cNvSpPr/>
              <p:nvPr/>
            </p:nvSpPr>
            <p:spPr>
              <a:xfrm>
                <a:off x="445090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840" name="Pravokutnik 839">
                <a:extLst>
                  <a:ext uri="{FF2B5EF4-FFF2-40B4-BE49-F238E27FC236}">
                    <a16:creationId xmlns:a16="http://schemas.microsoft.com/office/drawing/2014/main" id="{187AE530-320B-4DE1-9286-299427D3526F}"/>
                  </a:ext>
                </a:extLst>
              </p:cNvPr>
              <p:cNvSpPr/>
              <p:nvPr/>
            </p:nvSpPr>
            <p:spPr>
              <a:xfrm>
                <a:off x="475509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841" name="Pravokutnik 840">
                <a:extLst>
                  <a:ext uri="{FF2B5EF4-FFF2-40B4-BE49-F238E27FC236}">
                    <a16:creationId xmlns:a16="http://schemas.microsoft.com/office/drawing/2014/main" id="{B458DFA3-CE6A-4DB3-824B-1F72BEA8E9C6}"/>
                  </a:ext>
                </a:extLst>
              </p:cNvPr>
              <p:cNvSpPr/>
              <p:nvPr/>
            </p:nvSpPr>
            <p:spPr>
              <a:xfrm>
                <a:off x="5059284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842" name="Pravokutnik 841">
                <a:extLst>
                  <a:ext uri="{FF2B5EF4-FFF2-40B4-BE49-F238E27FC236}">
                    <a16:creationId xmlns:a16="http://schemas.microsoft.com/office/drawing/2014/main" id="{6D524E81-D585-4DE3-8087-91C805DFB88B}"/>
                  </a:ext>
                </a:extLst>
              </p:cNvPr>
              <p:cNvSpPr/>
              <p:nvPr/>
            </p:nvSpPr>
            <p:spPr>
              <a:xfrm>
                <a:off x="535979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843" name="Pravokutnik 842">
                <a:extLst>
                  <a:ext uri="{FF2B5EF4-FFF2-40B4-BE49-F238E27FC236}">
                    <a16:creationId xmlns:a16="http://schemas.microsoft.com/office/drawing/2014/main" id="{EF66178A-221F-47C8-8C09-D823AA9179D9}"/>
                  </a:ext>
                </a:extLst>
              </p:cNvPr>
              <p:cNvSpPr/>
              <p:nvPr/>
            </p:nvSpPr>
            <p:spPr>
              <a:xfrm>
                <a:off x="566397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844" name="Pravokutnik 843">
                <a:extLst>
                  <a:ext uri="{FF2B5EF4-FFF2-40B4-BE49-F238E27FC236}">
                    <a16:creationId xmlns:a16="http://schemas.microsoft.com/office/drawing/2014/main" id="{48E9D105-6740-4B46-8D13-D9BA588C29E1}"/>
                  </a:ext>
                </a:extLst>
              </p:cNvPr>
              <p:cNvSpPr/>
              <p:nvPr/>
            </p:nvSpPr>
            <p:spPr>
              <a:xfrm>
                <a:off x="596816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845" name="Pravokutnik 844">
                <a:extLst>
                  <a:ext uri="{FF2B5EF4-FFF2-40B4-BE49-F238E27FC236}">
                    <a16:creationId xmlns:a16="http://schemas.microsoft.com/office/drawing/2014/main" id="{51D546EA-63AD-4112-AA89-34F57F65662C}"/>
                  </a:ext>
                </a:extLst>
              </p:cNvPr>
              <p:cNvSpPr/>
              <p:nvPr/>
            </p:nvSpPr>
            <p:spPr>
              <a:xfrm>
                <a:off x="627234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846" name="Pravokutnik 845">
                <a:extLst>
                  <a:ext uri="{FF2B5EF4-FFF2-40B4-BE49-F238E27FC236}">
                    <a16:creationId xmlns:a16="http://schemas.microsoft.com/office/drawing/2014/main" id="{682D12ED-0E39-4428-80B5-DF8FDD9475BD}"/>
                  </a:ext>
                </a:extLst>
              </p:cNvPr>
              <p:cNvSpPr/>
              <p:nvPr/>
            </p:nvSpPr>
            <p:spPr>
              <a:xfrm>
                <a:off x="657653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847" name="Pravokutnik 846">
                <a:extLst>
                  <a:ext uri="{FF2B5EF4-FFF2-40B4-BE49-F238E27FC236}">
                    <a16:creationId xmlns:a16="http://schemas.microsoft.com/office/drawing/2014/main" id="{EAF2FBDD-8A25-412E-9E3B-985C93610599}"/>
                  </a:ext>
                </a:extLst>
              </p:cNvPr>
              <p:cNvSpPr/>
              <p:nvPr/>
            </p:nvSpPr>
            <p:spPr>
              <a:xfrm>
                <a:off x="688071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848" name="Pravokutnik 847">
                <a:extLst>
                  <a:ext uri="{FF2B5EF4-FFF2-40B4-BE49-F238E27FC236}">
                    <a16:creationId xmlns:a16="http://schemas.microsoft.com/office/drawing/2014/main" id="{D30AB27D-4438-468D-B93F-379BBE66EDC5}"/>
                  </a:ext>
                </a:extLst>
              </p:cNvPr>
              <p:cNvSpPr/>
              <p:nvPr/>
            </p:nvSpPr>
            <p:spPr>
              <a:xfrm>
                <a:off x="718490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849" name="Pravokutnik 848">
                <a:extLst>
                  <a:ext uri="{FF2B5EF4-FFF2-40B4-BE49-F238E27FC236}">
                    <a16:creationId xmlns:a16="http://schemas.microsoft.com/office/drawing/2014/main" id="{75331B10-A084-4AB3-8385-A36F8459E9A1}"/>
                  </a:ext>
                </a:extLst>
              </p:cNvPr>
              <p:cNvSpPr/>
              <p:nvPr/>
            </p:nvSpPr>
            <p:spPr>
              <a:xfrm>
                <a:off x="779327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850" name="Pravokutnik 849">
                <a:extLst>
                  <a:ext uri="{FF2B5EF4-FFF2-40B4-BE49-F238E27FC236}">
                    <a16:creationId xmlns:a16="http://schemas.microsoft.com/office/drawing/2014/main" id="{144CDCC2-7EC2-4F14-B2D6-F60A4CB4D0C1}"/>
                  </a:ext>
                </a:extLst>
              </p:cNvPr>
              <p:cNvSpPr/>
              <p:nvPr/>
            </p:nvSpPr>
            <p:spPr>
              <a:xfrm>
                <a:off x="748908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851" name="Pravokutnik 850">
                <a:extLst>
                  <a:ext uri="{FF2B5EF4-FFF2-40B4-BE49-F238E27FC236}">
                    <a16:creationId xmlns:a16="http://schemas.microsoft.com/office/drawing/2014/main" id="{DA519BEA-3C14-4AB3-9E57-D7BF5D46E78C}"/>
                  </a:ext>
                </a:extLst>
              </p:cNvPr>
              <p:cNvSpPr/>
              <p:nvPr/>
            </p:nvSpPr>
            <p:spPr>
              <a:xfrm>
                <a:off x="809745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852" name="Pravokutnik 851">
                <a:extLst>
                  <a:ext uri="{FF2B5EF4-FFF2-40B4-BE49-F238E27FC236}">
                    <a16:creationId xmlns:a16="http://schemas.microsoft.com/office/drawing/2014/main" id="{9674152C-94E0-459F-9FF1-3716C788DF3D}"/>
                  </a:ext>
                </a:extLst>
              </p:cNvPr>
              <p:cNvSpPr/>
              <p:nvPr/>
            </p:nvSpPr>
            <p:spPr>
              <a:xfrm>
                <a:off x="840164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853" name="Pravokutnik 852">
                <a:extLst>
                  <a:ext uri="{FF2B5EF4-FFF2-40B4-BE49-F238E27FC236}">
                    <a16:creationId xmlns:a16="http://schemas.microsoft.com/office/drawing/2014/main" id="{27AB5410-1DCE-4CD1-8A98-9FBA085B08B2}"/>
                  </a:ext>
                </a:extLst>
              </p:cNvPr>
              <p:cNvSpPr/>
              <p:nvPr/>
            </p:nvSpPr>
            <p:spPr>
              <a:xfrm>
                <a:off x="870582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854" name="Pravokutnik 853">
                <a:extLst>
                  <a:ext uri="{FF2B5EF4-FFF2-40B4-BE49-F238E27FC236}">
                    <a16:creationId xmlns:a16="http://schemas.microsoft.com/office/drawing/2014/main" id="{46D90ADC-AF49-471F-BE51-8EBA02ACE851}"/>
                  </a:ext>
                </a:extLst>
              </p:cNvPr>
              <p:cNvSpPr/>
              <p:nvPr/>
            </p:nvSpPr>
            <p:spPr>
              <a:xfrm>
                <a:off x="901001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855" name="Pravokutnik 854">
                <a:extLst>
                  <a:ext uri="{FF2B5EF4-FFF2-40B4-BE49-F238E27FC236}">
                    <a16:creationId xmlns:a16="http://schemas.microsoft.com/office/drawing/2014/main" id="{D6867BE7-002D-4CC9-8609-1C1956499DF7}"/>
                  </a:ext>
                </a:extLst>
              </p:cNvPr>
              <p:cNvSpPr/>
              <p:nvPr/>
            </p:nvSpPr>
            <p:spPr>
              <a:xfrm>
                <a:off x="931419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856" name="Pravokutnik 855">
                <a:extLst>
                  <a:ext uri="{FF2B5EF4-FFF2-40B4-BE49-F238E27FC236}">
                    <a16:creationId xmlns:a16="http://schemas.microsoft.com/office/drawing/2014/main" id="{ED949E46-92A3-488D-9727-48230EC4C02C}"/>
                  </a:ext>
                </a:extLst>
              </p:cNvPr>
              <p:cNvSpPr/>
              <p:nvPr/>
            </p:nvSpPr>
            <p:spPr>
              <a:xfrm>
                <a:off x="961838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857" name="Pravokutnik 856">
                <a:extLst>
                  <a:ext uri="{FF2B5EF4-FFF2-40B4-BE49-F238E27FC236}">
                    <a16:creationId xmlns:a16="http://schemas.microsoft.com/office/drawing/2014/main" id="{4C06904C-39F8-46C7-B045-336B974FF8F0}"/>
                  </a:ext>
                </a:extLst>
              </p:cNvPr>
              <p:cNvSpPr/>
              <p:nvPr/>
            </p:nvSpPr>
            <p:spPr>
              <a:xfrm>
                <a:off x="9922573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</p:grpSp>
        <p:grpSp>
          <p:nvGrpSpPr>
            <p:cNvPr id="793" name="Grupa 792">
              <a:extLst>
                <a:ext uri="{FF2B5EF4-FFF2-40B4-BE49-F238E27FC236}">
                  <a16:creationId xmlns:a16="http://schemas.microsoft.com/office/drawing/2014/main" id="{35279FA4-63AA-4882-8B9C-14D405A52E2D}"/>
                </a:ext>
              </a:extLst>
            </p:cNvPr>
            <p:cNvGrpSpPr/>
            <p:nvPr/>
          </p:nvGrpSpPr>
          <p:grpSpPr>
            <a:xfrm>
              <a:off x="5361226" y="4822498"/>
              <a:ext cx="4860000" cy="180000"/>
              <a:chOff x="496502" y="2158383"/>
              <a:chExt cx="9678071" cy="252000"/>
            </a:xfrm>
            <a:solidFill>
              <a:schemeClr val="bg1"/>
            </a:solidFill>
          </p:grpSpPr>
          <p:sp>
            <p:nvSpPr>
              <p:cNvPr id="794" name="Pravokutnik 793">
                <a:extLst>
                  <a:ext uri="{FF2B5EF4-FFF2-40B4-BE49-F238E27FC236}">
                    <a16:creationId xmlns:a16="http://schemas.microsoft.com/office/drawing/2014/main" id="{AE042D69-C088-425C-9E27-3E91D628D35E}"/>
                  </a:ext>
                </a:extLst>
              </p:cNvPr>
              <p:cNvSpPr/>
              <p:nvPr/>
            </p:nvSpPr>
            <p:spPr>
              <a:xfrm>
                <a:off x="49650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95" name="Pravokutnik 794">
                <a:extLst>
                  <a:ext uri="{FF2B5EF4-FFF2-40B4-BE49-F238E27FC236}">
                    <a16:creationId xmlns:a16="http://schemas.microsoft.com/office/drawing/2014/main" id="{F408320B-F5C9-437A-9E38-031A32D30436}"/>
                  </a:ext>
                </a:extLst>
              </p:cNvPr>
              <p:cNvSpPr/>
              <p:nvPr/>
            </p:nvSpPr>
            <p:spPr>
              <a:xfrm>
                <a:off x="80068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96" name="Pravokutnik 795">
                <a:extLst>
                  <a:ext uri="{FF2B5EF4-FFF2-40B4-BE49-F238E27FC236}">
                    <a16:creationId xmlns:a16="http://schemas.microsoft.com/office/drawing/2014/main" id="{3A730898-AD5F-4D32-8A55-FAF2BAF127E3}"/>
                  </a:ext>
                </a:extLst>
              </p:cNvPr>
              <p:cNvSpPr/>
              <p:nvPr/>
            </p:nvSpPr>
            <p:spPr>
              <a:xfrm>
                <a:off x="110487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97" name="Pravokutnik 796">
                <a:extLst>
                  <a:ext uri="{FF2B5EF4-FFF2-40B4-BE49-F238E27FC236}">
                    <a16:creationId xmlns:a16="http://schemas.microsoft.com/office/drawing/2014/main" id="{DEAA7A20-CFDE-4A3D-9E08-CA0D919DED3D}"/>
                  </a:ext>
                </a:extLst>
              </p:cNvPr>
              <p:cNvSpPr/>
              <p:nvPr/>
            </p:nvSpPr>
            <p:spPr>
              <a:xfrm>
                <a:off x="140905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98" name="Pravokutnik 797">
                <a:extLst>
                  <a:ext uri="{FF2B5EF4-FFF2-40B4-BE49-F238E27FC236}">
                    <a16:creationId xmlns:a16="http://schemas.microsoft.com/office/drawing/2014/main" id="{D76618DF-A2B3-4924-8E73-21D6EB3441A1}"/>
                  </a:ext>
                </a:extLst>
              </p:cNvPr>
              <p:cNvSpPr/>
              <p:nvPr/>
            </p:nvSpPr>
            <p:spPr>
              <a:xfrm>
                <a:off x="171324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99" name="Pravokutnik 798">
                <a:extLst>
                  <a:ext uri="{FF2B5EF4-FFF2-40B4-BE49-F238E27FC236}">
                    <a16:creationId xmlns:a16="http://schemas.microsoft.com/office/drawing/2014/main" id="{A59E85D9-72C7-42D2-A04F-FC558FDBCD10}"/>
                  </a:ext>
                </a:extLst>
              </p:cNvPr>
              <p:cNvSpPr/>
              <p:nvPr/>
            </p:nvSpPr>
            <p:spPr>
              <a:xfrm>
                <a:off x="201742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800" name="Pravokutnik 799">
                <a:extLst>
                  <a:ext uri="{FF2B5EF4-FFF2-40B4-BE49-F238E27FC236}">
                    <a16:creationId xmlns:a16="http://schemas.microsoft.com/office/drawing/2014/main" id="{D944F58E-AD9A-4953-9A1E-96608F818D9F}"/>
                  </a:ext>
                </a:extLst>
              </p:cNvPr>
              <p:cNvSpPr/>
              <p:nvPr/>
            </p:nvSpPr>
            <p:spPr>
              <a:xfrm>
                <a:off x="232161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801" name="Pravokutnik 800">
                <a:extLst>
                  <a:ext uri="{FF2B5EF4-FFF2-40B4-BE49-F238E27FC236}">
                    <a16:creationId xmlns:a16="http://schemas.microsoft.com/office/drawing/2014/main" id="{1640E110-A2E9-4D52-8D0F-0477275FE3E3}"/>
                  </a:ext>
                </a:extLst>
              </p:cNvPr>
              <p:cNvSpPr/>
              <p:nvPr/>
            </p:nvSpPr>
            <p:spPr>
              <a:xfrm>
                <a:off x="292998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802" name="Pravokutnik 801">
                <a:extLst>
                  <a:ext uri="{FF2B5EF4-FFF2-40B4-BE49-F238E27FC236}">
                    <a16:creationId xmlns:a16="http://schemas.microsoft.com/office/drawing/2014/main" id="{984BA726-1F6A-4F3E-B3F2-5D7154ECDAE7}"/>
                  </a:ext>
                </a:extLst>
              </p:cNvPr>
              <p:cNvSpPr/>
              <p:nvPr/>
            </p:nvSpPr>
            <p:spPr>
              <a:xfrm>
                <a:off x="262579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803" name="Pravokutnik 802">
                <a:extLst>
                  <a:ext uri="{FF2B5EF4-FFF2-40B4-BE49-F238E27FC236}">
                    <a16:creationId xmlns:a16="http://schemas.microsoft.com/office/drawing/2014/main" id="{EB4F030F-7837-4D00-A2E8-DF01AD5BFC26}"/>
                  </a:ext>
                </a:extLst>
              </p:cNvPr>
              <p:cNvSpPr/>
              <p:nvPr/>
            </p:nvSpPr>
            <p:spPr>
              <a:xfrm>
                <a:off x="323416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804" name="Pravokutnik 803">
                <a:extLst>
                  <a:ext uri="{FF2B5EF4-FFF2-40B4-BE49-F238E27FC236}">
                    <a16:creationId xmlns:a16="http://schemas.microsoft.com/office/drawing/2014/main" id="{EFDD1D9B-53BC-4424-970C-47D8D14125F2}"/>
                  </a:ext>
                </a:extLst>
              </p:cNvPr>
              <p:cNvSpPr/>
              <p:nvPr/>
            </p:nvSpPr>
            <p:spPr>
              <a:xfrm>
                <a:off x="353835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805" name="Pravokutnik 804">
                <a:extLst>
                  <a:ext uri="{FF2B5EF4-FFF2-40B4-BE49-F238E27FC236}">
                    <a16:creationId xmlns:a16="http://schemas.microsoft.com/office/drawing/2014/main" id="{96E97A44-A6EB-4061-8636-6D1F0F7A3A53}"/>
                  </a:ext>
                </a:extLst>
              </p:cNvPr>
              <p:cNvSpPr/>
              <p:nvPr/>
            </p:nvSpPr>
            <p:spPr>
              <a:xfrm>
                <a:off x="384253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806" name="Pravokutnik 805">
                <a:extLst>
                  <a:ext uri="{FF2B5EF4-FFF2-40B4-BE49-F238E27FC236}">
                    <a16:creationId xmlns:a16="http://schemas.microsoft.com/office/drawing/2014/main" id="{8C6D7DBF-F8F2-43D6-9216-B3FD8F02FA22}"/>
                  </a:ext>
                </a:extLst>
              </p:cNvPr>
              <p:cNvSpPr/>
              <p:nvPr/>
            </p:nvSpPr>
            <p:spPr>
              <a:xfrm>
                <a:off x="414672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807" name="Pravokutnik 806">
                <a:extLst>
                  <a:ext uri="{FF2B5EF4-FFF2-40B4-BE49-F238E27FC236}">
                    <a16:creationId xmlns:a16="http://schemas.microsoft.com/office/drawing/2014/main" id="{FE9CD1B5-AFEF-4EF5-A3B4-473249D03D2D}"/>
                  </a:ext>
                </a:extLst>
              </p:cNvPr>
              <p:cNvSpPr/>
              <p:nvPr/>
            </p:nvSpPr>
            <p:spPr>
              <a:xfrm>
                <a:off x="445090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808" name="Pravokutnik 807">
                <a:extLst>
                  <a:ext uri="{FF2B5EF4-FFF2-40B4-BE49-F238E27FC236}">
                    <a16:creationId xmlns:a16="http://schemas.microsoft.com/office/drawing/2014/main" id="{169DCFA4-31DE-45D2-9456-3AD163C93528}"/>
                  </a:ext>
                </a:extLst>
              </p:cNvPr>
              <p:cNvSpPr/>
              <p:nvPr/>
            </p:nvSpPr>
            <p:spPr>
              <a:xfrm>
                <a:off x="475509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809" name="Pravokutnik 808">
                <a:extLst>
                  <a:ext uri="{FF2B5EF4-FFF2-40B4-BE49-F238E27FC236}">
                    <a16:creationId xmlns:a16="http://schemas.microsoft.com/office/drawing/2014/main" id="{B60C0745-933F-4A8C-9015-FE2C757816E4}"/>
                  </a:ext>
                </a:extLst>
              </p:cNvPr>
              <p:cNvSpPr/>
              <p:nvPr/>
            </p:nvSpPr>
            <p:spPr>
              <a:xfrm>
                <a:off x="5059284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810" name="Pravokutnik 809">
                <a:extLst>
                  <a:ext uri="{FF2B5EF4-FFF2-40B4-BE49-F238E27FC236}">
                    <a16:creationId xmlns:a16="http://schemas.microsoft.com/office/drawing/2014/main" id="{F7D4DE94-864D-4669-AFC2-D95E75ED606C}"/>
                  </a:ext>
                </a:extLst>
              </p:cNvPr>
              <p:cNvSpPr/>
              <p:nvPr/>
            </p:nvSpPr>
            <p:spPr>
              <a:xfrm>
                <a:off x="535979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811" name="Pravokutnik 810">
                <a:extLst>
                  <a:ext uri="{FF2B5EF4-FFF2-40B4-BE49-F238E27FC236}">
                    <a16:creationId xmlns:a16="http://schemas.microsoft.com/office/drawing/2014/main" id="{1AD42EA2-5799-4E8C-B519-F42ADF89DC5C}"/>
                  </a:ext>
                </a:extLst>
              </p:cNvPr>
              <p:cNvSpPr/>
              <p:nvPr/>
            </p:nvSpPr>
            <p:spPr>
              <a:xfrm>
                <a:off x="566397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812" name="Pravokutnik 811">
                <a:extLst>
                  <a:ext uri="{FF2B5EF4-FFF2-40B4-BE49-F238E27FC236}">
                    <a16:creationId xmlns:a16="http://schemas.microsoft.com/office/drawing/2014/main" id="{7C28D3A4-E220-41D0-AD1F-2E6809682586}"/>
                  </a:ext>
                </a:extLst>
              </p:cNvPr>
              <p:cNvSpPr/>
              <p:nvPr/>
            </p:nvSpPr>
            <p:spPr>
              <a:xfrm>
                <a:off x="596816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813" name="Pravokutnik 812">
                <a:extLst>
                  <a:ext uri="{FF2B5EF4-FFF2-40B4-BE49-F238E27FC236}">
                    <a16:creationId xmlns:a16="http://schemas.microsoft.com/office/drawing/2014/main" id="{E090F077-4B77-40EB-805A-25B06ADE773E}"/>
                  </a:ext>
                </a:extLst>
              </p:cNvPr>
              <p:cNvSpPr/>
              <p:nvPr/>
            </p:nvSpPr>
            <p:spPr>
              <a:xfrm>
                <a:off x="627234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814" name="Pravokutnik 813">
                <a:extLst>
                  <a:ext uri="{FF2B5EF4-FFF2-40B4-BE49-F238E27FC236}">
                    <a16:creationId xmlns:a16="http://schemas.microsoft.com/office/drawing/2014/main" id="{B9EF11D3-C9FC-4259-BFB7-706BC6B77EFC}"/>
                  </a:ext>
                </a:extLst>
              </p:cNvPr>
              <p:cNvSpPr/>
              <p:nvPr/>
            </p:nvSpPr>
            <p:spPr>
              <a:xfrm>
                <a:off x="657653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815" name="Pravokutnik 814">
                <a:extLst>
                  <a:ext uri="{FF2B5EF4-FFF2-40B4-BE49-F238E27FC236}">
                    <a16:creationId xmlns:a16="http://schemas.microsoft.com/office/drawing/2014/main" id="{5408FE35-63F5-4F40-AB26-18CFCF6BDCDF}"/>
                  </a:ext>
                </a:extLst>
              </p:cNvPr>
              <p:cNvSpPr/>
              <p:nvPr/>
            </p:nvSpPr>
            <p:spPr>
              <a:xfrm>
                <a:off x="688071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816" name="Pravokutnik 815">
                <a:extLst>
                  <a:ext uri="{FF2B5EF4-FFF2-40B4-BE49-F238E27FC236}">
                    <a16:creationId xmlns:a16="http://schemas.microsoft.com/office/drawing/2014/main" id="{1525047C-C102-41A0-BBC5-452E32295FEF}"/>
                  </a:ext>
                </a:extLst>
              </p:cNvPr>
              <p:cNvSpPr/>
              <p:nvPr/>
            </p:nvSpPr>
            <p:spPr>
              <a:xfrm>
                <a:off x="718490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817" name="Pravokutnik 816">
                <a:extLst>
                  <a:ext uri="{FF2B5EF4-FFF2-40B4-BE49-F238E27FC236}">
                    <a16:creationId xmlns:a16="http://schemas.microsoft.com/office/drawing/2014/main" id="{4EC9A648-2F5E-452B-94C6-0DA4B087E9CE}"/>
                  </a:ext>
                </a:extLst>
              </p:cNvPr>
              <p:cNvSpPr/>
              <p:nvPr/>
            </p:nvSpPr>
            <p:spPr>
              <a:xfrm>
                <a:off x="779327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818" name="Pravokutnik 817">
                <a:extLst>
                  <a:ext uri="{FF2B5EF4-FFF2-40B4-BE49-F238E27FC236}">
                    <a16:creationId xmlns:a16="http://schemas.microsoft.com/office/drawing/2014/main" id="{ECD4123F-7F2B-4020-8525-42E84D7D1AC6}"/>
                  </a:ext>
                </a:extLst>
              </p:cNvPr>
              <p:cNvSpPr/>
              <p:nvPr/>
            </p:nvSpPr>
            <p:spPr>
              <a:xfrm>
                <a:off x="748908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819" name="Pravokutnik 818">
                <a:extLst>
                  <a:ext uri="{FF2B5EF4-FFF2-40B4-BE49-F238E27FC236}">
                    <a16:creationId xmlns:a16="http://schemas.microsoft.com/office/drawing/2014/main" id="{EB0A2EBD-FFD3-47B0-B895-4F56ABD9523D}"/>
                  </a:ext>
                </a:extLst>
              </p:cNvPr>
              <p:cNvSpPr/>
              <p:nvPr/>
            </p:nvSpPr>
            <p:spPr>
              <a:xfrm>
                <a:off x="809745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820" name="Pravokutnik 819">
                <a:extLst>
                  <a:ext uri="{FF2B5EF4-FFF2-40B4-BE49-F238E27FC236}">
                    <a16:creationId xmlns:a16="http://schemas.microsoft.com/office/drawing/2014/main" id="{CBB03BD7-668F-4A64-AC17-8104783AEE29}"/>
                  </a:ext>
                </a:extLst>
              </p:cNvPr>
              <p:cNvSpPr/>
              <p:nvPr/>
            </p:nvSpPr>
            <p:spPr>
              <a:xfrm>
                <a:off x="840164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821" name="Pravokutnik 820">
                <a:extLst>
                  <a:ext uri="{FF2B5EF4-FFF2-40B4-BE49-F238E27FC236}">
                    <a16:creationId xmlns:a16="http://schemas.microsoft.com/office/drawing/2014/main" id="{BC61F6AC-C2E2-4B2B-9DC9-B68340742460}"/>
                  </a:ext>
                </a:extLst>
              </p:cNvPr>
              <p:cNvSpPr/>
              <p:nvPr/>
            </p:nvSpPr>
            <p:spPr>
              <a:xfrm>
                <a:off x="870582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822" name="Pravokutnik 821">
                <a:extLst>
                  <a:ext uri="{FF2B5EF4-FFF2-40B4-BE49-F238E27FC236}">
                    <a16:creationId xmlns:a16="http://schemas.microsoft.com/office/drawing/2014/main" id="{147C5A78-202D-429A-9262-E495D29F0A8C}"/>
                  </a:ext>
                </a:extLst>
              </p:cNvPr>
              <p:cNvSpPr/>
              <p:nvPr/>
            </p:nvSpPr>
            <p:spPr>
              <a:xfrm>
                <a:off x="901001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823" name="Pravokutnik 822">
                <a:extLst>
                  <a:ext uri="{FF2B5EF4-FFF2-40B4-BE49-F238E27FC236}">
                    <a16:creationId xmlns:a16="http://schemas.microsoft.com/office/drawing/2014/main" id="{672D00DD-F65E-4F1D-9111-CAFD776E5AF4}"/>
                  </a:ext>
                </a:extLst>
              </p:cNvPr>
              <p:cNvSpPr/>
              <p:nvPr/>
            </p:nvSpPr>
            <p:spPr>
              <a:xfrm>
                <a:off x="931419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824" name="Pravokutnik 823">
                <a:extLst>
                  <a:ext uri="{FF2B5EF4-FFF2-40B4-BE49-F238E27FC236}">
                    <a16:creationId xmlns:a16="http://schemas.microsoft.com/office/drawing/2014/main" id="{DBC7BD48-1BA5-4959-8FB0-54EDC06DA7B7}"/>
                  </a:ext>
                </a:extLst>
              </p:cNvPr>
              <p:cNvSpPr/>
              <p:nvPr/>
            </p:nvSpPr>
            <p:spPr>
              <a:xfrm>
                <a:off x="961838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825" name="Pravokutnik 824">
                <a:extLst>
                  <a:ext uri="{FF2B5EF4-FFF2-40B4-BE49-F238E27FC236}">
                    <a16:creationId xmlns:a16="http://schemas.microsoft.com/office/drawing/2014/main" id="{14CC9CD8-11BD-4499-8D2C-3CA975A0310B}"/>
                  </a:ext>
                </a:extLst>
              </p:cNvPr>
              <p:cNvSpPr/>
              <p:nvPr/>
            </p:nvSpPr>
            <p:spPr>
              <a:xfrm>
                <a:off x="9922573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</p:grpSp>
      </p:grpSp>
      <p:sp>
        <p:nvSpPr>
          <p:cNvPr id="858" name="TekstniOkvir 857">
            <a:extLst>
              <a:ext uri="{FF2B5EF4-FFF2-40B4-BE49-F238E27FC236}">
                <a16:creationId xmlns:a16="http://schemas.microsoft.com/office/drawing/2014/main" id="{870890F7-FDF9-44CA-9DAC-36B29607D0B6}"/>
              </a:ext>
            </a:extLst>
          </p:cNvPr>
          <p:cNvSpPr txBox="1"/>
          <p:nvPr/>
        </p:nvSpPr>
        <p:spPr>
          <a:xfrm>
            <a:off x="10547721" y="2462495"/>
            <a:ext cx="556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+mj-lt"/>
              </a:rPr>
              <a:t>RAM</a:t>
            </a:r>
          </a:p>
        </p:txBody>
      </p:sp>
      <p:sp>
        <p:nvSpPr>
          <p:cNvPr id="859" name="TekstniOkvir 858">
            <a:extLst>
              <a:ext uri="{FF2B5EF4-FFF2-40B4-BE49-F238E27FC236}">
                <a16:creationId xmlns:a16="http://schemas.microsoft.com/office/drawing/2014/main" id="{E257271F-997A-4988-9054-60003C334F98}"/>
              </a:ext>
            </a:extLst>
          </p:cNvPr>
          <p:cNvSpPr txBox="1"/>
          <p:nvPr/>
        </p:nvSpPr>
        <p:spPr>
          <a:xfrm>
            <a:off x="116541" y="494412"/>
            <a:ext cx="52167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dirty="0">
                <a:latin typeface="+mj-lt"/>
              </a:rPr>
              <a:t>Širina registra procesora = </a:t>
            </a:r>
            <a:r>
              <a:rPr lang="hr-HR" sz="2200" b="1" dirty="0">
                <a:solidFill>
                  <a:srgbClr val="FF0000"/>
                </a:solidFill>
                <a:latin typeface="+mj-lt"/>
              </a:rPr>
              <a:t>32</a:t>
            </a:r>
            <a:r>
              <a:rPr lang="hr-HR" sz="2200" dirty="0">
                <a:latin typeface="+mj-lt"/>
              </a:rPr>
              <a:t> bita </a:t>
            </a:r>
            <a:r>
              <a:rPr lang="hr-HR" sz="22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hr-HR" sz="2200" dirty="0">
                <a:latin typeface="+mj-lt"/>
              </a:rPr>
              <a:t> 32 bitni procesor</a:t>
            </a:r>
          </a:p>
        </p:txBody>
      </p:sp>
      <p:sp>
        <p:nvSpPr>
          <p:cNvPr id="860" name="TekstniOkvir 859">
            <a:extLst>
              <a:ext uri="{FF2B5EF4-FFF2-40B4-BE49-F238E27FC236}">
                <a16:creationId xmlns:a16="http://schemas.microsoft.com/office/drawing/2014/main" id="{49130A5E-BE35-42E3-8553-4EA652354049}"/>
              </a:ext>
            </a:extLst>
          </p:cNvPr>
          <p:cNvSpPr txBox="1"/>
          <p:nvPr/>
        </p:nvSpPr>
        <p:spPr>
          <a:xfrm>
            <a:off x="317811" y="3771282"/>
            <a:ext cx="97489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dirty="0">
                <a:latin typeface="+mj-lt"/>
              </a:rPr>
              <a:t>Širina registra procesora = </a:t>
            </a:r>
            <a:r>
              <a:rPr lang="hr-HR" sz="2200" b="1" dirty="0">
                <a:solidFill>
                  <a:srgbClr val="FF0000"/>
                </a:solidFill>
                <a:latin typeface="+mj-lt"/>
              </a:rPr>
              <a:t>64</a:t>
            </a:r>
            <a:r>
              <a:rPr lang="hr-HR" sz="2200" dirty="0">
                <a:latin typeface="+mj-lt"/>
              </a:rPr>
              <a:t> bita </a:t>
            </a:r>
            <a:r>
              <a:rPr lang="hr-HR" sz="2200" dirty="0">
                <a:latin typeface="+mj-lt"/>
                <a:sym typeface="Wingdings" panose="05000000000000000000" pitchFamily="2" charset="2"/>
              </a:rPr>
              <a:t> 64 bitni procesor</a:t>
            </a:r>
            <a:endParaRPr lang="hr-HR" sz="2200" dirty="0">
              <a:latin typeface="+mj-lt"/>
            </a:endParaRPr>
          </a:p>
        </p:txBody>
      </p:sp>
      <p:sp>
        <p:nvSpPr>
          <p:cNvPr id="861" name="TekstniOkvir 860">
            <a:extLst>
              <a:ext uri="{FF2B5EF4-FFF2-40B4-BE49-F238E27FC236}">
                <a16:creationId xmlns:a16="http://schemas.microsoft.com/office/drawing/2014/main" id="{1F804CE2-2AAE-439C-9E26-7F0044534BC4}"/>
              </a:ext>
            </a:extLst>
          </p:cNvPr>
          <p:cNvSpPr txBox="1"/>
          <p:nvPr/>
        </p:nvSpPr>
        <p:spPr>
          <a:xfrm>
            <a:off x="7458291" y="644209"/>
            <a:ext cx="4298704" cy="938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-HR" sz="2600" b="1" dirty="0">
                <a:latin typeface="+mj-lt"/>
              </a:rPr>
              <a:t>Radni takt = </a:t>
            </a:r>
            <a:r>
              <a:rPr lang="hr-HR" sz="2600" b="1" dirty="0">
                <a:solidFill>
                  <a:srgbClr val="FF0000"/>
                </a:solidFill>
                <a:latin typeface="+mj-lt"/>
              </a:rPr>
              <a:t>4 Hz</a:t>
            </a:r>
          </a:p>
          <a:p>
            <a:pPr>
              <a:spcBef>
                <a:spcPts val="600"/>
              </a:spcBef>
            </a:pPr>
            <a:r>
              <a:rPr lang="hr-HR" sz="2400" dirty="0">
                <a:latin typeface="+mj-lt"/>
              </a:rPr>
              <a:t>U </a:t>
            </a:r>
            <a:r>
              <a:rPr lang="hr-HR" sz="2400" b="1" dirty="0">
                <a:solidFill>
                  <a:srgbClr val="FF0000"/>
                </a:solidFill>
                <a:latin typeface="+mj-lt"/>
              </a:rPr>
              <a:t>1 sekundi </a:t>
            </a:r>
            <a:r>
              <a:rPr lang="hr-HR" sz="2400" dirty="0">
                <a:latin typeface="+mj-lt"/>
              </a:rPr>
              <a:t>procesor obradi </a:t>
            </a:r>
            <a:r>
              <a:rPr lang="hr-HR" sz="2400" b="1" dirty="0">
                <a:solidFill>
                  <a:srgbClr val="FF0000"/>
                </a:solidFill>
                <a:latin typeface="+mj-lt"/>
              </a:rPr>
              <a:t>4 registra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192AA62-A2BE-4E9B-9C9C-E9C73599B73C}"/>
              </a:ext>
            </a:extLst>
          </p:cNvPr>
          <p:cNvSpPr txBox="1"/>
          <p:nvPr/>
        </p:nvSpPr>
        <p:spPr>
          <a:xfrm>
            <a:off x="331362" y="1808480"/>
            <a:ext cx="9582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latin typeface="+mj-lt"/>
              </a:rPr>
              <a:t>Radni takt procesora = 4 Hz </a:t>
            </a:r>
            <a:r>
              <a:rPr lang="hr-HR" sz="2200" dirty="0">
                <a:latin typeface="+mj-lt"/>
                <a:sym typeface="Wingdings" panose="05000000000000000000" pitchFamily="2" charset="2"/>
              </a:rPr>
              <a:t>= 4 registra / sekundi = 4 x 32 bita / sekundi = </a:t>
            </a:r>
            <a:r>
              <a:rPr lang="hr-HR" sz="22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128 bitova / sekundi</a:t>
            </a:r>
            <a:endParaRPr lang="hr-HR" sz="2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62" name="TekstniOkvir 861">
            <a:extLst>
              <a:ext uri="{FF2B5EF4-FFF2-40B4-BE49-F238E27FC236}">
                <a16:creationId xmlns:a16="http://schemas.microsoft.com/office/drawing/2014/main" id="{7AB9D656-D5FA-45B9-8225-6C993D20EA40}"/>
              </a:ext>
            </a:extLst>
          </p:cNvPr>
          <p:cNvSpPr txBox="1"/>
          <p:nvPr/>
        </p:nvSpPr>
        <p:spPr>
          <a:xfrm>
            <a:off x="317641" y="5096200"/>
            <a:ext cx="9582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latin typeface="+mj-lt"/>
              </a:rPr>
              <a:t>Radni takt procesora = 4 Hz </a:t>
            </a:r>
            <a:r>
              <a:rPr lang="hr-HR" sz="2200" dirty="0">
                <a:latin typeface="+mj-lt"/>
                <a:sym typeface="Wingdings" panose="05000000000000000000" pitchFamily="2" charset="2"/>
              </a:rPr>
              <a:t>= 4 registra / sekundi = 4 x 64 bita / sekundi = </a:t>
            </a:r>
            <a:r>
              <a:rPr lang="hr-HR" sz="22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256 bitova / sekundi</a:t>
            </a:r>
            <a:endParaRPr lang="hr-HR" sz="2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844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3.125E-6 0.25 " pathEditMode="relative" rAng="0" ptsTypes="AA"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" tmFilter="0, 0; .2, .5; .8, .5; 1, 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" autoRev="1" fill="hold"/>
                                        <p:tgtEl>
                                          <p:spTgt spid="3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" tmFilter="0, 0; .2, .5; .8, .5; 1, 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" autoRev="1" fill="hold"/>
                                        <p:tgtEl>
                                          <p:spTgt spid="4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3.125E-6 0.25 " pathEditMode="relative" rAng="0" ptsTypes="AA">
                                      <p:cBhvr>
                                        <p:cTn id="25" dur="1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1.66667E-6 0.25 " pathEditMode="relative" rAng="0" ptsTypes="AA">
                                      <p:cBhvr>
                                        <p:cTn id="27" dur="1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" tmFilter="0, 0; .2, .5; .8, .5; 1, 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" autoRev="1" fill="hold"/>
                                        <p:tgtEl>
                                          <p:spTgt spid="6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" tmFilter="0, 0; .2, .5; .8, .5; 1, 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" autoRev="1" fill="hold"/>
                                        <p:tgtEl>
                                          <p:spTgt spid="6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3.125E-6 0.25 " pathEditMode="relative" rAng="0" ptsTypes="AA">
                                      <p:cBhvr>
                                        <p:cTn id="37" dur="1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1.66667E-6 0.25 " pathEditMode="relative" rAng="0" ptsTypes="AA">
                                      <p:cBhvr>
                                        <p:cTn id="39" dur="1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" tmFilter="0, 0; .2, .5; .8, .5; 1, 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" autoRev="1" fill="hold"/>
                                        <p:tgtEl>
                                          <p:spTgt spid="7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" tmFilter="0, 0; .2, .5; .8, .5; 1, 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" autoRev="1" fill="hold"/>
                                        <p:tgtEl>
                                          <p:spTgt spid="7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3.125E-6 0.25 " pathEditMode="relative" rAng="0" ptsTypes="AA">
                                      <p:cBhvr>
                                        <p:cTn id="49" dur="10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1.25E-6 0.25 " pathEditMode="relative" rAng="0" ptsTypes="AA">
                                      <p:cBhvr>
                                        <p:cTn id="51" dur="1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ravokutnik 288">
            <a:extLst>
              <a:ext uri="{FF2B5EF4-FFF2-40B4-BE49-F238E27FC236}">
                <a16:creationId xmlns:a16="http://schemas.microsoft.com/office/drawing/2014/main" id="{C93F6964-B8EF-40CF-9479-6EDC74971B69}"/>
              </a:ext>
            </a:extLst>
          </p:cNvPr>
          <p:cNvSpPr/>
          <p:nvPr/>
        </p:nvSpPr>
        <p:spPr>
          <a:xfrm>
            <a:off x="224578" y="1797469"/>
            <a:ext cx="9936000" cy="16623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800">
              <a:latin typeface="+mj-lt"/>
            </a:endParaRPr>
          </a:p>
        </p:txBody>
      </p:sp>
      <p:sp>
        <p:nvSpPr>
          <p:cNvPr id="290" name="Pravokutnik 289">
            <a:extLst>
              <a:ext uri="{FF2B5EF4-FFF2-40B4-BE49-F238E27FC236}">
                <a16:creationId xmlns:a16="http://schemas.microsoft.com/office/drawing/2014/main" id="{D80D9F6C-03D7-48C0-9063-98BEA1B5FD11}"/>
              </a:ext>
            </a:extLst>
          </p:cNvPr>
          <p:cNvSpPr/>
          <p:nvPr/>
        </p:nvSpPr>
        <p:spPr>
          <a:xfrm>
            <a:off x="224578" y="5104342"/>
            <a:ext cx="9936000" cy="16623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800">
              <a:latin typeface="+mj-lt"/>
            </a:endParaRPr>
          </a:p>
        </p:txBody>
      </p:sp>
      <p:sp>
        <p:nvSpPr>
          <p:cNvPr id="291" name="TekstniOkvir 290">
            <a:extLst>
              <a:ext uri="{FF2B5EF4-FFF2-40B4-BE49-F238E27FC236}">
                <a16:creationId xmlns:a16="http://schemas.microsoft.com/office/drawing/2014/main" id="{5DDA4601-A8BD-4B99-BC77-E8FFD5E389ED}"/>
              </a:ext>
            </a:extLst>
          </p:cNvPr>
          <p:cNvSpPr txBox="1"/>
          <p:nvPr/>
        </p:nvSpPr>
        <p:spPr>
          <a:xfrm>
            <a:off x="10549937" y="2158265"/>
            <a:ext cx="556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+mj-lt"/>
              </a:rPr>
              <a:t>RAM</a:t>
            </a:r>
          </a:p>
        </p:txBody>
      </p:sp>
      <p:sp>
        <p:nvSpPr>
          <p:cNvPr id="292" name="TekstniOkvir 291">
            <a:extLst>
              <a:ext uri="{FF2B5EF4-FFF2-40B4-BE49-F238E27FC236}">
                <a16:creationId xmlns:a16="http://schemas.microsoft.com/office/drawing/2014/main" id="{2C0F1E00-D5A4-483F-93A7-F66B07E5FFC8}"/>
              </a:ext>
            </a:extLst>
          </p:cNvPr>
          <p:cNvSpPr txBox="1"/>
          <p:nvPr/>
        </p:nvSpPr>
        <p:spPr>
          <a:xfrm>
            <a:off x="10549936" y="5797016"/>
            <a:ext cx="556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+mj-lt"/>
              </a:rPr>
              <a:t>RAM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1C469043-C17B-486E-BEF6-3F06FAC71F28}"/>
              </a:ext>
            </a:extLst>
          </p:cNvPr>
          <p:cNvGrpSpPr/>
          <p:nvPr/>
        </p:nvGrpSpPr>
        <p:grpSpPr>
          <a:xfrm>
            <a:off x="331362" y="1538856"/>
            <a:ext cx="4777615" cy="180000"/>
            <a:chOff x="472248" y="1355637"/>
            <a:chExt cx="4777615" cy="180000"/>
          </a:xfrm>
        </p:grpSpPr>
        <p:grpSp>
          <p:nvGrpSpPr>
            <p:cNvPr id="88" name="Grupa 87">
              <a:extLst>
                <a:ext uri="{FF2B5EF4-FFF2-40B4-BE49-F238E27FC236}">
                  <a16:creationId xmlns:a16="http://schemas.microsoft.com/office/drawing/2014/main" id="{92CEE67D-304E-4835-B86D-95BCB29D349F}"/>
                </a:ext>
              </a:extLst>
            </p:cNvPr>
            <p:cNvGrpSpPr/>
            <p:nvPr/>
          </p:nvGrpSpPr>
          <p:grpSpPr>
            <a:xfrm>
              <a:off x="472248" y="1355637"/>
              <a:ext cx="2376000" cy="180000"/>
              <a:chOff x="496502" y="1252861"/>
              <a:chExt cx="4814782" cy="252000"/>
            </a:xfrm>
            <a:solidFill>
              <a:schemeClr val="bg1"/>
            </a:solidFill>
          </p:grpSpPr>
          <p:sp>
            <p:nvSpPr>
              <p:cNvPr id="89" name="Pravokutnik 88">
                <a:extLst>
                  <a:ext uri="{FF2B5EF4-FFF2-40B4-BE49-F238E27FC236}">
                    <a16:creationId xmlns:a16="http://schemas.microsoft.com/office/drawing/2014/main" id="{4BD1BEB8-7B1F-4204-9CDF-C4D3E5D0496C}"/>
                  </a:ext>
                </a:extLst>
              </p:cNvPr>
              <p:cNvSpPr/>
              <p:nvPr/>
            </p:nvSpPr>
            <p:spPr>
              <a:xfrm>
                <a:off x="49650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90" name="Pravokutnik 89">
                <a:extLst>
                  <a:ext uri="{FF2B5EF4-FFF2-40B4-BE49-F238E27FC236}">
                    <a16:creationId xmlns:a16="http://schemas.microsoft.com/office/drawing/2014/main" id="{2C615223-78F3-4D3A-A198-8380E7942803}"/>
                  </a:ext>
                </a:extLst>
              </p:cNvPr>
              <p:cNvSpPr/>
              <p:nvPr/>
            </p:nvSpPr>
            <p:spPr>
              <a:xfrm>
                <a:off x="80068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91" name="Pravokutnik 90">
                <a:extLst>
                  <a:ext uri="{FF2B5EF4-FFF2-40B4-BE49-F238E27FC236}">
                    <a16:creationId xmlns:a16="http://schemas.microsoft.com/office/drawing/2014/main" id="{3A591905-BA7D-4062-AF14-48613AA23988}"/>
                  </a:ext>
                </a:extLst>
              </p:cNvPr>
              <p:cNvSpPr/>
              <p:nvPr/>
            </p:nvSpPr>
            <p:spPr>
              <a:xfrm>
                <a:off x="110487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92" name="Pravokutnik 91">
                <a:extLst>
                  <a:ext uri="{FF2B5EF4-FFF2-40B4-BE49-F238E27FC236}">
                    <a16:creationId xmlns:a16="http://schemas.microsoft.com/office/drawing/2014/main" id="{BB66EA69-5A24-44FD-B0D3-797AF2874839}"/>
                  </a:ext>
                </a:extLst>
              </p:cNvPr>
              <p:cNvSpPr/>
              <p:nvPr/>
            </p:nvSpPr>
            <p:spPr>
              <a:xfrm>
                <a:off x="140905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93" name="Pravokutnik 92">
                <a:extLst>
                  <a:ext uri="{FF2B5EF4-FFF2-40B4-BE49-F238E27FC236}">
                    <a16:creationId xmlns:a16="http://schemas.microsoft.com/office/drawing/2014/main" id="{163BA448-676C-4814-9139-52918DE6E81C}"/>
                  </a:ext>
                </a:extLst>
              </p:cNvPr>
              <p:cNvSpPr/>
              <p:nvPr/>
            </p:nvSpPr>
            <p:spPr>
              <a:xfrm>
                <a:off x="171324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94" name="Pravokutnik 93">
                <a:extLst>
                  <a:ext uri="{FF2B5EF4-FFF2-40B4-BE49-F238E27FC236}">
                    <a16:creationId xmlns:a16="http://schemas.microsoft.com/office/drawing/2014/main" id="{808EEB3D-C678-4590-BA30-248A904A7314}"/>
                  </a:ext>
                </a:extLst>
              </p:cNvPr>
              <p:cNvSpPr/>
              <p:nvPr/>
            </p:nvSpPr>
            <p:spPr>
              <a:xfrm>
                <a:off x="201742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95" name="Pravokutnik 94">
                <a:extLst>
                  <a:ext uri="{FF2B5EF4-FFF2-40B4-BE49-F238E27FC236}">
                    <a16:creationId xmlns:a16="http://schemas.microsoft.com/office/drawing/2014/main" id="{77B399F1-F2D1-40A9-9AF4-4FBF47E5AFFB}"/>
                  </a:ext>
                </a:extLst>
              </p:cNvPr>
              <p:cNvSpPr/>
              <p:nvPr/>
            </p:nvSpPr>
            <p:spPr>
              <a:xfrm>
                <a:off x="232161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96" name="Pravokutnik 95">
                <a:extLst>
                  <a:ext uri="{FF2B5EF4-FFF2-40B4-BE49-F238E27FC236}">
                    <a16:creationId xmlns:a16="http://schemas.microsoft.com/office/drawing/2014/main" id="{1EA2A501-84F3-46E2-95A0-BBEA456A9A71}"/>
                  </a:ext>
                </a:extLst>
              </p:cNvPr>
              <p:cNvSpPr/>
              <p:nvPr/>
            </p:nvSpPr>
            <p:spPr>
              <a:xfrm>
                <a:off x="292998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97" name="Pravokutnik 96">
                <a:extLst>
                  <a:ext uri="{FF2B5EF4-FFF2-40B4-BE49-F238E27FC236}">
                    <a16:creationId xmlns:a16="http://schemas.microsoft.com/office/drawing/2014/main" id="{EBEF06F7-D42A-41B9-BF54-45CB0E8EB3DC}"/>
                  </a:ext>
                </a:extLst>
              </p:cNvPr>
              <p:cNvSpPr/>
              <p:nvPr/>
            </p:nvSpPr>
            <p:spPr>
              <a:xfrm>
                <a:off x="262579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98" name="Pravokutnik 97">
                <a:extLst>
                  <a:ext uri="{FF2B5EF4-FFF2-40B4-BE49-F238E27FC236}">
                    <a16:creationId xmlns:a16="http://schemas.microsoft.com/office/drawing/2014/main" id="{29FDE714-7F8E-4546-956C-8F88ECC7782C}"/>
                  </a:ext>
                </a:extLst>
              </p:cNvPr>
              <p:cNvSpPr/>
              <p:nvPr/>
            </p:nvSpPr>
            <p:spPr>
              <a:xfrm>
                <a:off x="323416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99" name="Pravokutnik 98">
                <a:extLst>
                  <a:ext uri="{FF2B5EF4-FFF2-40B4-BE49-F238E27FC236}">
                    <a16:creationId xmlns:a16="http://schemas.microsoft.com/office/drawing/2014/main" id="{731B501B-422B-44E2-A3C3-803CDF23798B}"/>
                  </a:ext>
                </a:extLst>
              </p:cNvPr>
              <p:cNvSpPr/>
              <p:nvPr/>
            </p:nvSpPr>
            <p:spPr>
              <a:xfrm>
                <a:off x="353835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0" name="Pravokutnik 99">
                <a:extLst>
                  <a:ext uri="{FF2B5EF4-FFF2-40B4-BE49-F238E27FC236}">
                    <a16:creationId xmlns:a16="http://schemas.microsoft.com/office/drawing/2014/main" id="{3A1CD8DC-30DD-4905-902A-DC0EEC10D887}"/>
                  </a:ext>
                </a:extLst>
              </p:cNvPr>
              <p:cNvSpPr/>
              <p:nvPr/>
            </p:nvSpPr>
            <p:spPr>
              <a:xfrm>
                <a:off x="384253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1" name="Pravokutnik 100">
                <a:extLst>
                  <a:ext uri="{FF2B5EF4-FFF2-40B4-BE49-F238E27FC236}">
                    <a16:creationId xmlns:a16="http://schemas.microsoft.com/office/drawing/2014/main" id="{58789FB8-3D7B-4CFC-8060-69FEADA505B1}"/>
                  </a:ext>
                </a:extLst>
              </p:cNvPr>
              <p:cNvSpPr/>
              <p:nvPr/>
            </p:nvSpPr>
            <p:spPr>
              <a:xfrm>
                <a:off x="414672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2" name="Pravokutnik 101">
                <a:extLst>
                  <a:ext uri="{FF2B5EF4-FFF2-40B4-BE49-F238E27FC236}">
                    <a16:creationId xmlns:a16="http://schemas.microsoft.com/office/drawing/2014/main" id="{4B60D2D2-5CE6-4069-82B1-36EBB34C0DA2}"/>
                  </a:ext>
                </a:extLst>
              </p:cNvPr>
              <p:cNvSpPr/>
              <p:nvPr/>
            </p:nvSpPr>
            <p:spPr>
              <a:xfrm>
                <a:off x="445090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3" name="Pravokutnik 102">
                <a:extLst>
                  <a:ext uri="{FF2B5EF4-FFF2-40B4-BE49-F238E27FC236}">
                    <a16:creationId xmlns:a16="http://schemas.microsoft.com/office/drawing/2014/main" id="{68B53BE3-1234-48AE-966B-6666517A7752}"/>
                  </a:ext>
                </a:extLst>
              </p:cNvPr>
              <p:cNvSpPr/>
              <p:nvPr/>
            </p:nvSpPr>
            <p:spPr>
              <a:xfrm>
                <a:off x="475509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4" name="Pravokutnik 103">
                <a:extLst>
                  <a:ext uri="{FF2B5EF4-FFF2-40B4-BE49-F238E27FC236}">
                    <a16:creationId xmlns:a16="http://schemas.microsoft.com/office/drawing/2014/main" id="{2B6AE184-3BC8-44B3-8C01-61C6DFCCC3D1}"/>
                  </a:ext>
                </a:extLst>
              </p:cNvPr>
              <p:cNvSpPr/>
              <p:nvPr/>
            </p:nvSpPr>
            <p:spPr>
              <a:xfrm>
                <a:off x="5059284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</p:grpSp>
        <p:grpSp>
          <p:nvGrpSpPr>
            <p:cNvPr id="288" name="Grupa 287">
              <a:extLst>
                <a:ext uri="{FF2B5EF4-FFF2-40B4-BE49-F238E27FC236}">
                  <a16:creationId xmlns:a16="http://schemas.microsoft.com/office/drawing/2014/main" id="{61E4DE61-B5D7-4FD6-8CC4-8E78D88BEDB9}"/>
                </a:ext>
              </a:extLst>
            </p:cNvPr>
            <p:cNvGrpSpPr/>
            <p:nvPr/>
          </p:nvGrpSpPr>
          <p:grpSpPr>
            <a:xfrm>
              <a:off x="2873863" y="1355637"/>
              <a:ext cx="2376000" cy="180000"/>
              <a:chOff x="496502" y="1252861"/>
              <a:chExt cx="4814782" cy="252000"/>
            </a:xfrm>
            <a:solidFill>
              <a:schemeClr val="bg1"/>
            </a:solidFill>
          </p:grpSpPr>
          <p:sp>
            <p:nvSpPr>
              <p:cNvPr id="295" name="Pravokutnik 294">
                <a:extLst>
                  <a:ext uri="{FF2B5EF4-FFF2-40B4-BE49-F238E27FC236}">
                    <a16:creationId xmlns:a16="http://schemas.microsoft.com/office/drawing/2014/main" id="{395391DB-DED8-4CEF-9EFE-998479CB337D}"/>
                  </a:ext>
                </a:extLst>
              </p:cNvPr>
              <p:cNvSpPr/>
              <p:nvPr/>
            </p:nvSpPr>
            <p:spPr>
              <a:xfrm>
                <a:off x="49650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96" name="Pravokutnik 295">
                <a:extLst>
                  <a:ext uri="{FF2B5EF4-FFF2-40B4-BE49-F238E27FC236}">
                    <a16:creationId xmlns:a16="http://schemas.microsoft.com/office/drawing/2014/main" id="{BA8BE277-CF16-489C-A902-B5CA80A686FB}"/>
                  </a:ext>
                </a:extLst>
              </p:cNvPr>
              <p:cNvSpPr/>
              <p:nvPr/>
            </p:nvSpPr>
            <p:spPr>
              <a:xfrm>
                <a:off x="80068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97" name="Pravokutnik 296">
                <a:extLst>
                  <a:ext uri="{FF2B5EF4-FFF2-40B4-BE49-F238E27FC236}">
                    <a16:creationId xmlns:a16="http://schemas.microsoft.com/office/drawing/2014/main" id="{5589D9ED-E379-42B2-B7B6-6EB347D0FEB3}"/>
                  </a:ext>
                </a:extLst>
              </p:cNvPr>
              <p:cNvSpPr/>
              <p:nvPr/>
            </p:nvSpPr>
            <p:spPr>
              <a:xfrm>
                <a:off x="110487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98" name="Pravokutnik 297">
                <a:extLst>
                  <a:ext uri="{FF2B5EF4-FFF2-40B4-BE49-F238E27FC236}">
                    <a16:creationId xmlns:a16="http://schemas.microsoft.com/office/drawing/2014/main" id="{451A1E0F-C5B5-4188-8465-FECA3660BCC9}"/>
                  </a:ext>
                </a:extLst>
              </p:cNvPr>
              <p:cNvSpPr/>
              <p:nvPr/>
            </p:nvSpPr>
            <p:spPr>
              <a:xfrm>
                <a:off x="140905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299" name="Pravokutnik 298">
                <a:extLst>
                  <a:ext uri="{FF2B5EF4-FFF2-40B4-BE49-F238E27FC236}">
                    <a16:creationId xmlns:a16="http://schemas.microsoft.com/office/drawing/2014/main" id="{0A941DC5-A206-4492-89F5-7D5505F29B3B}"/>
                  </a:ext>
                </a:extLst>
              </p:cNvPr>
              <p:cNvSpPr/>
              <p:nvPr/>
            </p:nvSpPr>
            <p:spPr>
              <a:xfrm>
                <a:off x="171324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00" name="Pravokutnik 299">
                <a:extLst>
                  <a:ext uri="{FF2B5EF4-FFF2-40B4-BE49-F238E27FC236}">
                    <a16:creationId xmlns:a16="http://schemas.microsoft.com/office/drawing/2014/main" id="{058282B6-3918-46BE-A7EF-A4D4632F94EC}"/>
                  </a:ext>
                </a:extLst>
              </p:cNvPr>
              <p:cNvSpPr/>
              <p:nvPr/>
            </p:nvSpPr>
            <p:spPr>
              <a:xfrm>
                <a:off x="201742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01" name="Pravokutnik 300">
                <a:extLst>
                  <a:ext uri="{FF2B5EF4-FFF2-40B4-BE49-F238E27FC236}">
                    <a16:creationId xmlns:a16="http://schemas.microsoft.com/office/drawing/2014/main" id="{63856287-B4FB-4A56-BA37-A90C016DDB90}"/>
                  </a:ext>
                </a:extLst>
              </p:cNvPr>
              <p:cNvSpPr/>
              <p:nvPr/>
            </p:nvSpPr>
            <p:spPr>
              <a:xfrm>
                <a:off x="232161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02" name="Pravokutnik 301">
                <a:extLst>
                  <a:ext uri="{FF2B5EF4-FFF2-40B4-BE49-F238E27FC236}">
                    <a16:creationId xmlns:a16="http://schemas.microsoft.com/office/drawing/2014/main" id="{D706805D-F813-4525-B2D0-87D0988C7E76}"/>
                  </a:ext>
                </a:extLst>
              </p:cNvPr>
              <p:cNvSpPr/>
              <p:nvPr/>
            </p:nvSpPr>
            <p:spPr>
              <a:xfrm>
                <a:off x="292998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03" name="Pravokutnik 302">
                <a:extLst>
                  <a:ext uri="{FF2B5EF4-FFF2-40B4-BE49-F238E27FC236}">
                    <a16:creationId xmlns:a16="http://schemas.microsoft.com/office/drawing/2014/main" id="{EDE64538-711E-4C0B-834F-4F92CCBD25CB}"/>
                  </a:ext>
                </a:extLst>
              </p:cNvPr>
              <p:cNvSpPr/>
              <p:nvPr/>
            </p:nvSpPr>
            <p:spPr>
              <a:xfrm>
                <a:off x="262579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04" name="Pravokutnik 303">
                <a:extLst>
                  <a:ext uri="{FF2B5EF4-FFF2-40B4-BE49-F238E27FC236}">
                    <a16:creationId xmlns:a16="http://schemas.microsoft.com/office/drawing/2014/main" id="{29456B39-A897-48D7-8D5D-29A562FC205F}"/>
                  </a:ext>
                </a:extLst>
              </p:cNvPr>
              <p:cNvSpPr/>
              <p:nvPr/>
            </p:nvSpPr>
            <p:spPr>
              <a:xfrm>
                <a:off x="323416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05" name="Pravokutnik 304">
                <a:extLst>
                  <a:ext uri="{FF2B5EF4-FFF2-40B4-BE49-F238E27FC236}">
                    <a16:creationId xmlns:a16="http://schemas.microsoft.com/office/drawing/2014/main" id="{75DDD6A7-3BFB-411A-AD0E-69CE9E312004}"/>
                  </a:ext>
                </a:extLst>
              </p:cNvPr>
              <p:cNvSpPr/>
              <p:nvPr/>
            </p:nvSpPr>
            <p:spPr>
              <a:xfrm>
                <a:off x="353835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06" name="Pravokutnik 305">
                <a:extLst>
                  <a:ext uri="{FF2B5EF4-FFF2-40B4-BE49-F238E27FC236}">
                    <a16:creationId xmlns:a16="http://schemas.microsoft.com/office/drawing/2014/main" id="{01F5F381-A516-47EE-BACF-BC150DA3C7FD}"/>
                  </a:ext>
                </a:extLst>
              </p:cNvPr>
              <p:cNvSpPr/>
              <p:nvPr/>
            </p:nvSpPr>
            <p:spPr>
              <a:xfrm>
                <a:off x="384253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07" name="Pravokutnik 306">
                <a:extLst>
                  <a:ext uri="{FF2B5EF4-FFF2-40B4-BE49-F238E27FC236}">
                    <a16:creationId xmlns:a16="http://schemas.microsoft.com/office/drawing/2014/main" id="{221F8697-86B2-43AD-BA32-2FEC3E87D66F}"/>
                  </a:ext>
                </a:extLst>
              </p:cNvPr>
              <p:cNvSpPr/>
              <p:nvPr/>
            </p:nvSpPr>
            <p:spPr>
              <a:xfrm>
                <a:off x="414672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08" name="Pravokutnik 307">
                <a:extLst>
                  <a:ext uri="{FF2B5EF4-FFF2-40B4-BE49-F238E27FC236}">
                    <a16:creationId xmlns:a16="http://schemas.microsoft.com/office/drawing/2014/main" id="{D7C3E6BB-6D7F-4F60-91B4-9E944D01558A}"/>
                  </a:ext>
                </a:extLst>
              </p:cNvPr>
              <p:cNvSpPr/>
              <p:nvPr/>
            </p:nvSpPr>
            <p:spPr>
              <a:xfrm>
                <a:off x="445090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09" name="Pravokutnik 308">
                <a:extLst>
                  <a:ext uri="{FF2B5EF4-FFF2-40B4-BE49-F238E27FC236}">
                    <a16:creationId xmlns:a16="http://schemas.microsoft.com/office/drawing/2014/main" id="{0C1E9F61-1284-41BF-A375-4245A20B3EC5}"/>
                  </a:ext>
                </a:extLst>
              </p:cNvPr>
              <p:cNvSpPr/>
              <p:nvPr/>
            </p:nvSpPr>
            <p:spPr>
              <a:xfrm>
                <a:off x="475509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10" name="Pravokutnik 309">
                <a:extLst>
                  <a:ext uri="{FF2B5EF4-FFF2-40B4-BE49-F238E27FC236}">
                    <a16:creationId xmlns:a16="http://schemas.microsoft.com/office/drawing/2014/main" id="{F15E33EE-25CA-4985-909C-F4667BCEBB85}"/>
                  </a:ext>
                </a:extLst>
              </p:cNvPr>
              <p:cNvSpPr/>
              <p:nvPr/>
            </p:nvSpPr>
            <p:spPr>
              <a:xfrm>
                <a:off x="5059284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</p:grpSp>
      </p:grpSp>
      <p:pic>
        <p:nvPicPr>
          <p:cNvPr id="344" name="Slika 343">
            <a:extLst>
              <a:ext uri="{FF2B5EF4-FFF2-40B4-BE49-F238E27FC236}">
                <a16:creationId xmlns:a16="http://schemas.microsoft.com/office/drawing/2014/main" id="{6A5B26C4-4793-400A-9252-549943700A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432" b="25784"/>
          <a:stretch/>
        </p:blipFill>
        <p:spPr>
          <a:xfrm>
            <a:off x="10003516" y="2045625"/>
            <a:ext cx="1753479" cy="445247"/>
          </a:xfrm>
          <a:prstGeom prst="rect">
            <a:avLst/>
          </a:prstGeom>
        </p:spPr>
      </p:pic>
      <p:pic>
        <p:nvPicPr>
          <p:cNvPr id="345" name="Slika 344">
            <a:extLst>
              <a:ext uri="{FF2B5EF4-FFF2-40B4-BE49-F238E27FC236}">
                <a16:creationId xmlns:a16="http://schemas.microsoft.com/office/drawing/2014/main" id="{59CF31D0-387B-41F5-8016-0F461183B4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432" b="25784"/>
          <a:stretch/>
        </p:blipFill>
        <p:spPr>
          <a:xfrm>
            <a:off x="10003516" y="5372509"/>
            <a:ext cx="1753479" cy="445247"/>
          </a:xfrm>
          <a:prstGeom prst="rect">
            <a:avLst/>
          </a:prstGeom>
        </p:spPr>
      </p:pic>
      <p:pic>
        <p:nvPicPr>
          <p:cNvPr id="346" name="Picture 2" descr="Intel CD8067303286804 procesor (cpu) u ladici Intel® Core™ i9 i9-7900X 10 x  3. | Conrad.hr">
            <a:extLst>
              <a:ext uri="{FF2B5EF4-FFF2-40B4-BE49-F238E27FC236}">
                <a16:creationId xmlns:a16="http://schemas.microsoft.com/office/drawing/2014/main" id="{81DBECE0-D625-4918-B91A-9985100C6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718" y="4070486"/>
            <a:ext cx="1118126" cy="85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" name="Picture 2" descr="Intel CD8067303286804 procesor (cpu) u ladici Intel® Core™ i9 i9-7900X 10 x  3. | Conrad.hr">
            <a:extLst>
              <a:ext uri="{FF2B5EF4-FFF2-40B4-BE49-F238E27FC236}">
                <a16:creationId xmlns:a16="http://schemas.microsoft.com/office/drawing/2014/main" id="{D149B190-2B2F-4D5A-8852-CEDDA8492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789" y="789741"/>
            <a:ext cx="1118126" cy="85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8" name="Grupa 347">
            <a:extLst>
              <a:ext uri="{FF2B5EF4-FFF2-40B4-BE49-F238E27FC236}">
                <a16:creationId xmlns:a16="http://schemas.microsoft.com/office/drawing/2014/main" id="{9E9C27C8-E32B-4218-BA50-A78297573BE3}"/>
              </a:ext>
            </a:extLst>
          </p:cNvPr>
          <p:cNvGrpSpPr/>
          <p:nvPr/>
        </p:nvGrpSpPr>
        <p:grpSpPr>
          <a:xfrm>
            <a:off x="331362" y="1322610"/>
            <a:ext cx="4777615" cy="180000"/>
            <a:chOff x="472248" y="1355637"/>
            <a:chExt cx="4777615" cy="180000"/>
          </a:xfrm>
        </p:grpSpPr>
        <p:grpSp>
          <p:nvGrpSpPr>
            <p:cNvPr id="349" name="Grupa 348">
              <a:extLst>
                <a:ext uri="{FF2B5EF4-FFF2-40B4-BE49-F238E27FC236}">
                  <a16:creationId xmlns:a16="http://schemas.microsoft.com/office/drawing/2014/main" id="{28040355-A367-4F2D-95B7-E127A9B4F470}"/>
                </a:ext>
              </a:extLst>
            </p:cNvPr>
            <p:cNvGrpSpPr/>
            <p:nvPr/>
          </p:nvGrpSpPr>
          <p:grpSpPr>
            <a:xfrm>
              <a:off x="472248" y="1355637"/>
              <a:ext cx="2376000" cy="180000"/>
              <a:chOff x="496502" y="1252861"/>
              <a:chExt cx="4814782" cy="252000"/>
            </a:xfrm>
            <a:solidFill>
              <a:schemeClr val="bg1"/>
            </a:solidFill>
          </p:grpSpPr>
          <p:sp>
            <p:nvSpPr>
              <p:cNvPr id="367" name="Pravokutnik 366">
                <a:extLst>
                  <a:ext uri="{FF2B5EF4-FFF2-40B4-BE49-F238E27FC236}">
                    <a16:creationId xmlns:a16="http://schemas.microsoft.com/office/drawing/2014/main" id="{9DEA9815-C511-413C-A461-B881978A23D3}"/>
                  </a:ext>
                </a:extLst>
              </p:cNvPr>
              <p:cNvSpPr/>
              <p:nvPr/>
            </p:nvSpPr>
            <p:spPr>
              <a:xfrm>
                <a:off x="49650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68" name="Pravokutnik 367">
                <a:extLst>
                  <a:ext uri="{FF2B5EF4-FFF2-40B4-BE49-F238E27FC236}">
                    <a16:creationId xmlns:a16="http://schemas.microsoft.com/office/drawing/2014/main" id="{F736C17F-1277-4286-B140-9C45F780D648}"/>
                  </a:ext>
                </a:extLst>
              </p:cNvPr>
              <p:cNvSpPr/>
              <p:nvPr/>
            </p:nvSpPr>
            <p:spPr>
              <a:xfrm>
                <a:off x="80068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69" name="Pravokutnik 368">
                <a:extLst>
                  <a:ext uri="{FF2B5EF4-FFF2-40B4-BE49-F238E27FC236}">
                    <a16:creationId xmlns:a16="http://schemas.microsoft.com/office/drawing/2014/main" id="{610ACEF8-FE38-4893-9D03-DF77D936B455}"/>
                  </a:ext>
                </a:extLst>
              </p:cNvPr>
              <p:cNvSpPr/>
              <p:nvPr/>
            </p:nvSpPr>
            <p:spPr>
              <a:xfrm>
                <a:off x="110487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70" name="Pravokutnik 369">
                <a:extLst>
                  <a:ext uri="{FF2B5EF4-FFF2-40B4-BE49-F238E27FC236}">
                    <a16:creationId xmlns:a16="http://schemas.microsoft.com/office/drawing/2014/main" id="{899C65E5-77FD-45D7-B3F5-15DE35DE1C98}"/>
                  </a:ext>
                </a:extLst>
              </p:cNvPr>
              <p:cNvSpPr/>
              <p:nvPr/>
            </p:nvSpPr>
            <p:spPr>
              <a:xfrm>
                <a:off x="140905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71" name="Pravokutnik 370">
                <a:extLst>
                  <a:ext uri="{FF2B5EF4-FFF2-40B4-BE49-F238E27FC236}">
                    <a16:creationId xmlns:a16="http://schemas.microsoft.com/office/drawing/2014/main" id="{B37A2809-D223-4F48-815C-06F68265D76C}"/>
                  </a:ext>
                </a:extLst>
              </p:cNvPr>
              <p:cNvSpPr/>
              <p:nvPr/>
            </p:nvSpPr>
            <p:spPr>
              <a:xfrm>
                <a:off x="171324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72" name="Pravokutnik 371">
                <a:extLst>
                  <a:ext uri="{FF2B5EF4-FFF2-40B4-BE49-F238E27FC236}">
                    <a16:creationId xmlns:a16="http://schemas.microsoft.com/office/drawing/2014/main" id="{4B0714DB-14DF-4818-84E9-C3C98F1DFCAE}"/>
                  </a:ext>
                </a:extLst>
              </p:cNvPr>
              <p:cNvSpPr/>
              <p:nvPr/>
            </p:nvSpPr>
            <p:spPr>
              <a:xfrm>
                <a:off x="201742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73" name="Pravokutnik 372">
                <a:extLst>
                  <a:ext uri="{FF2B5EF4-FFF2-40B4-BE49-F238E27FC236}">
                    <a16:creationId xmlns:a16="http://schemas.microsoft.com/office/drawing/2014/main" id="{BE56CC70-78CD-4C3D-B694-6DF881742A8C}"/>
                  </a:ext>
                </a:extLst>
              </p:cNvPr>
              <p:cNvSpPr/>
              <p:nvPr/>
            </p:nvSpPr>
            <p:spPr>
              <a:xfrm>
                <a:off x="232161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74" name="Pravokutnik 373">
                <a:extLst>
                  <a:ext uri="{FF2B5EF4-FFF2-40B4-BE49-F238E27FC236}">
                    <a16:creationId xmlns:a16="http://schemas.microsoft.com/office/drawing/2014/main" id="{38EB5FA1-46FB-4FD3-BC1C-1B2ABF47FE06}"/>
                  </a:ext>
                </a:extLst>
              </p:cNvPr>
              <p:cNvSpPr/>
              <p:nvPr/>
            </p:nvSpPr>
            <p:spPr>
              <a:xfrm>
                <a:off x="292998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75" name="Pravokutnik 374">
                <a:extLst>
                  <a:ext uri="{FF2B5EF4-FFF2-40B4-BE49-F238E27FC236}">
                    <a16:creationId xmlns:a16="http://schemas.microsoft.com/office/drawing/2014/main" id="{A3E237F6-1B25-4F1C-A276-C94BAD2F4181}"/>
                  </a:ext>
                </a:extLst>
              </p:cNvPr>
              <p:cNvSpPr/>
              <p:nvPr/>
            </p:nvSpPr>
            <p:spPr>
              <a:xfrm>
                <a:off x="262579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76" name="Pravokutnik 375">
                <a:extLst>
                  <a:ext uri="{FF2B5EF4-FFF2-40B4-BE49-F238E27FC236}">
                    <a16:creationId xmlns:a16="http://schemas.microsoft.com/office/drawing/2014/main" id="{2FD67C41-18C9-4DCC-84BC-63B32ED07EEE}"/>
                  </a:ext>
                </a:extLst>
              </p:cNvPr>
              <p:cNvSpPr/>
              <p:nvPr/>
            </p:nvSpPr>
            <p:spPr>
              <a:xfrm>
                <a:off x="323416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77" name="Pravokutnik 376">
                <a:extLst>
                  <a:ext uri="{FF2B5EF4-FFF2-40B4-BE49-F238E27FC236}">
                    <a16:creationId xmlns:a16="http://schemas.microsoft.com/office/drawing/2014/main" id="{A996F008-D0C4-49DC-8331-0429D6E6FB44}"/>
                  </a:ext>
                </a:extLst>
              </p:cNvPr>
              <p:cNvSpPr/>
              <p:nvPr/>
            </p:nvSpPr>
            <p:spPr>
              <a:xfrm>
                <a:off x="353835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78" name="Pravokutnik 377">
                <a:extLst>
                  <a:ext uri="{FF2B5EF4-FFF2-40B4-BE49-F238E27FC236}">
                    <a16:creationId xmlns:a16="http://schemas.microsoft.com/office/drawing/2014/main" id="{A68CA9BA-23AA-42E5-98A8-81CD4D4FD27E}"/>
                  </a:ext>
                </a:extLst>
              </p:cNvPr>
              <p:cNvSpPr/>
              <p:nvPr/>
            </p:nvSpPr>
            <p:spPr>
              <a:xfrm>
                <a:off x="384253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79" name="Pravokutnik 378">
                <a:extLst>
                  <a:ext uri="{FF2B5EF4-FFF2-40B4-BE49-F238E27FC236}">
                    <a16:creationId xmlns:a16="http://schemas.microsoft.com/office/drawing/2014/main" id="{B063C325-3E3D-4AAA-85F2-003C8C242911}"/>
                  </a:ext>
                </a:extLst>
              </p:cNvPr>
              <p:cNvSpPr/>
              <p:nvPr/>
            </p:nvSpPr>
            <p:spPr>
              <a:xfrm>
                <a:off x="414672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80" name="Pravokutnik 379">
                <a:extLst>
                  <a:ext uri="{FF2B5EF4-FFF2-40B4-BE49-F238E27FC236}">
                    <a16:creationId xmlns:a16="http://schemas.microsoft.com/office/drawing/2014/main" id="{7D77AC63-4AB2-4EA6-A936-25F9133B5FF7}"/>
                  </a:ext>
                </a:extLst>
              </p:cNvPr>
              <p:cNvSpPr/>
              <p:nvPr/>
            </p:nvSpPr>
            <p:spPr>
              <a:xfrm>
                <a:off x="445090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81" name="Pravokutnik 380">
                <a:extLst>
                  <a:ext uri="{FF2B5EF4-FFF2-40B4-BE49-F238E27FC236}">
                    <a16:creationId xmlns:a16="http://schemas.microsoft.com/office/drawing/2014/main" id="{C18EC508-D616-4FE4-8EEA-8F2164326BEF}"/>
                  </a:ext>
                </a:extLst>
              </p:cNvPr>
              <p:cNvSpPr/>
              <p:nvPr/>
            </p:nvSpPr>
            <p:spPr>
              <a:xfrm>
                <a:off x="475509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82" name="Pravokutnik 381">
                <a:extLst>
                  <a:ext uri="{FF2B5EF4-FFF2-40B4-BE49-F238E27FC236}">
                    <a16:creationId xmlns:a16="http://schemas.microsoft.com/office/drawing/2014/main" id="{2737644B-EDC1-44E0-BD5D-81F5C1DA3A85}"/>
                  </a:ext>
                </a:extLst>
              </p:cNvPr>
              <p:cNvSpPr/>
              <p:nvPr/>
            </p:nvSpPr>
            <p:spPr>
              <a:xfrm>
                <a:off x="5059284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</p:grpSp>
        <p:grpSp>
          <p:nvGrpSpPr>
            <p:cNvPr id="350" name="Grupa 349">
              <a:extLst>
                <a:ext uri="{FF2B5EF4-FFF2-40B4-BE49-F238E27FC236}">
                  <a16:creationId xmlns:a16="http://schemas.microsoft.com/office/drawing/2014/main" id="{4DF55894-8154-4DE8-B9DA-0394CFB4B9A8}"/>
                </a:ext>
              </a:extLst>
            </p:cNvPr>
            <p:cNvGrpSpPr/>
            <p:nvPr/>
          </p:nvGrpSpPr>
          <p:grpSpPr>
            <a:xfrm>
              <a:off x="2873863" y="1355637"/>
              <a:ext cx="2376000" cy="180000"/>
              <a:chOff x="496502" y="1252861"/>
              <a:chExt cx="4814782" cy="252000"/>
            </a:xfrm>
            <a:solidFill>
              <a:schemeClr val="bg1"/>
            </a:solidFill>
          </p:grpSpPr>
          <p:sp>
            <p:nvSpPr>
              <p:cNvPr id="351" name="Pravokutnik 350">
                <a:extLst>
                  <a:ext uri="{FF2B5EF4-FFF2-40B4-BE49-F238E27FC236}">
                    <a16:creationId xmlns:a16="http://schemas.microsoft.com/office/drawing/2014/main" id="{709CDA0C-848B-4A50-AE53-A9C0B43F0257}"/>
                  </a:ext>
                </a:extLst>
              </p:cNvPr>
              <p:cNvSpPr/>
              <p:nvPr/>
            </p:nvSpPr>
            <p:spPr>
              <a:xfrm>
                <a:off x="49650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52" name="Pravokutnik 351">
                <a:extLst>
                  <a:ext uri="{FF2B5EF4-FFF2-40B4-BE49-F238E27FC236}">
                    <a16:creationId xmlns:a16="http://schemas.microsoft.com/office/drawing/2014/main" id="{F11AA838-3282-43E7-A86B-E64F979ED7D4}"/>
                  </a:ext>
                </a:extLst>
              </p:cNvPr>
              <p:cNvSpPr/>
              <p:nvPr/>
            </p:nvSpPr>
            <p:spPr>
              <a:xfrm>
                <a:off x="80068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53" name="Pravokutnik 352">
                <a:extLst>
                  <a:ext uri="{FF2B5EF4-FFF2-40B4-BE49-F238E27FC236}">
                    <a16:creationId xmlns:a16="http://schemas.microsoft.com/office/drawing/2014/main" id="{0240B319-92CC-4D3A-8326-AB9D31E8FBC3}"/>
                  </a:ext>
                </a:extLst>
              </p:cNvPr>
              <p:cNvSpPr/>
              <p:nvPr/>
            </p:nvSpPr>
            <p:spPr>
              <a:xfrm>
                <a:off x="110487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54" name="Pravokutnik 353">
                <a:extLst>
                  <a:ext uri="{FF2B5EF4-FFF2-40B4-BE49-F238E27FC236}">
                    <a16:creationId xmlns:a16="http://schemas.microsoft.com/office/drawing/2014/main" id="{B45068BC-79E2-4336-99BA-810615F74516}"/>
                  </a:ext>
                </a:extLst>
              </p:cNvPr>
              <p:cNvSpPr/>
              <p:nvPr/>
            </p:nvSpPr>
            <p:spPr>
              <a:xfrm>
                <a:off x="140905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55" name="Pravokutnik 354">
                <a:extLst>
                  <a:ext uri="{FF2B5EF4-FFF2-40B4-BE49-F238E27FC236}">
                    <a16:creationId xmlns:a16="http://schemas.microsoft.com/office/drawing/2014/main" id="{F4BD4F21-EE5A-4F48-9D58-7AD5D823C5E3}"/>
                  </a:ext>
                </a:extLst>
              </p:cNvPr>
              <p:cNvSpPr/>
              <p:nvPr/>
            </p:nvSpPr>
            <p:spPr>
              <a:xfrm>
                <a:off x="171324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56" name="Pravokutnik 355">
                <a:extLst>
                  <a:ext uri="{FF2B5EF4-FFF2-40B4-BE49-F238E27FC236}">
                    <a16:creationId xmlns:a16="http://schemas.microsoft.com/office/drawing/2014/main" id="{E044C0B3-709E-4458-8180-DC866F9FB343}"/>
                  </a:ext>
                </a:extLst>
              </p:cNvPr>
              <p:cNvSpPr/>
              <p:nvPr/>
            </p:nvSpPr>
            <p:spPr>
              <a:xfrm>
                <a:off x="201742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57" name="Pravokutnik 356">
                <a:extLst>
                  <a:ext uri="{FF2B5EF4-FFF2-40B4-BE49-F238E27FC236}">
                    <a16:creationId xmlns:a16="http://schemas.microsoft.com/office/drawing/2014/main" id="{77D4B97E-D132-4982-ADD8-265A1D037E9C}"/>
                  </a:ext>
                </a:extLst>
              </p:cNvPr>
              <p:cNvSpPr/>
              <p:nvPr/>
            </p:nvSpPr>
            <p:spPr>
              <a:xfrm>
                <a:off x="232161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58" name="Pravokutnik 357">
                <a:extLst>
                  <a:ext uri="{FF2B5EF4-FFF2-40B4-BE49-F238E27FC236}">
                    <a16:creationId xmlns:a16="http://schemas.microsoft.com/office/drawing/2014/main" id="{BF442A3E-616A-4A7F-8430-129AB3B9A446}"/>
                  </a:ext>
                </a:extLst>
              </p:cNvPr>
              <p:cNvSpPr/>
              <p:nvPr/>
            </p:nvSpPr>
            <p:spPr>
              <a:xfrm>
                <a:off x="292998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59" name="Pravokutnik 358">
                <a:extLst>
                  <a:ext uri="{FF2B5EF4-FFF2-40B4-BE49-F238E27FC236}">
                    <a16:creationId xmlns:a16="http://schemas.microsoft.com/office/drawing/2014/main" id="{AF081052-2BD4-4F6C-A1FF-35949E1F5C46}"/>
                  </a:ext>
                </a:extLst>
              </p:cNvPr>
              <p:cNvSpPr/>
              <p:nvPr/>
            </p:nvSpPr>
            <p:spPr>
              <a:xfrm>
                <a:off x="262579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60" name="Pravokutnik 359">
                <a:extLst>
                  <a:ext uri="{FF2B5EF4-FFF2-40B4-BE49-F238E27FC236}">
                    <a16:creationId xmlns:a16="http://schemas.microsoft.com/office/drawing/2014/main" id="{57EA84CF-AF09-4C16-A64A-44C81C647437}"/>
                  </a:ext>
                </a:extLst>
              </p:cNvPr>
              <p:cNvSpPr/>
              <p:nvPr/>
            </p:nvSpPr>
            <p:spPr>
              <a:xfrm>
                <a:off x="323416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61" name="Pravokutnik 360">
                <a:extLst>
                  <a:ext uri="{FF2B5EF4-FFF2-40B4-BE49-F238E27FC236}">
                    <a16:creationId xmlns:a16="http://schemas.microsoft.com/office/drawing/2014/main" id="{6DB4BA1C-1114-45D8-9D1E-19ED534C0F00}"/>
                  </a:ext>
                </a:extLst>
              </p:cNvPr>
              <p:cNvSpPr/>
              <p:nvPr/>
            </p:nvSpPr>
            <p:spPr>
              <a:xfrm>
                <a:off x="353835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62" name="Pravokutnik 361">
                <a:extLst>
                  <a:ext uri="{FF2B5EF4-FFF2-40B4-BE49-F238E27FC236}">
                    <a16:creationId xmlns:a16="http://schemas.microsoft.com/office/drawing/2014/main" id="{31746DC6-BE3E-41BE-8C59-F4A144B0DA1C}"/>
                  </a:ext>
                </a:extLst>
              </p:cNvPr>
              <p:cNvSpPr/>
              <p:nvPr/>
            </p:nvSpPr>
            <p:spPr>
              <a:xfrm>
                <a:off x="384253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63" name="Pravokutnik 362">
                <a:extLst>
                  <a:ext uri="{FF2B5EF4-FFF2-40B4-BE49-F238E27FC236}">
                    <a16:creationId xmlns:a16="http://schemas.microsoft.com/office/drawing/2014/main" id="{E89B8366-1ED8-47F3-9308-09E2797BF6C7}"/>
                  </a:ext>
                </a:extLst>
              </p:cNvPr>
              <p:cNvSpPr/>
              <p:nvPr/>
            </p:nvSpPr>
            <p:spPr>
              <a:xfrm>
                <a:off x="414672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64" name="Pravokutnik 363">
                <a:extLst>
                  <a:ext uri="{FF2B5EF4-FFF2-40B4-BE49-F238E27FC236}">
                    <a16:creationId xmlns:a16="http://schemas.microsoft.com/office/drawing/2014/main" id="{BCE14277-795F-4A59-B53F-B4A6917601D0}"/>
                  </a:ext>
                </a:extLst>
              </p:cNvPr>
              <p:cNvSpPr/>
              <p:nvPr/>
            </p:nvSpPr>
            <p:spPr>
              <a:xfrm>
                <a:off x="445090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65" name="Pravokutnik 364">
                <a:extLst>
                  <a:ext uri="{FF2B5EF4-FFF2-40B4-BE49-F238E27FC236}">
                    <a16:creationId xmlns:a16="http://schemas.microsoft.com/office/drawing/2014/main" id="{5A5CDF55-98CB-4D8D-9020-D71D35D74117}"/>
                  </a:ext>
                </a:extLst>
              </p:cNvPr>
              <p:cNvSpPr/>
              <p:nvPr/>
            </p:nvSpPr>
            <p:spPr>
              <a:xfrm>
                <a:off x="475509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66" name="Pravokutnik 365">
                <a:extLst>
                  <a:ext uri="{FF2B5EF4-FFF2-40B4-BE49-F238E27FC236}">
                    <a16:creationId xmlns:a16="http://schemas.microsoft.com/office/drawing/2014/main" id="{C7962B04-6A50-41EA-A346-4F53C2A427E2}"/>
                  </a:ext>
                </a:extLst>
              </p:cNvPr>
              <p:cNvSpPr/>
              <p:nvPr/>
            </p:nvSpPr>
            <p:spPr>
              <a:xfrm>
                <a:off x="5059284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</p:grpSp>
      </p:grpSp>
      <p:grpSp>
        <p:nvGrpSpPr>
          <p:cNvPr id="654" name="Grupa 653">
            <a:extLst>
              <a:ext uri="{FF2B5EF4-FFF2-40B4-BE49-F238E27FC236}">
                <a16:creationId xmlns:a16="http://schemas.microsoft.com/office/drawing/2014/main" id="{B377E49F-AECA-4C2A-A159-F941C3D37EEC}"/>
              </a:ext>
            </a:extLst>
          </p:cNvPr>
          <p:cNvGrpSpPr/>
          <p:nvPr/>
        </p:nvGrpSpPr>
        <p:grpSpPr>
          <a:xfrm>
            <a:off x="331362" y="1103752"/>
            <a:ext cx="4777615" cy="180000"/>
            <a:chOff x="472248" y="1355637"/>
            <a:chExt cx="4777615" cy="180000"/>
          </a:xfrm>
        </p:grpSpPr>
        <p:grpSp>
          <p:nvGrpSpPr>
            <p:cNvPr id="655" name="Grupa 654">
              <a:extLst>
                <a:ext uri="{FF2B5EF4-FFF2-40B4-BE49-F238E27FC236}">
                  <a16:creationId xmlns:a16="http://schemas.microsoft.com/office/drawing/2014/main" id="{305B704F-9418-4EDC-AA29-075C2005D7E9}"/>
                </a:ext>
              </a:extLst>
            </p:cNvPr>
            <p:cNvGrpSpPr/>
            <p:nvPr/>
          </p:nvGrpSpPr>
          <p:grpSpPr>
            <a:xfrm>
              <a:off x="472248" y="1355637"/>
              <a:ext cx="2376000" cy="180000"/>
              <a:chOff x="496502" y="1252861"/>
              <a:chExt cx="4814782" cy="252000"/>
            </a:xfrm>
            <a:solidFill>
              <a:schemeClr val="bg1"/>
            </a:solidFill>
          </p:grpSpPr>
          <p:sp>
            <p:nvSpPr>
              <p:cNvPr id="673" name="Pravokutnik 672">
                <a:extLst>
                  <a:ext uri="{FF2B5EF4-FFF2-40B4-BE49-F238E27FC236}">
                    <a16:creationId xmlns:a16="http://schemas.microsoft.com/office/drawing/2014/main" id="{60C69839-5126-4834-80F3-81E3CBE26909}"/>
                  </a:ext>
                </a:extLst>
              </p:cNvPr>
              <p:cNvSpPr/>
              <p:nvPr/>
            </p:nvSpPr>
            <p:spPr>
              <a:xfrm>
                <a:off x="49650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74" name="Pravokutnik 673">
                <a:extLst>
                  <a:ext uri="{FF2B5EF4-FFF2-40B4-BE49-F238E27FC236}">
                    <a16:creationId xmlns:a16="http://schemas.microsoft.com/office/drawing/2014/main" id="{FD7A1A46-9880-464B-836C-43ED3E5FC57D}"/>
                  </a:ext>
                </a:extLst>
              </p:cNvPr>
              <p:cNvSpPr/>
              <p:nvPr/>
            </p:nvSpPr>
            <p:spPr>
              <a:xfrm>
                <a:off x="80068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75" name="Pravokutnik 674">
                <a:extLst>
                  <a:ext uri="{FF2B5EF4-FFF2-40B4-BE49-F238E27FC236}">
                    <a16:creationId xmlns:a16="http://schemas.microsoft.com/office/drawing/2014/main" id="{01BFE39B-9943-46C7-8C66-1E297D1CD495}"/>
                  </a:ext>
                </a:extLst>
              </p:cNvPr>
              <p:cNvSpPr/>
              <p:nvPr/>
            </p:nvSpPr>
            <p:spPr>
              <a:xfrm>
                <a:off x="110487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76" name="Pravokutnik 675">
                <a:extLst>
                  <a:ext uri="{FF2B5EF4-FFF2-40B4-BE49-F238E27FC236}">
                    <a16:creationId xmlns:a16="http://schemas.microsoft.com/office/drawing/2014/main" id="{3094DE3B-275A-426E-9CDB-25C66DB32CA1}"/>
                  </a:ext>
                </a:extLst>
              </p:cNvPr>
              <p:cNvSpPr/>
              <p:nvPr/>
            </p:nvSpPr>
            <p:spPr>
              <a:xfrm>
                <a:off x="140905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77" name="Pravokutnik 676">
                <a:extLst>
                  <a:ext uri="{FF2B5EF4-FFF2-40B4-BE49-F238E27FC236}">
                    <a16:creationId xmlns:a16="http://schemas.microsoft.com/office/drawing/2014/main" id="{F238B9E5-A479-488D-AB1A-0DAE25082E58}"/>
                  </a:ext>
                </a:extLst>
              </p:cNvPr>
              <p:cNvSpPr/>
              <p:nvPr/>
            </p:nvSpPr>
            <p:spPr>
              <a:xfrm>
                <a:off x="171324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78" name="Pravokutnik 677">
                <a:extLst>
                  <a:ext uri="{FF2B5EF4-FFF2-40B4-BE49-F238E27FC236}">
                    <a16:creationId xmlns:a16="http://schemas.microsoft.com/office/drawing/2014/main" id="{E7E4FAB4-3466-4348-A10A-37AC939C1E11}"/>
                  </a:ext>
                </a:extLst>
              </p:cNvPr>
              <p:cNvSpPr/>
              <p:nvPr/>
            </p:nvSpPr>
            <p:spPr>
              <a:xfrm>
                <a:off x="201742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79" name="Pravokutnik 678">
                <a:extLst>
                  <a:ext uri="{FF2B5EF4-FFF2-40B4-BE49-F238E27FC236}">
                    <a16:creationId xmlns:a16="http://schemas.microsoft.com/office/drawing/2014/main" id="{944996E5-F81D-4B27-B4DC-145B6DB15146}"/>
                  </a:ext>
                </a:extLst>
              </p:cNvPr>
              <p:cNvSpPr/>
              <p:nvPr/>
            </p:nvSpPr>
            <p:spPr>
              <a:xfrm>
                <a:off x="232161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80" name="Pravokutnik 679">
                <a:extLst>
                  <a:ext uri="{FF2B5EF4-FFF2-40B4-BE49-F238E27FC236}">
                    <a16:creationId xmlns:a16="http://schemas.microsoft.com/office/drawing/2014/main" id="{B0621C90-01C1-4ADD-9F45-B6FBFFB26CF9}"/>
                  </a:ext>
                </a:extLst>
              </p:cNvPr>
              <p:cNvSpPr/>
              <p:nvPr/>
            </p:nvSpPr>
            <p:spPr>
              <a:xfrm>
                <a:off x="292998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81" name="Pravokutnik 680">
                <a:extLst>
                  <a:ext uri="{FF2B5EF4-FFF2-40B4-BE49-F238E27FC236}">
                    <a16:creationId xmlns:a16="http://schemas.microsoft.com/office/drawing/2014/main" id="{B115DE93-6A82-4E9B-8128-1028B308AECA}"/>
                  </a:ext>
                </a:extLst>
              </p:cNvPr>
              <p:cNvSpPr/>
              <p:nvPr/>
            </p:nvSpPr>
            <p:spPr>
              <a:xfrm>
                <a:off x="262579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82" name="Pravokutnik 681">
                <a:extLst>
                  <a:ext uri="{FF2B5EF4-FFF2-40B4-BE49-F238E27FC236}">
                    <a16:creationId xmlns:a16="http://schemas.microsoft.com/office/drawing/2014/main" id="{BA08E81E-FAAD-4B14-8A37-9B5F636564A2}"/>
                  </a:ext>
                </a:extLst>
              </p:cNvPr>
              <p:cNvSpPr/>
              <p:nvPr/>
            </p:nvSpPr>
            <p:spPr>
              <a:xfrm>
                <a:off x="323416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83" name="Pravokutnik 682">
                <a:extLst>
                  <a:ext uri="{FF2B5EF4-FFF2-40B4-BE49-F238E27FC236}">
                    <a16:creationId xmlns:a16="http://schemas.microsoft.com/office/drawing/2014/main" id="{AD7FC9CB-3081-412A-AEEA-E778ACBD1C65}"/>
                  </a:ext>
                </a:extLst>
              </p:cNvPr>
              <p:cNvSpPr/>
              <p:nvPr/>
            </p:nvSpPr>
            <p:spPr>
              <a:xfrm>
                <a:off x="353835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84" name="Pravokutnik 683">
                <a:extLst>
                  <a:ext uri="{FF2B5EF4-FFF2-40B4-BE49-F238E27FC236}">
                    <a16:creationId xmlns:a16="http://schemas.microsoft.com/office/drawing/2014/main" id="{B3E7255C-4C18-45CB-AC93-CB38DCCC2E24}"/>
                  </a:ext>
                </a:extLst>
              </p:cNvPr>
              <p:cNvSpPr/>
              <p:nvPr/>
            </p:nvSpPr>
            <p:spPr>
              <a:xfrm>
                <a:off x="384253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85" name="Pravokutnik 684">
                <a:extLst>
                  <a:ext uri="{FF2B5EF4-FFF2-40B4-BE49-F238E27FC236}">
                    <a16:creationId xmlns:a16="http://schemas.microsoft.com/office/drawing/2014/main" id="{922EB816-38ED-465B-825E-BE8B517F9870}"/>
                  </a:ext>
                </a:extLst>
              </p:cNvPr>
              <p:cNvSpPr/>
              <p:nvPr/>
            </p:nvSpPr>
            <p:spPr>
              <a:xfrm>
                <a:off x="414672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86" name="Pravokutnik 685">
                <a:extLst>
                  <a:ext uri="{FF2B5EF4-FFF2-40B4-BE49-F238E27FC236}">
                    <a16:creationId xmlns:a16="http://schemas.microsoft.com/office/drawing/2014/main" id="{F5799B5F-44E5-487E-BA87-FE6FA0DC317C}"/>
                  </a:ext>
                </a:extLst>
              </p:cNvPr>
              <p:cNvSpPr/>
              <p:nvPr/>
            </p:nvSpPr>
            <p:spPr>
              <a:xfrm>
                <a:off x="445090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87" name="Pravokutnik 686">
                <a:extLst>
                  <a:ext uri="{FF2B5EF4-FFF2-40B4-BE49-F238E27FC236}">
                    <a16:creationId xmlns:a16="http://schemas.microsoft.com/office/drawing/2014/main" id="{7249E0CE-EBC5-4724-A813-A0D951C7570B}"/>
                  </a:ext>
                </a:extLst>
              </p:cNvPr>
              <p:cNvSpPr/>
              <p:nvPr/>
            </p:nvSpPr>
            <p:spPr>
              <a:xfrm>
                <a:off x="475509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88" name="Pravokutnik 687">
                <a:extLst>
                  <a:ext uri="{FF2B5EF4-FFF2-40B4-BE49-F238E27FC236}">
                    <a16:creationId xmlns:a16="http://schemas.microsoft.com/office/drawing/2014/main" id="{7ED9BB2B-125B-4D1E-B177-084515A87E86}"/>
                  </a:ext>
                </a:extLst>
              </p:cNvPr>
              <p:cNvSpPr/>
              <p:nvPr/>
            </p:nvSpPr>
            <p:spPr>
              <a:xfrm>
                <a:off x="5059284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</p:grpSp>
        <p:grpSp>
          <p:nvGrpSpPr>
            <p:cNvPr id="656" name="Grupa 655">
              <a:extLst>
                <a:ext uri="{FF2B5EF4-FFF2-40B4-BE49-F238E27FC236}">
                  <a16:creationId xmlns:a16="http://schemas.microsoft.com/office/drawing/2014/main" id="{2F960E48-7859-421F-8053-D580E4A333AC}"/>
                </a:ext>
              </a:extLst>
            </p:cNvPr>
            <p:cNvGrpSpPr/>
            <p:nvPr/>
          </p:nvGrpSpPr>
          <p:grpSpPr>
            <a:xfrm>
              <a:off x="2873863" y="1355637"/>
              <a:ext cx="2376000" cy="180000"/>
              <a:chOff x="496502" y="1252861"/>
              <a:chExt cx="4814782" cy="252000"/>
            </a:xfrm>
            <a:solidFill>
              <a:schemeClr val="bg1"/>
            </a:solidFill>
          </p:grpSpPr>
          <p:sp>
            <p:nvSpPr>
              <p:cNvPr id="657" name="Pravokutnik 656">
                <a:extLst>
                  <a:ext uri="{FF2B5EF4-FFF2-40B4-BE49-F238E27FC236}">
                    <a16:creationId xmlns:a16="http://schemas.microsoft.com/office/drawing/2014/main" id="{F53B5FA1-760D-4E73-8E56-5176D62704EF}"/>
                  </a:ext>
                </a:extLst>
              </p:cNvPr>
              <p:cNvSpPr/>
              <p:nvPr/>
            </p:nvSpPr>
            <p:spPr>
              <a:xfrm>
                <a:off x="49650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58" name="Pravokutnik 657">
                <a:extLst>
                  <a:ext uri="{FF2B5EF4-FFF2-40B4-BE49-F238E27FC236}">
                    <a16:creationId xmlns:a16="http://schemas.microsoft.com/office/drawing/2014/main" id="{30A2FD8F-0033-419F-98AF-50B9190B7418}"/>
                  </a:ext>
                </a:extLst>
              </p:cNvPr>
              <p:cNvSpPr/>
              <p:nvPr/>
            </p:nvSpPr>
            <p:spPr>
              <a:xfrm>
                <a:off x="80068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59" name="Pravokutnik 658">
                <a:extLst>
                  <a:ext uri="{FF2B5EF4-FFF2-40B4-BE49-F238E27FC236}">
                    <a16:creationId xmlns:a16="http://schemas.microsoft.com/office/drawing/2014/main" id="{63C7272F-BF89-4E5A-B6DE-D30D5FC83548}"/>
                  </a:ext>
                </a:extLst>
              </p:cNvPr>
              <p:cNvSpPr/>
              <p:nvPr/>
            </p:nvSpPr>
            <p:spPr>
              <a:xfrm>
                <a:off x="110487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60" name="Pravokutnik 659">
                <a:extLst>
                  <a:ext uri="{FF2B5EF4-FFF2-40B4-BE49-F238E27FC236}">
                    <a16:creationId xmlns:a16="http://schemas.microsoft.com/office/drawing/2014/main" id="{546E94A5-E4DC-4F86-A4D4-7465B0C8B6D3}"/>
                  </a:ext>
                </a:extLst>
              </p:cNvPr>
              <p:cNvSpPr/>
              <p:nvPr/>
            </p:nvSpPr>
            <p:spPr>
              <a:xfrm>
                <a:off x="140905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61" name="Pravokutnik 660">
                <a:extLst>
                  <a:ext uri="{FF2B5EF4-FFF2-40B4-BE49-F238E27FC236}">
                    <a16:creationId xmlns:a16="http://schemas.microsoft.com/office/drawing/2014/main" id="{A73298D4-39E0-4661-A532-A2A6A73737A3}"/>
                  </a:ext>
                </a:extLst>
              </p:cNvPr>
              <p:cNvSpPr/>
              <p:nvPr/>
            </p:nvSpPr>
            <p:spPr>
              <a:xfrm>
                <a:off x="171324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62" name="Pravokutnik 661">
                <a:extLst>
                  <a:ext uri="{FF2B5EF4-FFF2-40B4-BE49-F238E27FC236}">
                    <a16:creationId xmlns:a16="http://schemas.microsoft.com/office/drawing/2014/main" id="{F685468F-113C-4209-A3FF-815B36FA0266}"/>
                  </a:ext>
                </a:extLst>
              </p:cNvPr>
              <p:cNvSpPr/>
              <p:nvPr/>
            </p:nvSpPr>
            <p:spPr>
              <a:xfrm>
                <a:off x="201742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63" name="Pravokutnik 662">
                <a:extLst>
                  <a:ext uri="{FF2B5EF4-FFF2-40B4-BE49-F238E27FC236}">
                    <a16:creationId xmlns:a16="http://schemas.microsoft.com/office/drawing/2014/main" id="{38DCE4B8-6AD5-4A84-B45D-B5311007623A}"/>
                  </a:ext>
                </a:extLst>
              </p:cNvPr>
              <p:cNvSpPr/>
              <p:nvPr/>
            </p:nvSpPr>
            <p:spPr>
              <a:xfrm>
                <a:off x="232161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64" name="Pravokutnik 663">
                <a:extLst>
                  <a:ext uri="{FF2B5EF4-FFF2-40B4-BE49-F238E27FC236}">
                    <a16:creationId xmlns:a16="http://schemas.microsoft.com/office/drawing/2014/main" id="{59B4EE26-C817-48B3-A0C3-0846758D5B0F}"/>
                  </a:ext>
                </a:extLst>
              </p:cNvPr>
              <p:cNvSpPr/>
              <p:nvPr/>
            </p:nvSpPr>
            <p:spPr>
              <a:xfrm>
                <a:off x="292998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65" name="Pravokutnik 664">
                <a:extLst>
                  <a:ext uri="{FF2B5EF4-FFF2-40B4-BE49-F238E27FC236}">
                    <a16:creationId xmlns:a16="http://schemas.microsoft.com/office/drawing/2014/main" id="{446A5963-CA7B-4700-8808-515642C8D897}"/>
                  </a:ext>
                </a:extLst>
              </p:cNvPr>
              <p:cNvSpPr/>
              <p:nvPr/>
            </p:nvSpPr>
            <p:spPr>
              <a:xfrm>
                <a:off x="262579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66" name="Pravokutnik 665">
                <a:extLst>
                  <a:ext uri="{FF2B5EF4-FFF2-40B4-BE49-F238E27FC236}">
                    <a16:creationId xmlns:a16="http://schemas.microsoft.com/office/drawing/2014/main" id="{205A2432-EA74-45A8-B387-E4F43AEAA4AF}"/>
                  </a:ext>
                </a:extLst>
              </p:cNvPr>
              <p:cNvSpPr/>
              <p:nvPr/>
            </p:nvSpPr>
            <p:spPr>
              <a:xfrm>
                <a:off x="323416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67" name="Pravokutnik 666">
                <a:extLst>
                  <a:ext uri="{FF2B5EF4-FFF2-40B4-BE49-F238E27FC236}">
                    <a16:creationId xmlns:a16="http://schemas.microsoft.com/office/drawing/2014/main" id="{DF817FBF-3EDF-4D53-8448-631F3B1D6E6A}"/>
                  </a:ext>
                </a:extLst>
              </p:cNvPr>
              <p:cNvSpPr/>
              <p:nvPr/>
            </p:nvSpPr>
            <p:spPr>
              <a:xfrm>
                <a:off x="353835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68" name="Pravokutnik 667">
                <a:extLst>
                  <a:ext uri="{FF2B5EF4-FFF2-40B4-BE49-F238E27FC236}">
                    <a16:creationId xmlns:a16="http://schemas.microsoft.com/office/drawing/2014/main" id="{EE33863B-A026-4283-B9A1-65F5F507F0A1}"/>
                  </a:ext>
                </a:extLst>
              </p:cNvPr>
              <p:cNvSpPr/>
              <p:nvPr/>
            </p:nvSpPr>
            <p:spPr>
              <a:xfrm>
                <a:off x="384253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69" name="Pravokutnik 668">
                <a:extLst>
                  <a:ext uri="{FF2B5EF4-FFF2-40B4-BE49-F238E27FC236}">
                    <a16:creationId xmlns:a16="http://schemas.microsoft.com/office/drawing/2014/main" id="{A0874D01-1C35-4C9E-BC62-5226FB30181A}"/>
                  </a:ext>
                </a:extLst>
              </p:cNvPr>
              <p:cNvSpPr/>
              <p:nvPr/>
            </p:nvSpPr>
            <p:spPr>
              <a:xfrm>
                <a:off x="414672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70" name="Pravokutnik 669">
                <a:extLst>
                  <a:ext uri="{FF2B5EF4-FFF2-40B4-BE49-F238E27FC236}">
                    <a16:creationId xmlns:a16="http://schemas.microsoft.com/office/drawing/2014/main" id="{A4209FD1-9562-4926-A2B2-39AC33467C66}"/>
                  </a:ext>
                </a:extLst>
              </p:cNvPr>
              <p:cNvSpPr/>
              <p:nvPr/>
            </p:nvSpPr>
            <p:spPr>
              <a:xfrm>
                <a:off x="445090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71" name="Pravokutnik 670">
                <a:extLst>
                  <a:ext uri="{FF2B5EF4-FFF2-40B4-BE49-F238E27FC236}">
                    <a16:creationId xmlns:a16="http://schemas.microsoft.com/office/drawing/2014/main" id="{CA4ECB50-6B69-464C-9E7C-C015E2E41517}"/>
                  </a:ext>
                </a:extLst>
              </p:cNvPr>
              <p:cNvSpPr/>
              <p:nvPr/>
            </p:nvSpPr>
            <p:spPr>
              <a:xfrm>
                <a:off x="475509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72" name="Pravokutnik 671">
                <a:extLst>
                  <a:ext uri="{FF2B5EF4-FFF2-40B4-BE49-F238E27FC236}">
                    <a16:creationId xmlns:a16="http://schemas.microsoft.com/office/drawing/2014/main" id="{93F70E7A-3DBB-491D-B50F-1F7C7698B2F4}"/>
                  </a:ext>
                </a:extLst>
              </p:cNvPr>
              <p:cNvSpPr/>
              <p:nvPr/>
            </p:nvSpPr>
            <p:spPr>
              <a:xfrm>
                <a:off x="5059284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</p:grpSp>
      </p:grpSp>
      <p:grpSp>
        <p:nvGrpSpPr>
          <p:cNvPr id="756" name="Grupa 755">
            <a:extLst>
              <a:ext uri="{FF2B5EF4-FFF2-40B4-BE49-F238E27FC236}">
                <a16:creationId xmlns:a16="http://schemas.microsoft.com/office/drawing/2014/main" id="{3779E556-9F9B-4FCB-84B3-3719F898B1E2}"/>
              </a:ext>
            </a:extLst>
          </p:cNvPr>
          <p:cNvGrpSpPr/>
          <p:nvPr/>
        </p:nvGrpSpPr>
        <p:grpSpPr>
          <a:xfrm>
            <a:off x="331362" y="891484"/>
            <a:ext cx="4777615" cy="180000"/>
            <a:chOff x="472248" y="1355637"/>
            <a:chExt cx="4777615" cy="180000"/>
          </a:xfrm>
        </p:grpSpPr>
        <p:grpSp>
          <p:nvGrpSpPr>
            <p:cNvPr id="757" name="Grupa 756">
              <a:extLst>
                <a:ext uri="{FF2B5EF4-FFF2-40B4-BE49-F238E27FC236}">
                  <a16:creationId xmlns:a16="http://schemas.microsoft.com/office/drawing/2014/main" id="{C08B77A6-76DB-478E-8C2C-969FD8C80833}"/>
                </a:ext>
              </a:extLst>
            </p:cNvPr>
            <p:cNvGrpSpPr/>
            <p:nvPr/>
          </p:nvGrpSpPr>
          <p:grpSpPr>
            <a:xfrm>
              <a:off x="472248" y="1355637"/>
              <a:ext cx="2376000" cy="180000"/>
              <a:chOff x="496502" y="1252861"/>
              <a:chExt cx="4814782" cy="252000"/>
            </a:xfrm>
            <a:solidFill>
              <a:schemeClr val="bg1"/>
            </a:solidFill>
          </p:grpSpPr>
          <p:sp>
            <p:nvSpPr>
              <p:cNvPr id="775" name="Pravokutnik 774">
                <a:extLst>
                  <a:ext uri="{FF2B5EF4-FFF2-40B4-BE49-F238E27FC236}">
                    <a16:creationId xmlns:a16="http://schemas.microsoft.com/office/drawing/2014/main" id="{70977A2E-357D-4A7F-98E3-208520392313}"/>
                  </a:ext>
                </a:extLst>
              </p:cNvPr>
              <p:cNvSpPr/>
              <p:nvPr/>
            </p:nvSpPr>
            <p:spPr>
              <a:xfrm>
                <a:off x="49650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76" name="Pravokutnik 775">
                <a:extLst>
                  <a:ext uri="{FF2B5EF4-FFF2-40B4-BE49-F238E27FC236}">
                    <a16:creationId xmlns:a16="http://schemas.microsoft.com/office/drawing/2014/main" id="{9209423F-225F-4CCE-B4C9-C5821BD6BB87}"/>
                  </a:ext>
                </a:extLst>
              </p:cNvPr>
              <p:cNvSpPr/>
              <p:nvPr/>
            </p:nvSpPr>
            <p:spPr>
              <a:xfrm>
                <a:off x="80068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77" name="Pravokutnik 776">
                <a:extLst>
                  <a:ext uri="{FF2B5EF4-FFF2-40B4-BE49-F238E27FC236}">
                    <a16:creationId xmlns:a16="http://schemas.microsoft.com/office/drawing/2014/main" id="{99CAD656-196C-4FBF-A50F-D36B15A6B47F}"/>
                  </a:ext>
                </a:extLst>
              </p:cNvPr>
              <p:cNvSpPr/>
              <p:nvPr/>
            </p:nvSpPr>
            <p:spPr>
              <a:xfrm>
                <a:off x="110487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78" name="Pravokutnik 777">
                <a:extLst>
                  <a:ext uri="{FF2B5EF4-FFF2-40B4-BE49-F238E27FC236}">
                    <a16:creationId xmlns:a16="http://schemas.microsoft.com/office/drawing/2014/main" id="{8A6DBA74-901B-4D5B-AB05-39767E7F12A7}"/>
                  </a:ext>
                </a:extLst>
              </p:cNvPr>
              <p:cNvSpPr/>
              <p:nvPr/>
            </p:nvSpPr>
            <p:spPr>
              <a:xfrm>
                <a:off x="140905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79" name="Pravokutnik 778">
                <a:extLst>
                  <a:ext uri="{FF2B5EF4-FFF2-40B4-BE49-F238E27FC236}">
                    <a16:creationId xmlns:a16="http://schemas.microsoft.com/office/drawing/2014/main" id="{7C13DD8A-0E98-42EB-B631-FAED245FD844}"/>
                  </a:ext>
                </a:extLst>
              </p:cNvPr>
              <p:cNvSpPr/>
              <p:nvPr/>
            </p:nvSpPr>
            <p:spPr>
              <a:xfrm>
                <a:off x="171324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80" name="Pravokutnik 779">
                <a:extLst>
                  <a:ext uri="{FF2B5EF4-FFF2-40B4-BE49-F238E27FC236}">
                    <a16:creationId xmlns:a16="http://schemas.microsoft.com/office/drawing/2014/main" id="{F49940DF-8597-4D85-B05A-5FF595CDE6B7}"/>
                  </a:ext>
                </a:extLst>
              </p:cNvPr>
              <p:cNvSpPr/>
              <p:nvPr/>
            </p:nvSpPr>
            <p:spPr>
              <a:xfrm>
                <a:off x="201742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81" name="Pravokutnik 780">
                <a:extLst>
                  <a:ext uri="{FF2B5EF4-FFF2-40B4-BE49-F238E27FC236}">
                    <a16:creationId xmlns:a16="http://schemas.microsoft.com/office/drawing/2014/main" id="{0693F1CC-5B22-4241-94E8-852F439535CE}"/>
                  </a:ext>
                </a:extLst>
              </p:cNvPr>
              <p:cNvSpPr/>
              <p:nvPr/>
            </p:nvSpPr>
            <p:spPr>
              <a:xfrm>
                <a:off x="232161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82" name="Pravokutnik 781">
                <a:extLst>
                  <a:ext uri="{FF2B5EF4-FFF2-40B4-BE49-F238E27FC236}">
                    <a16:creationId xmlns:a16="http://schemas.microsoft.com/office/drawing/2014/main" id="{F2A1F83E-CD6B-4FA4-96F8-BFFC0D777396}"/>
                  </a:ext>
                </a:extLst>
              </p:cNvPr>
              <p:cNvSpPr/>
              <p:nvPr/>
            </p:nvSpPr>
            <p:spPr>
              <a:xfrm>
                <a:off x="292998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83" name="Pravokutnik 782">
                <a:extLst>
                  <a:ext uri="{FF2B5EF4-FFF2-40B4-BE49-F238E27FC236}">
                    <a16:creationId xmlns:a16="http://schemas.microsoft.com/office/drawing/2014/main" id="{5D5E129C-A757-4695-95E7-5C4C8AE317FB}"/>
                  </a:ext>
                </a:extLst>
              </p:cNvPr>
              <p:cNvSpPr/>
              <p:nvPr/>
            </p:nvSpPr>
            <p:spPr>
              <a:xfrm>
                <a:off x="262579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84" name="Pravokutnik 783">
                <a:extLst>
                  <a:ext uri="{FF2B5EF4-FFF2-40B4-BE49-F238E27FC236}">
                    <a16:creationId xmlns:a16="http://schemas.microsoft.com/office/drawing/2014/main" id="{057BE013-D236-4692-A759-649F7250014B}"/>
                  </a:ext>
                </a:extLst>
              </p:cNvPr>
              <p:cNvSpPr/>
              <p:nvPr/>
            </p:nvSpPr>
            <p:spPr>
              <a:xfrm>
                <a:off x="323416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85" name="Pravokutnik 784">
                <a:extLst>
                  <a:ext uri="{FF2B5EF4-FFF2-40B4-BE49-F238E27FC236}">
                    <a16:creationId xmlns:a16="http://schemas.microsoft.com/office/drawing/2014/main" id="{8C5E0CE9-E721-4127-ABD5-72A40CE123BA}"/>
                  </a:ext>
                </a:extLst>
              </p:cNvPr>
              <p:cNvSpPr/>
              <p:nvPr/>
            </p:nvSpPr>
            <p:spPr>
              <a:xfrm>
                <a:off x="353835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86" name="Pravokutnik 785">
                <a:extLst>
                  <a:ext uri="{FF2B5EF4-FFF2-40B4-BE49-F238E27FC236}">
                    <a16:creationId xmlns:a16="http://schemas.microsoft.com/office/drawing/2014/main" id="{04F6C82D-0EF3-462B-8C64-A26C0755C4EE}"/>
                  </a:ext>
                </a:extLst>
              </p:cNvPr>
              <p:cNvSpPr/>
              <p:nvPr/>
            </p:nvSpPr>
            <p:spPr>
              <a:xfrm>
                <a:off x="384253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87" name="Pravokutnik 786">
                <a:extLst>
                  <a:ext uri="{FF2B5EF4-FFF2-40B4-BE49-F238E27FC236}">
                    <a16:creationId xmlns:a16="http://schemas.microsoft.com/office/drawing/2014/main" id="{7D1DA397-6F4D-4221-98F1-BBC95CFB0D21}"/>
                  </a:ext>
                </a:extLst>
              </p:cNvPr>
              <p:cNvSpPr/>
              <p:nvPr/>
            </p:nvSpPr>
            <p:spPr>
              <a:xfrm>
                <a:off x="414672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88" name="Pravokutnik 787">
                <a:extLst>
                  <a:ext uri="{FF2B5EF4-FFF2-40B4-BE49-F238E27FC236}">
                    <a16:creationId xmlns:a16="http://schemas.microsoft.com/office/drawing/2014/main" id="{3326258A-3B92-415A-A151-E9C58DCB6663}"/>
                  </a:ext>
                </a:extLst>
              </p:cNvPr>
              <p:cNvSpPr/>
              <p:nvPr/>
            </p:nvSpPr>
            <p:spPr>
              <a:xfrm>
                <a:off x="445090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89" name="Pravokutnik 788">
                <a:extLst>
                  <a:ext uri="{FF2B5EF4-FFF2-40B4-BE49-F238E27FC236}">
                    <a16:creationId xmlns:a16="http://schemas.microsoft.com/office/drawing/2014/main" id="{7A44E9F9-07AD-42FE-AEAB-E0E8B89AB013}"/>
                  </a:ext>
                </a:extLst>
              </p:cNvPr>
              <p:cNvSpPr/>
              <p:nvPr/>
            </p:nvSpPr>
            <p:spPr>
              <a:xfrm>
                <a:off x="475509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90" name="Pravokutnik 789">
                <a:extLst>
                  <a:ext uri="{FF2B5EF4-FFF2-40B4-BE49-F238E27FC236}">
                    <a16:creationId xmlns:a16="http://schemas.microsoft.com/office/drawing/2014/main" id="{45E301B7-67A1-41FD-9FBC-61304618644A}"/>
                  </a:ext>
                </a:extLst>
              </p:cNvPr>
              <p:cNvSpPr/>
              <p:nvPr/>
            </p:nvSpPr>
            <p:spPr>
              <a:xfrm>
                <a:off x="5059284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</p:grpSp>
        <p:grpSp>
          <p:nvGrpSpPr>
            <p:cNvPr id="758" name="Grupa 757">
              <a:extLst>
                <a:ext uri="{FF2B5EF4-FFF2-40B4-BE49-F238E27FC236}">
                  <a16:creationId xmlns:a16="http://schemas.microsoft.com/office/drawing/2014/main" id="{C19CF381-B177-4C69-B29A-40B2DA4AE41C}"/>
                </a:ext>
              </a:extLst>
            </p:cNvPr>
            <p:cNvGrpSpPr/>
            <p:nvPr/>
          </p:nvGrpSpPr>
          <p:grpSpPr>
            <a:xfrm>
              <a:off x="2873863" y="1355637"/>
              <a:ext cx="2376000" cy="180000"/>
              <a:chOff x="496502" y="1252861"/>
              <a:chExt cx="4814782" cy="252000"/>
            </a:xfrm>
            <a:solidFill>
              <a:schemeClr val="bg1"/>
            </a:solidFill>
          </p:grpSpPr>
          <p:sp>
            <p:nvSpPr>
              <p:cNvPr id="759" name="Pravokutnik 758">
                <a:extLst>
                  <a:ext uri="{FF2B5EF4-FFF2-40B4-BE49-F238E27FC236}">
                    <a16:creationId xmlns:a16="http://schemas.microsoft.com/office/drawing/2014/main" id="{2660FF76-7980-47DB-B62A-9A998D124AD0}"/>
                  </a:ext>
                </a:extLst>
              </p:cNvPr>
              <p:cNvSpPr/>
              <p:nvPr/>
            </p:nvSpPr>
            <p:spPr>
              <a:xfrm>
                <a:off x="49650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60" name="Pravokutnik 759">
                <a:extLst>
                  <a:ext uri="{FF2B5EF4-FFF2-40B4-BE49-F238E27FC236}">
                    <a16:creationId xmlns:a16="http://schemas.microsoft.com/office/drawing/2014/main" id="{1414F5E6-26C9-4670-998A-23808BC6B99D}"/>
                  </a:ext>
                </a:extLst>
              </p:cNvPr>
              <p:cNvSpPr/>
              <p:nvPr/>
            </p:nvSpPr>
            <p:spPr>
              <a:xfrm>
                <a:off x="80068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61" name="Pravokutnik 760">
                <a:extLst>
                  <a:ext uri="{FF2B5EF4-FFF2-40B4-BE49-F238E27FC236}">
                    <a16:creationId xmlns:a16="http://schemas.microsoft.com/office/drawing/2014/main" id="{D1C2617D-79FF-4AE7-BDA1-1343AE0E1906}"/>
                  </a:ext>
                </a:extLst>
              </p:cNvPr>
              <p:cNvSpPr/>
              <p:nvPr/>
            </p:nvSpPr>
            <p:spPr>
              <a:xfrm>
                <a:off x="110487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62" name="Pravokutnik 761">
                <a:extLst>
                  <a:ext uri="{FF2B5EF4-FFF2-40B4-BE49-F238E27FC236}">
                    <a16:creationId xmlns:a16="http://schemas.microsoft.com/office/drawing/2014/main" id="{D9AE04B2-B4E0-4349-9B73-609F6044CA7F}"/>
                  </a:ext>
                </a:extLst>
              </p:cNvPr>
              <p:cNvSpPr/>
              <p:nvPr/>
            </p:nvSpPr>
            <p:spPr>
              <a:xfrm>
                <a:off x="140905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63" name="Pravokutnik 762">
                <a:extLst>
                  <a:ext uri="{FF2B5EF4-FFF2-40B4-BE49-F238E27FC236}">
                    <a16:creationId xmlns:a16="http://schemas.microsoft.com/office/drawing/2014/main" id="{93389C90-14CA-43D1-A7A2-347F9A543F7B}"/>
                  </a:ext>
                </a:extLst>
              </p:cNvPr>
              <p:cNvSpPr/>
              <p:nvPr/>
            </p:nvSpPr>
            <p:spPr>
              <a:xfrm>
                <a:off x="171324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64" name="Pravokutnik 763">
                <a:extLst>
                  <a:ext uri="{FF2B5EF4-FFF2-40B4-BE49-F238E27FC236}">
                    <a16:creationId xmlns:a16="http://schemas.microsoft.com/office/drawing/2014/main" id="{7E3CDA5B-C189-4A23-BB75-0FDE10751446}"/>
                  </a:ext>
                </a:extLst>
              </p:cNvPr>
              <p:cNvSpPr/>
              <p:nvPr/>
            </p:nvSpPr>
            <p:spPr>
              <a:xfrm>
                <a:off x="201742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65" name="Pravokutnik 764">
                <a:extLst>
                  <a:ext uri="{FF2B5EF4-FFF2-40B4-BE49-F238E27FC236}">
                    <a16:creationId xmlns:a16="http://schemas.microsoft.com/office/drawing/2014/main" id="{93CB6B1E-912E-4F07-A386-2ED2FB0CF63B}"/>
                  </a:ext>
                </a:extLst>
              </p:cNvPr>
              <p:cNvSpPr/>
              <p:nvPr/>
            </p:nvSpPr>
            <p:spPr>
              <a:xfrm>
                <a:off x="232161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66" name="Pravokutnik 765">
                <a:extLst>
                  <a:ext uri="{FF2B5EF4-FFF2-40B4-BE49-F238E27FC236}">
                    <a16:creationId xmlns:a16="http://schemas.microsoft.com/office/drawing/2014/main" id="{0C18476D-808E-4589-AA65-9A61265D4DAD}"/>
                  </a:ext>
                </a:extLst>
              </p:cNvPr>
              <p:cNvSpPr/>
              <p:nvPr/>
            </p:nvSpPr>
            <p:spPr>
              <a:xfrm>
                <a:off x="292998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67" name="Pravokutnik 766">
                <a:extLst>
                  <a:ext uri="{FF2B5EF4-FFF2-40B4-BE49-F238E27FC236}">
                    <a16:creationId xmlns:a16="http://schemas.microsoft.com/office/drawing/2014/main" id="{56553163-37DF-47C5-955C-CCFB3529E26E}"/>
                  </a:ext>
                </a:extLst>
              </p:cNvPr>
              <p:cNvSpPr/>
              <p:nvPr/>
            </p:nvSpPr>
            <p:spPr>
              <a:xfrm>
                <a:off x="262579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68" name="Pravokutnik 767">
                <a:extLst>
                  <a:ext uri="{FF2B5EF4-FFF2-40B4-BE49-F238E27FC236}">
                    <a16:creationId xmlns:a16="http://schemas.microsoft.com/office/drawing/2014/main" id="{0EC12D39-498B-403A-B59D-FEF7A03855E7}"/>
                  </a:ext>
                </a:extLst>
              </p:cNvPr>
              <p:cNvSpPr/>
              <p:nvPr/>
            </p:nvSpPr>
            <p:spPr>
              <a:xfrm>
                <a:off x="323416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69" name="Pravokutnik 768">
                <a:extLst>
                  <a:ext uri="{FF2B5EF4-FFF2-40B4-BE49-F238E27FC236}">
                    <a16:creationId xmlns:a16="http://schemas.microsoft.com/office/drawing/2014/main" id="{2FB8870A-2CF6-4213-9982-90DE138EE7BA}"/>
                  </a:ext>
                </a:extLst>
              </p:cNvPr>
              <p:cNvSpPr/>
              <p:nvPr/>
            </p:nvSpPr>
            <p:spPr>
              <a:xfrm>
                <a:off x="353835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70" name="Pravokutnik 769">
                <a:extLst>
                  <a:ext uri="{FF2B5EF4-FFF2-40B4-BE49-F238E27FC236}">
                    <a16:creationId xmlns:a16="http://schemas.microsoft.com/office/drawing/2014/main" id="{2B329457-A7A6-4778-AD26-2AFC418EB695}"/>
                  </a:ext>
                </a:extLst>
              </p:cNvPr>
              <p:cNvSpPr/>
              <p:nvPr/>
            </p:nvSpPr>
            <p:spPr>
              <a:xfrm>
                <a:off x="384253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71" name="Pravokutnik 770">
                <a:extLst>
                  <a:ext uri="{FF2B5EF4-FFF2-40B4-BE49-F238E27FC236}">
                    <a16:creationId xmlns:a16="http://schemas.microsoft.com/office/drawing/2014/main" id="{803CC24E-0059-4758-9180-21A9AE2E42AE}"/>
                  </a:ext>
                </a:extLst>
              </p:cNvPr>
              <p:cNvSpPr/>
              <p:nvPr/>
            </p:nvSpPr>
            <p:spPr>
              <a:xfrm>
                <a:off x="414672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72" name="Pravokutnik 771">
                <a:extLst>
                  <a:ext uri="{FF2B5EF4-FFF2-40B4-BE49-F238E27FC236}">
                    <a16:creationId xmlns:a16="http://schemas.microsoft.com/office/drawing/2014/main" id="{8D456E68-CDC5-4357-99D7-A9C776F6B678}"/>
                  </a:ext>
                </a:extLst>
              </p:cNvPr>
              <p:cNvSpPr/>
              <p:nvPr/>
            </p:nvSpPr>
            <p:spPr>
              <a:xfrm>
                <a:off x="4450907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773" name="Pravokutnik 772">
                <a:extLst>
                  <a:ext uri="{FF2B5EF4-FFF2-40B4-BE49-F238E27FC236}">
                    <a16:creationId xmlns:a16="http://schemas.microsoft.com/office/drawing/2014/main" id="{A1228D31-9E7B-4A84-A5F7-2BC3F2C97382}"/>
                  </a:ext>
                </a:extLst>
              </p:cNvPr>
              <p:cNvSpPr/>
              <p:nvPr/>
            </p:nvSpPr>
            <p:spPr>
              <a:xfrm>
                <a:off x="4755092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774" name="Pravokutnik 773">
                <a:extLst>
                  <a:ext uri="{FF2B5EF4-FFF2-40B4-BE49-F238E27FC236}">
                    <a16:creationId xmlns:a16="http://schemas.microsoft.com/office/drawing/2014/main" id="{028D1688-E7B7-4C7B-843F-5D0B9CEEEAB0}"/>
                  </a:ext>
                </a:extLst>
              </p:cNvPr>
              <p:cNvSpPr/>
              <p:nvPr/>
            </p:nvSpPr>
            <p:spPr>
              <a:xfrm>
                <a:off x="5059284" y="1252861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</p:grpSp>
      </p:grpSp>
      <p:sp>
        <p:nvSpPr>
          <p:cNvPr id="858" name="TekstniOkvir 857">
            <a:extLst>
              <a:ext uri="{FF2B5EF4-FFF2-40B4-BE49-F238E27FC236}">
                <a16:creationId xmlns:a16="http://schemas.microsoft.com/office/drawing/2014/main" id="{870890F7-FDF9-44CA-9DAC-36B29607D0B6}"/>
              </a:ext>
            </a:extLst>
          </p:cNvPr>
          <p:cNvSpPr txBox="1"/>
          <p:nvPr/>
        </p:nvSpPr>
        <p:spPr>
          <a:xfrm>
            <a:off x="10547721" y="2462495"/>
            <a:ext cx="556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+mj-lt"/>
              </a:rPr>
              <a:t>RAM</a:t>
            </a:r>
          </a:p>
        </p:txBody>
      </p:sp>
      <p:sp>
        <p:nvSpPr>
          <p:cNvPr id="859" name="TekstniOkvir 858">
            <a:extLst>
              <a:ext uri="{FF2B5EF4-FFF2-40B4-BE49-F238E27FC236}">
                <a16:creationId xmlns:a16="http://schemas.microsoft.com/office/drawing/2014/main" id="{E257271F-997A-4988-9054-60003C334F98}"/>
              </a:ext>
            </a:extLst>
          </p:cNvPr>
          <p:cNvSpPr txBox="1"/>
          <p:nvPr/>
        </p:nvSpPr>
        <p:spPr>
          <a:xfrm>
            <a:off x="214817" y="494412"/>
            <a:ext cx="51567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>
                <a:solidFill>
                  <a:srgbClr val="FF0000"/>
                </a:solidFill>
                <a:latin typeface="+mj-lt"/>
              </a:rPr>
              <a:t>1.</a:t>
            </a:r>
            <a:r>
              <a:rPr lang="hr-HR" sz="2200" dirty="0">
                <a:latin typeface="+mj-lt"/>
              </a:rPr>
              <a:t> </a:t>
            </a:r>
            <a:r>
              <a:rPr lang="hr-HR" sz="2200" b="1" dirty="0">
                <a:solidFill>
                  <a:srgbClr val="FF0000"/>
                </a:solidFill>
                <a:latin typeface="+mj-lt"/>
              </a:rPr>
              <a:t>procesor</a:t>
            </a:r>
            <a:r>
              <a:rPr lang="hr-HR" sz="2200" dirty="0">
                <a:latin typeface="+mj-lt"/>
              </a:rPr>
              <a:t>: Širina registra = </a:t>
            </a:r>
            <a:r>
              <a:rPr lang="hr-HR" sz="2200" b="1" dirty="0">
                <a:solidFill>
                  <a:srgbClr val="FF0000"/>
                </a:solidFill>
                <a:latin typeface="+mj-lt"/>
              </a:rPr>
              <a:t>32</a:t>
            </a:r>
            <a:r>
              <a:rPr lang="hr-HR" sz="2200" dirty="0">
                <a:latin typeface="+mj-lt"/>
              </a:rPr>
              <a:t> bita, Radni takt = </a:t>
            </a:r>
            <a:r>
              <a:rPr lang="hr-HR" sz="2200" b="1" dirty="0">
                <a:solidFill>
                  <a:srgbClr val="FF0000"/>
                </a:solidFill>
                <a:latin typeface="+mj-lt"/>
              </a:rPr>
              <a:t>4 Hz</a:t>
            </a:r>
          </a:p>
        </p:txBody>
      </p:sp>
      <p:sp>
        <p:nvSpPr>
          <p:cNvPr id="860" name="TekstniOkvir 859">
            <a:extLst>
              <a:ext uri="{FF2B5EF4-FFF2-40B4-BE49-F238E27FC236}">
                <a16:creationId xmlns:a16="http://schemas.microsoft.com/office/drawing/2014/main" id="{49130A5E-BE35-42E3-8553-4EA652354049}"/>
              </a:ext>
            </a:extLst>
          </p:cNvPr>
          <p:cNvSpPr txBox="1"/>
          <p:nvPr/>
        </p:nvSpPr>
        <p:spPr>
          <a:xfrm>
            <a:off x="317811" y="3771282"/>
            <a:ext cx="97489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>
                <a:solidFill>
                  <a:srgbClr val="FF0000"/>
                </a:solidFill>
                <a:latin typeface="+mj-lt"/>
              </a:rPr>
              <a:t>2.</a:t>
            </a:r>
            <a:r>
              <a:rPr lang="hr-HR" sz="2200" dirty="0">
                <a:latin typeface="+mj-lt"/>
              </a:rPr>
              <a:t> </a:t>
            </a:r>
            <a:r>
              <a:rPr lang="hr-HR" sz="2200" b="1" dirty="0">
                <a:solidFill>
                  <a:srgbClr val="FF0000"/>
                </a:solidFill>
                <a:latin typeface="+mj-lt"/>
              </a:rPr>
              <a:t>procesor</a:t>
            </a:r>
            <a:r>
              <a:rPr lang="hr-HR" sz="2200" dirty="0">
                <a:latin typeface="+mj-lt"/>
              </a:rPr>
              <a:t>: Širina registra = </a:t>
            </a:r>
            <a:r>
              <a:rPr lang="hr-HR" sz="2200" b="1" dirty="0">
                <a:solidFill>
                  <a:srgbClr val="FF0000"/>
                </a:solidFill>
                <a:latin typeface="+mj-lt"/>
              </a:rPr>
              <a:t>64</a:t>
            </a:r>
            <a:r>
              <a:rPr lang="hr-HR" sz="2200" dirty="0">
                <a:latin typeface="+mj-lt"/>
              </a:rPr>
              <a:t> bita,</a:t>
            </a:r>
            <a:r>
              <a:rPr lang="hr-HR" sz="2200" dirty="0">
                <a:latin typeface="+mj-lt"/>
                <a:sym typeface="Wingdings" panose="05000000000000000000" pitchFamily="2" charset="2"/>
              </a:rPr>
              <a:t> Radni takt = </a:t>
            </a:r>
            <a:r>
              <a:rPr lang="hr-HR" sz="22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2 Hz</a:t>
            </a:r>
            <a:endParaRPr lang="hr-HR" sz="2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61" name="TekstniOkvir 860">
            <a:extLst>
              <a:ext uri="{FF2B5EF4-FFF2-40B4-BE49-F238E27FC236}">
                <a16:creationId xmlns:a16="http://schemas.microsoft.com/office/drawing/2014/main" id="{1F804CE2-2AAE-439C-9E26-7F0044534BC4}"/>
              </a:ext>
            </a:extLst>
          </p:cNvPr>
          <p:cNvSpPr txBox="1"/>
          <p:nvPr/>
        </p:nvSpPr>
        <p:spPr>
          <a:xfrm>
            <a:off x="7321140" y="644209"/>
            <a:ext cx="4435855" cy="969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-HR" sz="2600" b="1" dirty="0">
                <a:solidFill>
                  <a:srgbClr val="FF0000"/>
                </a:solidFill>
                <a:latin typeface="+mj-lt"/>
              </a:rPr>
              <a:t>2 procesora</a:t>
            </a:r>
            <a:endParaRPr lang="hr-HR" sz="2600" dirty="0"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hr-HR" sz="2600" b="1" dirty="0">
                <a:solidFill>
                  <a:srgbClr val="FF0000"/>
                </a:solidFill>
                <a:latin typeface="+mj-lt"/>
              </a:rPr>
              <a:t>različiti</a:t>
            </a:r>
            <a:r>
              <a:rPr lang="hr-HR" sz="2600" dirty="0">
                <a:latin typeface="+mj-lt"/>
              </a:rPr>
              <a:t> radni taktovi i širine registara</a:t>
            </a:r>
            <a:endParaRPr lang="hr-HR" sz="2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192AA62-A2BE-4E9B-9C9C-E9C73599B73C}"/>
              </a:ext>
            </a:extLst>
          </p:cNvPr>
          <p:cNvSpPr txBox="1"/>
          <p:nvPr/>
        </p:nvSpPr>
        <p:spPr>
          <a:xfrm>
            <a:off x="331362" y="1808480"/>
            <a:ext cx="9582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latin typeface="+mj-lt"/>
              </a:rPr>
              <a:t>Radni takt 1. procesora = </a:t>
            </a:r>
            <a:r>
              <a:rPr lang="hr-HR" sz="2200" b="1" dirty="0">
                <a:solidFill>
                  <a:srgbClr val="FF0000"/>
                </a:solidFill>
                <a:latin typeface="+mj-lt"/>
              </a:rPr>
              <a:t>4 Hz </a:t>
            </a:r>
            <a:r>
              <a:rPr lang="hr-HR" sz="2200" dirty="0">
                <a:latin typeface="+mj-lt"/>
                <a:sym typeface="Wingdings" panose="05000000000000000000" pitchFamily="2" charset="2"/>
              </a:rPr>
              <a:t>= 4 registra / sekundi = 4 x </a:t>
            </a:r>
            <a:r>
              <a:rPr lang="hr-HR" sz="22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32 bita</a:t>
            </a:r>
            <a:r>
              <a:rPr lang="hr-HR" sz="2200" dirty="0">
                <a:latin typeface="+mj-lt"/>
                <a:sym typeface="Wingdings" panose="05000000000000000000" pitchFamily="2" charset="2"/>
              </a:rPr>
              <a:t> / sekundi = </a:t>
            </a:r>
            <a:r>
              <a:rPr lang="hr-HR" sz="22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128 bitova / sekundi</a:t>
            </a:r>
            <a:endParaRPr lang="hr-HR" sz="2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62" name="TekstniOkvir 861">
            <a:extLst>
              <a:ext uri="{FF2B5EF4-FFF2-40B4-BE49-F238E27FC236}">
                <a16:creationId xmlns:a16="http://schemas.microsoft.com/office/drawing/2014/main" id="{7AB9D656-D5FA-45B9-8225-6C993D20EA40}"/>
              </a:ext>
            </a:extLst>
          </p:cNvPr>
          <p:cNvSpPr txBox="1"/>
          <p:nvPr/>
        </p:nvSpPr>
        <p:spPr>
          <a:xfrm>
            <a:off x="317641" y="5096200"/>
            <a:ext cx="9582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latin typeface="+mj-lt"/>
              </a:rPr>
              <a:t>Radni takt 2. procesora = </a:t>
            </a:r>
            <a:r>
              <a:rPr lang="hr-HR" sz="2200" b="1" dirty="0">
                <a:solidFill>
                  <a:srgbClr val="FF0000"/>
                </a:solidFill>
                <a:latin typeface="+mj-lt"/>
              </a:rPr>
              <a:t>2 Hz </a:t>
            </a:r>
            <a:r>
              <a:rPr lang="hr-HR" sz="2200" dirty="0">
                <a:latin typeface="+mj-lt"/>
                <a:sym typeface="Wingdings" panose="05000000000000000000" pitchFamily="2" charset="2"/>
              </a:rPr>
              <a:t>= 2 registra / sekundi = 2 x </a:t>
            </a:r>
            <a:r>
              <a:rPr lang="hr-HR" sz="22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64 bita </a:t>
            </a:r>
            <a:r>
              <a:rPr lang="hr-HR" sz="2200" dirty="0">
                <a:latin typeface="+mj-lt"/>
                <a:sym typeface="Wingdings" panose="05000000000000000000" pitchFamily="2" charset="2"/>
              </a:rPr>
              <a:t>/ sekundi = </a:t>
            </a:r>
            <a:r>
              <a:rPr lang="hr-HR" sz="22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128 bitova / sekundi</a:t>
            </a:r>
            <a:endParaRPr lang="hr-HR" sz="22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424" name="Grupa 423">
            <a:extLst>
              <a:ext uri="{FF2B5EF4-FFF2-40B4-BE49-F238E27FC236}">
                <a16:creationId xmlns:a16="http://schemas.microsoft.com/office/drawing/2014/main" id="{9AA58918-820C-4B94-AED7-E9B74E4424C0}"/>
              </a:ext>
            </a:extLst>
          </p:cNvPr>
          <p:cNvGrpSpPr/>
          <p:nvPr/>
        </p:nvGrpSpPr>
        <p:grpSpPr>
          <a:xfrm>
            <a:off x="319848" y="4842818"/>
            <a:ext cx="9748978" cy="180000"/>
            <a:chOff x="472248" y="4822498"/>
            <a:chExt cx="9748978" cy="180000"/>
          </a:xfrm>
        </p:grpSpPr>
        <p:grpSp>
          <p:nvGrpSpPr>
            <p:cNvPr id="425" name="Grupa 424">
              <a:extLst>
                <a:ext uri="{FF2B5EF4-FFF2-40B4-BE49-F238E27FC236}">
                  <a16:creationId xmlns:a16="http://schemas.microsoft.com/office/drawing/2014/main" id="{DB1F8B3E-5104-4548-B4E6-949C38504E3F}"/>
                </a:ext>
              </a:extLst>
            </p:cNvPr>
            <p:cNvGrpSpPr/>
            <p:nvPr/>
          </p:nvGrpSpPr>
          <p:grpSpPr>
            <a:xfrm>
              <a:off x="472248" y="4822498"/>
              <a:ext cx="4860000" cy="180000"/>
              <a:chOff x="496502" y="2158383"/>
              <a:chExt cx="9678071" cy="252000"/>
            </a:xfrm>
            <a:solidFill>
              <a:schemeClr val="bg1"/>
            </a:solidFill>
          </p:grpSpPr>
          <p:sp>
            <p:nvSpPr>
              <p:cNvPr id="526" name="Pravokutnik 525">
                <a:extLst>
                  <a:ext uri="{FF2B5EF4-FFF2-40B4-BE49-F238E27FC236}">
                    <a16:creationId xmlns:a16="http://schemas.microsoft.com/office/drawing/2014/main" id="{54840EC3-77B2-431E-ADE5-0E8463A8DF4C}"/>
                  </a:ext>
                </a:extLst>
              </p:cNvPr>
              <p:cNvSpPr/>
              <p:nvPr/>
            </p:nvSpPr>
            <p:spPr>
              <a:xfrm>
                <a:off x="49650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27" name="Pravokutnik 526">
                <a:extLst>
                  <a:ext uri="{FF2B5EF4-FFF2-40B4-BE49-F238E27FC236}">
                    <a16:creationId xmlns:a16="http://schemas.microsoft.com/office/drawing/2014/main" id="{EEFD651E-61D2-4EBD-BC32-892A1AB8B6BA}"/>
                  </a:ext>
                </a:extLst>
              </p:cNvPr>
              <p:cNvSpPr/>
              <p:nvPr/>
            </p:nvSpPr>
            <p:spPr>
              <a:xfrm>
                <a:off x="80068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28" name="Pravokutnik 527">
                <a:extLst>
                  <a:ext uri="{FF2B5EF4-FFF2-40B4-BE49-F238E27FC236}">
                    <a16:creationId xmlns:a16="http://schemas.microsoft.com/office/drawing/2014/main" id="{2B41A1C7-86F4-4E4D-B173-D7D4B58BA3C4}"/>
                  </a:ext>
                </a:extLst>
              </p:cNvPr>
              <p:cNvSpPr/>
              <p:nvPr/>
            </p:nvSpPr>
            <p:spPr>
              <a:xfrm>
                <a:off x="110487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29" name="Pravokutnik 528">
                <a:extLst>
                  <a:ext uri="{FF2B5EF4-FFF2-40B4-BE49-F238E27FC236}">
                    <a16:creationId xmlns:a16="http://schemas.microsoft.com/office/drawing/2014/main" id="{174E0BC4-2748-4EBF-8659-9CC609168247}"/>
                  </a:ext>
                </a:extLst>
              </p:cNvPr>
              <p:cNvSpPr/>
              <p:nvPr/>
            </p:nvSpPr>
            <p:spPr>
              <a:xfrm>
                <a:off x="140905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30" name="Pravokutnik 529">
                <a:extLst>
                  <a:ext uri="{FF2B5EF4-FFF2-40B4-BE49-F238E27FC236}">
                    <a16:creationId xmlns:a16="http://schemas.microsoft.com/office/drawing/2014/main" id="{FCD8970B-7C06-412A-A79B-7D89C9C75639}"/>
                  </a:ext>
                </a:extLst>
              </p:cNvPr>
              <p:cNvSpPr/>
              <p:nvPr/>
            </p:nvSpPr>
            <p:spPr>
              <a:xfrm>
                <a:off x="171324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31" name="Pravokutnik 530">
                <a:extLst>
                  <a:ext uri="{FF2B5EF4-FFF2-40B4-BE49-F238E27FC236}">
                    <a16:creationId xmlns:a16="http://schemas.microsoft.com/office/drawing/2014/main" id="{23875C3D-F025-45D1-B69A-169516BBF6F3}"/>
                  </a:ext>
                </a:extLst>
              </p:cNvPr>
              <p:cNvSpPr/>
              <p:nvPr/>
            </p:nvSpPr>
            <p:spPr>
              <a:xfrm>
                <a:off x="201742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32" name="Pravokutnik 531">
                <a:extLst>
                  <a:ext uri="{FF2B5EF4-FFF2-40B4-BE49-F238E27FC236}">
                    <a16:creationId xmlns:a16="http://schemas.microsoft.com/office/drawing/2014/main" id="{1F2B4285-12AC-498D-8010-9552E03122F2}"/>
                  </a:ext>
                </a:extLst>
              </p:cNvPr>
              <p:cNvSpPr/>
              <p:nvPr/>
            </p:nvSpPr>
            <p:spPr>
              <a:xfrm>
                <a:off x="232161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33" name="Pravokutnik 532">
                <a:extLst>
                  <a:ext uri="{FF2B5EF4-FFF2-40B4-BE49-F238E27FC236}">
                    <a16:creationId xmlns:a16="http://schemas.microsoft.com/office/drawing/2014/main" id="{63BAE7DF-0278-43F5-B324-73D8ECD0438B}"/>
                  </a:ext>
                </a:extLst>
              </p:cNvPr>
              <p:cNvSpPr/>
              <p:nvPr/>
            </p:nvSpPr>
            <p:spPr>
              <a:xfrm>
                <a:off x="292998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34" name="Pravokutnik 533">
                <a:extLst>
                  <a:ext uri="{FF2B5EF4-FFF2-40B4-BE49-F238E27FC236}">
                    <a16:creationId xmlns:a16="http://schemas.microsoft.com/office/drawing/2014/main" id="{CDB583ED-B028-4F33-8EB2-89C2E252E78C}"/>
                  </a:ext>
                </a:extLst>
              </p:cNvPr>
              <p:cNvSpPr/>
              <p:nvPr/>
            </p:nvSpPr>
            <p:spPr>
              <a:xfrm>
                <a:off x="262579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35" name="Pravokutnik 534">
                <a:extLst>
                  <a:ext uri="{FF2B5EF4-FFF2-40B4-BE49-F238E27FC236}">
                    <a16:creationId xmlns:a16="http://schemas.microsoft.com/office/drawing/2014/main" id="{DB44403C-E219-49F4-8DB6-F2E1DE7D72EC}"/>
                  </a:ext>
                </a:extLst>
              </p:cNvPr>
              <p:cNvSpPr/>
              <p:nvPr/>
            </p:nvSpPr>
            <p:spPr>
              <a:xfrm>
                <a:off x="323416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36" name="Pravokutnik 535">
                <a:extLst>
                  <a:ext uri="{FF2B5EF4-FFF2-40B4-BE49-F238E27FC236}">
                    <a16:creationId xmlns:a16="http://schemas.microsoft.com/office/drawing/2014/main" id="{9B97603C-03DF-42FB-BEAB-42C903E5EE1D}"/>
                  </a:ext>
                </a:extLst>
              </p:cNvPr>
              <p:cNvSpPr/>
              <p:nvPr/>
            </p:nvSpPr>
            <p:spPr>
              <a:xfrm>
                <a:off x="353835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37" name="Pravokutnik 536">
                <a:extLst>
                  <a:ext uri="{FF2B5EF4-FFF2-40B4-BE49-F238E27FC236}">
                    <a16:creationId xmlns:a16="http://schemas.microsoft.com/office/drawing/2014/main" id="{BFB0CCAF-8872-4248-A32E-6ED709CF8FB5}"/>
                  </a:ext>
                </a:extLst>
              </p:cNvPr>
              <p:cNvSpPr/>
              <p:nvPr/>
            </p:nvSpPr>
            <p:spPr>
              <a:xfrm>
                <a:off x="384253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38" name="Pravokutnik 537">
                <a:extLst>
                  <a:ext uri="{FF2B5EF4-FFF2-40B4-BE49-F238E27FC236}">
                    <a16:creationId xmlns:a16="http://schemas.microsoft.com/office/drawing/2014/main" id="{25E19434-9A64-46C6-838B-E54C9069792B}"/>
                  </a:ext>
                </a:extLst>
              </p:cNvPr>
              <p:cNvSpPr/>
              <p:nvPr/>
            </p:nvSpPr>
            <p:spPr>
              <a:xfrm>
                <a:off x="414672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39" name="Pravokutnik 538">
                <a:extLst>
                  <a:ext uri="{FF2B5EF4-FFF2-40B4-BE49-F238E27FC236}">
                    <a16:creationId xmlns:a16="http://schemas.microsoft.com/office/drawing/2014/main" id="{BAFB28F4-675E-4DCB-B2C0-B108A93F4DF8}"/>
                  </a:ext>
                </a:extLst>
              </p:cNvPr>
              <p:cNvSpPr/>
              <p:nvPr/>
            </p:nvSpPr>
            <p:spPr>
              <a:xfrm>
                <a:off x="445090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40" name="Pravokutnik 539">
                <a:extLst>
                  <a:ext uri="{FF2B5EF4-FFF2-40B4-BE49-F238E27FC236}">
                    <a16:creationId xmlns:a16="http://schemas.microsoft.com/office/drawing/2014/main" id="{16DA5400-269D-4987-A97B-D244FFA93AF1}"/>
                  </a:ext>
                </a:extLst>
              </p:cNvPr>
              <p:cNvSpPr/>
              <p:nvPr/>
            </p:nvSpPr>
            <p:spPr>
              <a:xfrm>
                <a:off x="475509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41" name="Pravokutnik 540">
                <a:extLst>
                  <a:ext uri="{FF2B5EF4-FFF2-40B4-BE49-F238E27FC236}">
                    <a16:creationId xmlns:a16="http://schemas.microsoft.com/office/drawing/2014/main" id="{5204D9D6-C396-4B88-A415-37555FA956C2}"/>
                  </a:ext>
                </a:extLst>
              </p:cNvPr>
              <p:cNvSpPr/>
              <p:nvPr/>
            </p:nvSpPr>
            <p:spPr>
              <a:xfrm>
                <a:off x="5059284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42" name="Pravokutnik 541">
                <a:extLst>
                  <a:ext uri="{FF2B5EF4-FFF2-40B4-BE49-F238E27FC236}">
                    <a16:creationId xmlns:a16="http://schemas.microsoft.com/office/drawing/2014/main" id="{D7CD06B9-1CDF-4B8D-B249-788D251ABFDF}"/>
                  </a:ext>
                </a:extLst>
              </p:cNvPr>
              <p:cNvSpPr/>
              <p:nvPr/>
            </p:nvSpPr>
            <p:spPr>
              <a:xfrm>
                <a:off x="535979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43" name="Pravokutnik 542">
                <a:extLst>
                  <a:ext uri="{FF2B5EF4-FFF2-40B4-BE49-F238E27FC236}">
                    <a16:creationId xmlns:a16="http://schemas.microsoft.com/office/drawing/2014/main" id="{ACB9D608-06AF-46F2-8533-0F80E15B61AF}"/>
                  </a:ext>
                </a:extLst>
              </p:cNvPr>
              <p:cNvSpPr/>
              <p:nvPr/>
            </p:nvSpPr>
            <p:spPr>
              <a:xfrm>
                <a:off x="566397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44" name="Pravokutnik 543">
                <a:extLst>
                  <a:ext uri="{FF2B5EF4-FFF2-40B4-BE49-F238E27FC236}">
                    <a16:creationId xmlns:a16="http://schemas.microsoft.com/office/drawing/2014/main" id="{21016CBF-92F5-4B45-8A89-1DAE6D28050F}"/>
                  </a:ext>
                </a:extLst>
              </p:cNvPr>
              <p:cNvSpPr/>
              <p:nvPr/>
            </p:nvSpPr>
            <p:spPr>
              <a:xfrm>
                <a:off x="596816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45" name="Pravokutnik 544">
                <a:extLst>
                  <a:ext uri="{FF2B5EF4-FFF2-40B4-BE49-F238E27FC236}">
                    <a16:creationId xmlns:a16="http://schemas.microsoft.com/office/drawing/2014/main" id="{25F74521-9BC6-45B2-84A2-57011EB7532F}"/>
                  </a:ext>
                </a:extLst>
              </p:cNvPr>
              <p:cNvSpPr/>
              <p:nvPr/>
            </p:nvSpPr>
            <p:spPr>
              <a:xfrm>
                <a:off x="627234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46" name="Pravokutnik 545">
                <a:extLst>
                  <a:ext uri="{FF2B5EF4-FFF2-40B4-BE49-F238E27FC236}">
                    <a16:creationId xmlns:a16="http://schemas.microsoft.com/office/drawing/2014/main" id="{2BA83E83-461A-4A9D-8687-0B3C6A1ECB70}"/>
                  </a:ext>
                </a:extLst>
              </p:cNvPr>
              <p:cNvSpPr/>
              <p:nvPr/>
            </p:nvSpPr>
            <p:spPr>
              <a:xfrm>
                <a:off x="657653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47" name="Pravokutnik 546">
                <a:extLst>
                  <a:ext uri="{FF2B5EF4-FFF2-40B4-BE49-F238E27FC236}">
                    <a16:creationId xmlns:a16="http://schemas.microsoft.com/office/drawing/2014/main" id="{7F8F1422-77F2-4F97-9BEE-A6C8BC845C69}"/>
                  </a:ext>
                </a:extLst>
              </p:cNvPr>
              <p:cNvSpPr/>
              <p:nvPr/>
            </p:nvSpPr>
            <p:spPr>
              <a:xfrm>
                <a:off x="688071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48" name="Pravokutnik 547">
                <a:extLst>
                  <a:ext uri="{FF2B5EF4-FFF2-40B4-BE49-F238E27FC236}">
                    <a16:creationId xmlns:a16="http://schemas.microsoft.com/office/drawing/2014/main" id="{6A634151-5CE7-4396-A6E9-35B2265CD687}"/>
                  </a:ext>
                </a:extLst>
              </p:cNvPr>
              <p:cNvSpPr/>
              <p:nvPr/>
            </p:nvSpPr>
            <p:spPr>
              <a:xfrm>
                <a:off x="718490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49" name="Pravokutnik 548">
                <a:extLst>
                  <a:ext uri="{FF2B5EF4-FFF2-40B4-BE49-F238E27FC236}">
                    <a16:creationId xmlns:a16="http://schemas.microsoft.com/office/drawing/2014/main" id="{2F80E789-8FFE-4214-A7B2-D72CE42105BB}"/>
                  </a:ext>
                </a:extLst>
              </p:cNvPr>
              <p:cNvSpPr/>
              <p:nvPr/>
            </p:nvSpPr>
            <p:spPr>
              <a:xfrm>
                <a:off x="779327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50" name="Pravokutnik 549">
                <a:extLst>
                  <a:ext uri="{FF2B5EF4-FFF2-40B4-BE49-F238E27FC236}">
                    <a16:creationId xmlns:a16="http://schemas.microsoft.com/office/drawing/2014/main" id="{DDD03C38-2E24-48BB-941C-65EAD646892C}"/>
                  </a:ext>
                </a:extLst>
              </p:cNvPr>
              <p:cNvSpPr/>
              <p:nvPr/>
            </p:nvSpPr>
            <p:spPr>
              <a:xfrm>
                <a:off x="748908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51" name="Pravokutnik 550">
                <a:extLst>
                  <a:ext uri="{FF2B5EF4-FFF2-40B4-BE49-F238E27FC236}">
                    <a16:creationId xmlns:a16="http://schemas.microsoft.com/office/drawing/2014/main" id="{703DCE1D-B7F6-4F04-9A85-F2AD8FC9F7CE}"/>
                  </a:ext>
                </a:extLst>
              </p:cNvPr>
              <p:cNvSpPr/>
              <p:nvPr/>
            </p:nvSpPr>
            <p:spPr>
              <a:xfrm>
                <a:off x="809745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52" name="Pravokutnik 551">
                <a:extLst>
                  <a:ext uri="{FF2B5EF4-FFF2-40B4-BE49-F238E27FC236}">
                    <a16:creationId xmlns:a16="http://schemas.microsoft.com/office/drawing/2014/main" id="{2C34A90F-4B49-44C5-9B56-6884EB13CF0C}"/>
                  </a:ext>
                </a:extLst>
              </p:cNvPr>
              <p:cNvSpPr/>
              <p:nvPr/>
            </p:nvSpPr>
            <p:spPr>
              <a:xfrm>
                <a:off x="840164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53" name="Pravokutnik 552">
                <a:extLst>
                  <a:ext uri="{FF2B5EF4-FFF2-40B4-BE49-F238E27FC236}">
                    <a16:creationId xmlns:a16="http://schemas.microsoft.com/office/drawing/2014/main" id="{6402C4A6-9450-48BB-92D6-AF35B7DCA793}"/>
                  </a:ext>
                </a:extLst>
              </p:cNvPr>
              <p:cNvSpPr/>
              <p:nvPr/>
            </p:nvSpPr>
            <p:spPr>
              <a:xfrm>
                <a:off x="870582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54" name="Pravokutnik 553">
                <a:extLst>
                  <a:ext uri="{FF2B5EF4-FFF2-40B4-BE49-F238E27FC236}">
                    <a16:creationId xmlns:a16="http://schemas.microsoft.com/office/drawing/2014/main" id="{7A832D41-91FF-406C-9A3E-8E64DF2F7BBD}"/>
                  </a:ext>
                </a:extLst>
              </p:cNvPr>
              <p:cNvSpPr/>
              <p:nvPr/>
            </p:nvSpPr>
            <p:spPr>
              <a:xfrm>
                <a:off x="901001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55" name="Pravokutnik 554">
                <a:extLst>
                  <a:ext uri="{FF2B5EF4-FFF2-40B4-BE49-F238E27FC236}">
                    <a16:creationId xmlns:a16="http://schemas.microsoft.com/office/drawing/2014/main" id="{76FFE3B5-A0CC-47F4-96DD-635F3F5B0127}"/>
                  </a:ext>
                </a:extLst>
              </p:cNvPr>
              <p:cNvSpPr/>
              <p:nvPr/>
            </p:nvSpPr>
            <p:spPr>
              <a:xfrm>
                <a:off x="931419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56" name="Pravokutnik 555">
                <a:extLst>
                  <a:ext uri="{FF2B5EF4-FFF2-40B4-BE49-F238E27FC236}">
                    <a16:creationId xmlns:a16="http://schemas.microsoft.com/office/drawing/2014/main" id="{B4714D24-8E4D-4165-BF31-31590393ACA0}"/>
                  </a:ext>
                </a:extLst>
              </p:cNvPr>
              <p:cNvSpPr/>
              <p:nvPr/>
            </p:nvSpPr>
            <p:spPr>
              <a:xfrm>
                <a:off x="961838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57" name="Pravokutnik 556">
                <a:extLst>
                  <a:ext uri="{FF2B5EF4-FFF2-40B4-BE49-F238E27FC236}">
                    <a16:creationId xmlns:a16="http://schemas.microsoft.com/office/drawing/2014/main" id="{34985596-E414-4028-9644-4504E8A23C54}"/>
                  </a:ext>
                </a:extLst>
              </p:cNvPr>
              <p:cNvSpPr/>
              <p:nvPr/>
            </p:nvSpPr>
            <p:spPr>
              <a:xfrm>
                <a:off x="9922573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</p:grpSp>
        <p:grpSp>
          <p:nvGrpSpPr>
            <p:cNvPr id="426" name="Grupa 425">
              <a:extLst>
                <a:ext uri="{FF2B5EF4-FFF2-40B4-BE49-F238E27FC236}">
                  <a16:creationId xmlns:a16="http://schemas.microsoft.com/office/drawing/2014/main" id="{7A3089E3-879C-4C28-B9F2-23A10926460A}"/>
                </a:ext>
              </a:extLst>
            </p:cNvPr>
            <p:cNvGrpSpPr/>
            <p:nvPr/>
          </p:nvGrpSpPr>
          <p:grpSpPr>
            <a:xfrm>
              <a:off x="5361226" y="4822498"/>
              <a:ext cx="4860000" cy="180000"/>
              <a:chOff x="496502" y="2158383"/>
              <a:chExt cx="9678071" cy="252000"/>
            </a:xfrm>
            <a:solidFill>
              <a:schemeClr val="bg1"/>
            </a:solidFill>
          </p:grpSpPr>
          <p:sp>
            <p:nvSpPr>
              <p:cNvPr id="427" name="Pravokutnik 426">
                <a:extLst>
                  <a:ext uri="{FF2B5EF4-FFF2-40B4-BE49-F238E27FC236}">
                    <a16:creationId xmlns:a16="http://schemas.microsoft.com/office/drawing/2014/main" id="{C365F635-12D7-4894-8584-4F52E41C250E}"/>
                  </a:ext>
                </a:extLst>
              </p:cNvPr>
              <p:cNvSpPr/>
              <p:nvPr/>
            </p:nvSpPr>
            <p:spPr>
              <a:xfrm>
                <a:off x="49650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28" name="Pravokutnik 427">
                <a:extLst>
                  <a:ext uri="{FF2B5EF4-FFF2-40B4-BE49-F238E27FC236}">
                    <a16:creationId xmlns:a16="http://schemas.microsoft.com/office/drawing/2014/main" id="{1719E6EF-47A6-4846-992F-C0908E0B88A8}"/>
                  </a:ext>
                </a:extLst>
              </p:cNvPr>
              <p:cNvSpPr/>
              <p:nvPr/>
            </p:nvSpPr>
            <p:spPr>
              <a:xfrm>
                <a:off x="80068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29" name="Pravokutnik 428">
                <a:extLst>
                  <a:ext uri="{FF2B5EF4-FFF2-40B4-BE49-F238E27FC236}">
                    <a16:creationId xmlns:a16="http://schemas.microsoft.com/office/drawing/2014/main" id="{00C9D775-7D45-4852-98C0-B0666CF557DF}"/>
                  </a:ext>
                </a:extLst>
              </p:cNvPr>
              <p:cNvSpPr/>
              <p:nvPr/>
            </p:nvSpPr>
            <p:spPr>
              <a:xfrm>
                <a:off x="110487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30" name="Pravokutnik 429">
                <a:extLst>
                  <a:ext uri="{FF2B5EF4-FFF2-40B4-BE49-F238E27FC236}">
                    <a16:creationId xmlns:a16="http://schemas.microsoft.com/office/drawing/2014/main" id="{CD34A764-41E6-45D5-A339-7DA227B74DF6}"/>
                  </a:ext>
                </a:extLst>
              </p:cNvPr>
              <p:cNvSpPr/>
              <p:nvPr/>
            </p:nvSpPr>
            <p:spPr>
              <a:xfrm>
                <a:off x="140905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31" name="Pravokutnik 430">
                <a:extLst>
                  <a:ext uri="{FF2B5EF4-FFF2-40B4-BE49-F238E27FC236}">
                    <a16:creationId xmlns:a16="http://schemas.microsoft.com/office/drawing/2014/main" id="{9608AD72-6DF8-4C0F-A433-2203E7E654B4}"/>
                  </a:ext>
                </a:extLst>
              </p:cNvPr>
              <p:cNvSpPr/>
              <p:nvPr/>
            </p:nvSpPr>
            <p:spPr>
              <a:xfrm>
                <a:off x="171324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32" name="Pravokutnik 431">
                <a:extLst>
                  <a:ext uri="{FF2B5EF4-FFF2-40B4-BE49-F238E27FC236}">
                    <a16:creationId xmlns:a16="http://schemas.microsoft.com/office/drawing/2014/main" id="{06F9A31C-8ABD-494C-8583-A94FBB7D8FE1}"/>
                  </a:ext>
                </a:extLst>
              </p:cNvPr>
              <p:cNvSpPr/>
              <p:nvPr/>
            </p:nvSpPr>
            <p:spPr>
              <a:xfrm>
                <a:off x="201742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33" name="Pravokutnik 432">
                <a:extLst>
                  <a:ext uri="{FF2B5EF4-FFF2-40B4-BE49-F238E27FC236}">
                    <a16:creationId xmlns:a16="http://schemas.microsoft.com/office/drawing/2014/main" id="{FF891EB1-E043-4D4E-B68F-94813317FE0D}"/>
                  </a:ext>
                </a:extLst>
              </p:cNvPr>
              <p:cNvSpPr/>
              <p:nvPr/>
            </p:nvSpPr>
            <p:spPr>
              <a:xfrm>
                <a:off x="232161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34" name="Pravokutnik 433">
                <a:extLst>
                  <a:ext uri="{FF2B5EF4-FFF2-40B4-BE49-F238E27FC236}">
                    <a16:creationId xmlns:a16="http://schemas.microsoft.com/office/drawing/2014/main" id="{C415A5DB-CE70-456D-86D7-AB947F6DED7F}"/>
                  </a:ext>
                </a:extLst>
              </p:cNvPr>
              <p:cNvSpPr/>
              <p:nvPr/>
            </p:nvSpPr>
            <p:spPr>
              <a:xfrm>
                <a:off x="292998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35" name="Pravokutnik 434">
                <a:extLst>
                  <a:ext uri="{FF2B5EF4-FFF2-40B4-BE49-F238E27FC236}">
                    <a16:creationId xmlns:a16="http://schemas.microsoft.com/office/drawing/2014/main" id="{000C4B22-1058-481F-9CEE-BAA0BF787672}"/>
                  </a:ext>
                </a:extLst>
              </p:cNvPr>
              <p:cNvSpPr/>
              <p:nvPr/>
            </p:nvSpPr>
            <p:spPr>
              <a:xfrm>
                <a:off x="262579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36" name="Pravokutnik 435">
                <a:extLst>
                  <a:ext uri="{FF2B5EF4-FFF2-40B4-BE49-F238E27FC236}">
                    <a16:creationId xmlns:a16="http://schemas.microsoft.com/office/drawing/2014/main" id="{8FFEE8C3-7205-41BD-96DE-663E2BECB089}"/>
                  </a:ext>
                </a:extLst>
              </p:cNvPr>
              <p:cNvSpPr/>
              <p:nvPr/>
            </p:nvSpPr>
            <p:spPr>
              <a:xfrm>
                <a:off x="323416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37" name="Pravokutnik 436">
                <a:extLst>
                  <a:ext uri="{FF2B5EF4-FFF2-40B4-BE49-F238E27FC236}">
                    <a16:creationId xmlns:a16="http://schemas.microsoft.com/office/drawing/2014/main" id="{9FDF4403-5B2F-43FB-8033-ECF71010A1F3}"/>
                  </a:ext>
                </a:extLst>
              </p:cNvPr>
              <p:cNvSpPr/>
              <p:nvPr/>
            </p:nvSpPr>
            <p:spPr>
              <a:xfrm>
                <a:off x="353835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38" name="Pravokutnik 437">
                <a:extLst>
                  <a:ext uri="{FF2B5EF4-FFF2-40B4-BE49-F238E27FC236}">
                    <a16:creationId xmlns:a16="http://schemas.microsoft.com/office/drawing/2014/main" id="{F29FB09A-AEDE-4B56-81F2-3DBC2B1A48B4}"/>
                  </a:ext>
                </a:extLst>
              </p:cNvPr>
              <p:cNvSpPr/>
              <p:nvPr/>
            </p:nvSpPr>
            <p:spPr>
              <a:xfrm>
                <a:off x="384253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39" name="Pravokutnik 438">
                <a:extLst>
                  <a:ext uri="{FF2B5EF4-FFF2-40B4-BE49-F238E27FC236}">
                    <a16:creationId xmlns:a16="http://schemas.microsoft.com/office/drawing/2014/main" id="{38AE6478-3435-4E46-8E62-3E5FFF79181E}"/>
                  </a:ext>
                </a:extLst>
              </p:cNvPr>
              <p:cNvSpPr/>
              <p:nvPr/>
            </p:nvSpPr>
            <p:spPr>
              <a:xfrm>
                <a:off x="414672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40" name="Pravokutnik 439">
                <a:extLst>
                  <a:ext uri="{FF2B5EF4-FFF2-40B4-BE49-F238E27FC236}">
                    <a16:creationId xmlns:a16="http://schemas.microsoft.com/office/drawing/2014/main" id="{376B3F33-F999-4FBA-BD81-BEFC5CD1FA26}"/>
                  </a:ext>
                </a:extLst>
              </p:cNvPr>
              <p:cNvSpPr/>
              <p:nvPr/>
            </p:nvSpPr>
            <p:spPr>
              <a:xfrm>
                <a:off x="445090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41" name="Pravokutnik 440">
                <a:extLst>
                  <a:ext uri="{FF2B5EF4-FFF2-40B4-BE49-F238E27FC236}">
                    <a16:creationId xmlns:a16="http://schemas.microsoft.com/office/drawing/2014/main" id="{985718D2-AB22-4B2F-80C9-FF03DB87D39D}"/>
                  </a:ext>
                </a:extLst>
              </p:cNvPr>
              <p:cNvSpPr/>
              <p:nvPr/>
            </p:nvSpPr>
            <p:spPr>
              <a:xfrm>
                <a:off x="475509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42" name="Pravokutnik 441">
                <a:extLst>
                  <a:ext uri="{FF2B5EF4-FFF2-40B4-BE49-F238E27FC236}">
                    <a16:creationId xmlns:a16="http://schemas.microsoft.com/office/drawing/2014/main" id="{2BAEA62C-6876-4BCE-9C67-FB5000B8FF96}"/>
                  </a:ext>
                </a:extLst>
              </p:cNvPr>
              <p:cNvSpPr/>
              <p:nvPr/>
            </p:nvSpPr>
            <p:spPr>
              <a:xfrm>
                <a:off x="5059284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43" name="Pravokutnik 442">
                <a:extLst>
                  <a:ext uri="{FF2B5EF4-FFF2-40B4-BE49-F238E27FC236}">
                    <a16:creationId xmlns:a16="http://schemas.microsoft.com/office/drawing/2014/main" id="{B0100CBE-A899-4CCC-B41F-1F9F0A47A6D3}"/>
                  </a:ext>
                </a:extLst>
              </p:cNvPr>
              <p:cNvSpPr/>
              <p:nvPr/>
            </p:nvSpPr>
            <p:spPr>
              <a:xfrm>
                <a:off x="535979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44" name="Pravokutnik 443">
                <a:extLst>
                  <a:ext uri="{FF2B5EF4-FFF2-40B4-BE49-F238E27FC236}">
                    <a16:creationId xmlns:a16="http://schemas.microsoft.com/office/drawing/2014/main" id="{9B5F7B60-60E5-4EF3-ABAC-9C9F0155CF2A}"/>
                  </a:ext>
                </a:extLst>
              </p:cNvPr>
              <p:cNvSpPr/>
              <p:nvPr/>
            </p:nvSpPr>
            <p:spPr>
              <a:xfrm>
                <a:off x="566397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45" name="Pravokutnik 444">
                <a:extLst>
                  <a:ext uri="{FF2B5EF4-FFF2-40B4-BE49-F238E27FC236}">
                    <a16:creationId xmlns:a16="http://schemas.microsoft.com/office/drawing/2014/main" id="{A26A093D-81F6-49F0-AFED-9ACD883BA782}"/>
                  </a:ext>
                </a:extLst>
              </p:cNvPr>
              <p:cNvSpPr/>
              <p:nvPr/>
            </p:nvSpPr>
            <p:spPr>
              <a:xfrm>
                <a:off x="596816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46" name="Pravokutnik 445">
                <a:extLst>
                  <a:ext uri="{FF2B5EF4-FFF2-40B4-BE49-F238E27FC236}">
                    <a16:creationId xmlns:a16="http://schemas.microsoft.com/office/drawing/2014/main" id="{90DB76F1-78B6-445E-A726-E7908D8A3713}"/>
                  </a:ext>
                </a:extLst>
              </p:cNvPr>
              <p:cNvSpPr/>
              <p:nvPr/>
            </p:nvSpPr>
            <p:spPr>
              <a:xfrm>
                <a:off x="627234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47" name="Pravokutnik 446">
                <a:extLst>
                  <a:ext uri="{FF2B5EF4-FFF2-40B4-BE49-F238E27FC236}">
                    <a16:creationId xmlns:a16="http://schemas.microsoft.com/office/drawing/2014/main" id="{06C1441F-8322-4FC1-88D2-565AFB9A3B8A}"/>
                  </a:ext>
                </a:extLst>
              </p:cNvPr>
              <p:cNvSpPr/>
              <p:nvPr/>
            </p:nvSpPr>
            <p:spPr>
              <a:xfrm>
                <a:off x="657653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48" name="Pravokutnik 447">
                <a:extLst>
                  <a:ext uri="{FF2B5EF4-FFF2-40B4-BE49-F238E27FC236}">
                    <a16:creationId xmlns:a16="http://schemas.microsoft.com/office/drawing/2014/main" id="{782E3F4A-8AE4-49E6-8A63-AF2C911D348F}"/>
                  </a:ext>
                </a:extLst>
              </p:cNvPr>
              <p:cNvSpPr/>
              <p:nvPr/>
            </p:nvSpPr>
            <p:spPr>
              <a:xfrm>
                <a:off x="688071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49" name="Pravokutnik 448">
                <a:extLst>
                  <a:ext uri="{FF2B5EF4-FFF2-40B4-BE49-F238E27FC236}">
                    <a16:creationId xmlns:a16="http://schemas.microsoft.com/office/drawing/2014/main" id="{F1C07C91-E17E-41A8-9679-27D7E8A99E5B}"/>
                  </a:ext>
                </a:extLst>
              </p:cNvPr>
              <p:cNvSpPr/>
              <p:nvPr/>
            </p:nvSpPr>
            <p:spPr>
              <a:xfrm>
                <a:off x="718490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50" name="Pravokutnik 449">
                <a:extLst>
                  <a:ext uri="{FF2B5EF4-FFF2-40B4-BE49-F238E27FC236}">
                    <a16:creationId xmlns:a16="http://schemas.microsoft.com/office/drawing/2014/main" id="{4D1B745B-BF18-4D00-8CC1-A8FC6F3DF89D}"/>
                  </a:ext>
                </a:extLst>
              </p:cNvPr>
              <p:cNvSpPr/>
              <p:nvPr/>
            </p:nvSpPr>
            <p:spPr>
              <a:xfrm>
                <a:off x="779327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451" name="Pravokutnik 450">
                <a:extLst>
                  <a:ext uri="{FF2B5EF4-FFF2-40B4-BE49-F238E27FC236}">
                    <a16:creationId xmlns:a16="http://schemas.microsoft.com/office/drawing/2014/main" id="{D9448B16-1016-44DE-B2F7-B5BF19691EEB}"/>
                  </a:ext>
                </a:extLst>
              </p:cNvPr>
              <p:cNvSpPr/>
              <p:nvPr/>
            </p:nvSpPr>
            <p:spPr>
              <a:xfrm>
                <a:off x="748908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52" name="Pravokutnik 451">
                <a:extLst>
                  <a:ext uri="{FF2B5EF4-FFF2-40B4-BE49-F238E27FC236}">
                    <a16:creationId xmlns:a16="http://schemas.microsoft.com/office/drawing/2014/main" id="{FBEE640D-8F23-47A0-837B-D26128F4F8A8}"/>
                  </a:ext>
                </a:extLst>
              </p:cNvPr>
              <p:cNvSpPr/>
              <p:nvPr/>
            </p:nvSpPr>
            <p:spPr>
              <a:xfrm>
                <a:off x="809745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20" name="Pravokutnik 519">
                <a:extLst>
                  <a:ext uri="{FF2B5EF4-FFF2-40B4-BE49-F238E27FC236}">
                    <a16:creationId xmlns:a16="http://schemas.microsoft.com/office/drawing/2014/main" id="{44774104-534F-4BE3-98E4-D46644F81F5C}"/>
                  </a:ext>
                </a:extLst>
              </p:cNvPr>
              <p:cNvSpPr/>
              <p:nvPr/>
            </p:nvSpPr>
            <p:spPr>
              <a:xfrm>
                <a:off x="840164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21" name="Pravokutnik 520">
                <a:extLst>
                  <a:ext uri="{FF2B5EF4-FFF2-40B4-BE49-F238E27FC236}">
                    <a16:creationId xmlns:a16="http://schemas.microsoft.com/office/drawing/2014/main" id="{50E0A1CB-523B-409F-93D2-8448813A4989}"/>
                  </a:ext>
                </a:extLst>
              </p:cNvPr>
              <p:cNvSpPr/>
              <p:nvPr/>
            </p:nvSpPr>
            <p:spPr>
              <a:xfrm>
                <a:off x="870582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22" name="Pravokutnik 521">
                <a:extLst>
                  <a:ext uri="{FF2B5EF4-FFF2-40B4-BE49-F238E27FC236}">
                    <a16:creationId xmlns:a16="http://schemas.microsoft.com/office/drawing/2014/main" id="{A055538C-0A95-49F8-9569-41795E164E52}"/>
                  </a:ext>
                </a:extLst>
              </p:cNvPr>
              <p:cNvSpPr/>
              <p:nvPr/>
            </p:nvSpPr>
            <p:spPr>
              <a:xfrm>
                <a:off x="901001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23" name="Pravokutnik 522">
                <a:extLst>
                  <a:ext uri="{FF2B5EF4-FFF2-40B4-BE49-F238E27FC236}">
                    <a16:creationId xmlns:a16="http://schemas.microsoft.com/office/drawing/2014/main" id="{8B718FE6-4B61-4D23-B771-E1D157846171}"/>
                  </a:ext>
                </a:extLst>
              </p:cNvPr>
              <p:cNvSpPr/>
              <p:nvPr/>
            </p:nvSpPr>
            <p:spPr>
              <a:xfrm>
                <a:off x="931419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24" name="Pravokutnik 523">
                <a:extLst>
                  <a:ext uri="{FF2B5EF4-FFF2-40B4-BE49-F238E27FC236}">
                    <a16:creationId xmlns:a16="http://schemas.microsoft.com/office/drawing/2014/main" id="{FD66DA3D-3030-4288-A441-4F019653F40A}"/>
                  </a:ext>
                </a:extLst>
              </p:cNvPr>
              <p:cNvSpPr/>
              <p:nvPr/>
            </p:nvSpPr>
            <p:spPr>
              <a:xfrm>
                <a:off x="961838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25" name="Pravokutnik 524">
                <a:extLst>
                  <a:ext uri="{FF2B5EF4-FFF2-40B4-BE49-F238E27FC236}">
                    <a16:creationId xmlns:a16="http://schemas.microsoft.com/office/drawing/2014/main" id="{BB464B27-3756-4268-AC47-468A1810A289}"/>
                  </a:ext>
                </a:extLst>
              </p:cNvPr>
              <p:cNvSpPr/>
              <p:nvPr/>
            </p:nvSpPr>
            <p:spPr>
              <a:xfrm>
                <a:off x="9922573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</p:grpSp>
      </p:grpSp>
      <p:grpSp>
        <p:nvGrpSpPr>
          <p:cNvPr id="558" name="Grupa 557">
            <a:extLst>
              <a:ext uri="{FF2B5EF4-FFF2-40B4-BE49-F238E27FC236}">
                <a16:creationId xmlns:a16="http://schemas.microsoft.com/office/drawing/2014/main" id="{8A6E0EED-4ACA-4144-92F1-1E0309120F4A}"/>
              </a:ext>
            </a:extLst>
          </p:cNvPr>
          <p:cNvGrpSpPr/>
          <p:nvPr/>
        </p:nvGrpSpPr>
        <p:grpSpPr>
          <a:xfrm>
            <a:off x="319848" y="4623319"/>
            <a:ext cx="9748978" cy="180000"/>
            <a:chOff x="472248" y="4822498"/>
            <a:chExt cx="9748978" cy="180000"/>
          </a:xfrm>
        </p:grpSpPr>
        <p:grpSp>
          <p:nvGrpSpPr>
            <p:cNvPr id="559" name="Grupa 558">
              <a:extLst>
                <a:ext uri="{FF2B5EF4-FFF2-40B4-BE49-F238E27FC236}">
                  <a16:creationId xmlns:a16="http://schemas.microsoft.com/office/drawing/2014/main" id="{7A02C5AC-5969-4D24-AA9C-EE84463A18BA}"/>
                </a:ext>
              </a:extLst>
            </p:cNvPr>
            <p:cNvGrpSpPr/>
            <p:nvPr/>
          </p:nvGrpSpPr>
          <p:grpSpPr>
            <a:xfrm>
              <a:off x="472248" y="4822498"/>
              <a:ext cx="4860000" cy="180000"/>
              <a:chOff x="496502" y="2158383"/>
              <a:chExt cx="9678071" cy="252000"/>
            </a:xfrm>
            <a:solidFill>
              <a:schemeClr val="bg1"/>
            </a:solidFill>
          </p:grpSpPr>
          <p:sp>
            <p:nvSpPr>
              <p:cNvPr id="593" name="Pravokutnik 592">
                <a:extLst>
                  <a:ext uri="{FF2B5EF4-FFF2-40B4-BE49-F238E27FC236}">
                    <a16:creationId xmlns:a16="http://schemas.microsoft.com/office/drawing/2014/main" id="{5C55EC36-D696-4C77-88E4-26F2CDEC5B35}"/>
                  </a:ext>
                </a:extLst>
              </p:cNvPr>
              <p:cNvSpPr/>
              <p:nvPr/>
            </p:nvSpPr>
            <p:spPr>
              <a:xfrm>
                <a:off x="49650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94" name="Pravokutnik 593">
                <a:extLst>
                  <a:ext uri="{FF2B5EF4-FFF2-40B4-BE49-F238E27FC236}">
                    <a16:creationId xmlns:a16="http://schemas.microsoft.com/office/drawing/2014/main" id="{6C27463B-82C2-41F6-B4AC-39E894938151}"/>
                  </a:ext>
                </a:extLst>
              </p:cNvPr>
              <p:cNvSpPr/>
              <p:nvPr/>
            </p:nvSpPr>
            <p:spPr>
              <a:xfrm>
                <a:off x="80068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95" name="Pravokutnik 594">
                <a:extLst>
                  <a:ext uri="{FF2B5EF4-FFF2-40B4-BE49-F238E27FC236}">
                    <a16:creationId xmlns:a16="http://schemas.microsoft.com/office/drawing/2014/main" id="{388B950D-263A-47A3-8E62-B753DD79454B}"/>
                  </a:ext>
                </a:extLst>
              </p:cNvPr>
              <p:cNvSpPr/>
              <p:nvPr/>
            </p:nvSpPr>
            <p:spPr>
              <a:xfrm>
                <a:off x="110487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96" name="Pravokutnik 595">
                <a:extLst>
                  <a:ext uri="{FF2B5EF4-FFF2-40B4-BE49-F238E27FC236}">
                    <a16:creationId xmlns:a16="http://schemas.microsoft.com/office/drawing/2014/main" id="{A9C59857-E4A6-4B52-ACCF-0475103B0242}"/>
                  </a:ext>
                </a:extLst>
              </p:cNvPr>
              <p:cNvSpPr/>
              <p:nvPr/>
            </p:nvSpPr>
            <p:spPr>
              <a:xfrm>
                <a:off x="140905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97" name="Pravokutnik 596">
                <a:extLst>
                  <a:ext uri="{FF2B5EF4-FFF2-40B4-BE49-F238E27FC236}">
                    <a16:creationId xmlns:a16="http://schemas.microsoft.com/office/drawing/2014/main" id="{A181D36F-340F-499C-B440-3689209AAB24}"/>
                  </a:ext>
                </a:extLst>
              </p:cNvPr>
              <p:cNvSpPr/>
              <p:nvPr/>
            </p:nvSpPr>
            <p:spPr>
              <a:xfrm>
                <a:off x="171324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98" name="Pravokutnik 597">
                <a:extLst>
                  <a:ext uri="{FF2B5EF4-FFF2-40B4-BE49-F238E27FC236}">
                    <a16:creationId xmlns:a16="http://schemas.microsoft.com/office/drawing/2014/main" id="{8193BFB0-920B-40EF-B581-8DA8776B8506}"/>
                  </a:ext>
                </a:extLst>
              </p:cNvPr>
              <p:cNvSpPr/>
              <p:nvPr/>
            </p:nvSpPr>
            <p:spPr>
              <a:xfrm>
                <a:off x="201742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99" name="Pravokutnik 598">
                <a:extLst>
                  <a:ext uri="{FF2B5EF4-FFF2-40B4-BE49-F238E27FC236}">
                    <a16:creationId xmlns:a16="http://schemas.microsoft.com/office/drawing/2014/main" id="{85EEF039-C50D-49A9-ACC7-D51B6188515A}"/>
                  </a:ext>
                </a:extLst>
              </p:cNvPr>
              <p:cNvSpPr/>
              <p:nvPr/>
            </p:nvSpPr>
            <p:spPr>
              <a:xfrm>
                <a:off x="232161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00" name="Pravokutnik 599">
                <a:extLst>
                  <a:ext uri="{FF2B5EF4-FFF2-40B4-BE49-F238E27FC236}">
                    <a16:creationId xmlns:a16="http://schemas.microsoft.com/office/drawing/2014/main" id="{E659B1B7-47CE-4E19-AF85-50FC756A6FFB}"/>
                  </a:ext>
                </a:extLst>
              </p:cNvPr>
              <p:cNvSpPr/>
              <p:nvPr/>
            </p:nvSpPr>
            <p:spPr>
              <a:xfrm>
                <a:off x="292998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01" name="Pravokutnik 600">
                <a:extLst>
                  <a:ext uri="{FF2B5EF4-FFF2-40B4-BE49-F238E27FC236}">
                    <a16:creationId xmlns:a16="http://schemas.microsoft.com/office/drawing/2014/main" id="{7245A363-86BA-4743-8538-103BAFC763AF}"/>
                  </a:ext>
                </a:extLst>
              </p:cNvPr>
              <p:cNvSpPr/>
              <p:nvPr/>
            </p:nvSpPr>
            <p:spPr>
              <a:xfrm>
                <a:off x="262579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02" name="Pravokutnik 601">
                <a:extLst>
                  <a:ext uri="{FF2B5EF4-FFF2-40B4-BE49-F238E27FC236}">
                    <a16:creationId xmlns:a16="http://schemas.microsoft.com/office/drawing/2014/main" id="{92DBC394-DE6F-44DC-855F-E5F91D9EC2B9}"/>
                  </a:ext>
                </a:extLst>
              </p:cNvPr>
              <p:cNvSpPr/>
              <p:nvPr/>
            </p:nvSpPr>
            <p:spPr>
              <a:xfrm>
                <a:off x="323416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03" name="Pravokutnik 602">
                <a:extLst>
                  <a:ext uri="{FF2B5EF4-FFF2-40B4-BE49-F238E27FC236}">
                    <a16:creationId xmlns:a16="http://schemas.microsoft.com/office/drawing/2014/main" id="{94F4B4F4-1768-499D-B673-AC81BEB7EB19}"/>
                  </a:ext>
                </a:extLst>
              </p:cNvPr>
              <p:cNvSpPr/>
              <p:nvPr/>
            </p:nvSpPr>
            <p:spPr>
              <a:xfrm>
                <a:off x="353835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04" name="Pravokutnik 603">
                <a:extLst>
                  <a:ext uri="{FF2B5EF4-FFF2-40B4-BE49-F238E27FC236}">
                    <a16:creationId xmlns:a16="http://schemas.microsoft.com/office/drawing/2014/main" id="{BDB726A0-5DEA-4F94-AFEE-1BEF3A3238E6}"/>
                  </a:ext>
                </a:extLst>
              </p:cNvPr>
              <p:cNvSpPr/>
              <p:nvPr/>
            </p:nvSpPr>
            <p:spPr>
              <a:xfrm>
                <a:off x="384253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05" name="Pravokutnik 604">
                <a:extLst>
                  <a:ext uri="{FF2B5EF4-FFF2-40B4-BE49-F238E27FC236}">
                    <a16:creationId xmlns:a16="http://schemas.microsoft.com/office/drawing/2014/main" id="{59267FD5-ED4A-4227-B09C-094986892ECD}"/>
                  </a:ext>
                </a:extLst>
              </p:cNvPr>
              <p:cNvSpPr/>
              <p:nvPr/>
            </p:nvSpPr>
            <p:spPr>
              <a:xfrm>
                <a:off x="414672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06" name="Pravokutnik 605">
                <a:extLst>
                  <a:ext uri="{FF2B5EF4-FFF2-40B4-BE49-F238E27FC236}">
                    <a16:creationId xmlns:a16="http://schemas.microsoft.com/office/drawing/2014/main" id="{5B476008-C808-4D2F-95B0-69256375ECB4}"/>
                  </a:ext>
                </a:extLst>
              </p:cNvPr>
              <p:cNvSpPr/>
              <p:nvPr/>
            </p:nvSpPr>
            <p:spPr>
              <a:xfrm>
                <a:off x="445090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07" name="Pravokutnik 606">
                <a:extLst>
                  <a:ext uri="{FF2B5EF4-FFF2-40B4-BE49-F238E27FC236}">
                    <a16:creationId xmlns:a16="http://schemas.microsoft.com/office/drawing/2014/main" id="{10348906-C187-4292-8E51-465C3FF79F7C}"/>
                  </a:ext>
                </a:extLst>
              </p:cNvPr>
              <p:cNvSpPr/>
              <p:nvPr/>
            </p:nvSpPr>
            <p:spPr>
              <a:xfrm>
                <a:off x="475509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08" name="Pravokutnik 607">
                <a:extLst>
                  <a:ext uri="{FF2B5EF4-FFF2-40B4-BE49-F238E27FC236}">
                    <a16:creationId xmlns:a16="http://schemas.microsoft.com/office/drawing/2014/main" id="{40163240-4983-41DA-BCD1-C724FB389A3A}"/>
                  </a:ext>
                </a:extLst>
              </p:cNvPr>
              <p:cNvSpPr/>
              <p:nvPr/>
            </p:nvSpPr>
            <p:spPr>
              <a:xfrm>
                <a:off x="5059284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09" name="Pravokutnik 608">
                <a:extLst>
                  <a:ext uri="{FF2B5EF4-FFF2-40B4-BE49-F238E27FC236}">
                    <a16:creationId xmlns:a16="http://schemas.microsoft.com/office/drawing/2014/main" id="{DF2A747B-B765-4ADA-AB95-87A230FA444D}"/>
                  </a:ext>
                </a:extLst>
              </p:cNvPr>
              <p:cNvSpPr/>
              <p:nvPr/>
            </p:nvSpPr>
            <p:spPr>
              <a:xfrm>
                <a:off x="535979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10" name="Pravokutnik 609">
                <a:extLst>
                  <a:ext uri="{FF2B5EF4-FFF2-40B4-BE49-F238E27FC236}">
                    <a16:creationId xmlns:a16="http://schemas.microsoft.com/office/drawing/2014/main" id="{B11BA660-B88B-4500-979C-BE5730262472}"/>
                  </a:ext>
                </a:extLst>
              </p:cNvPr>
              <p:cNvSpPr/>
              <p:nvPr/>
            </p:nvSpPr>
            <p:spPr>
              <a:xfrm>
                <a:off x="566397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11" name="Pravokutnik 610">
                <a:extLst>
                  <a:ext uri="{FF2B5EF4-FFF2-40B4-BE49-F238E27FC236}">
                    <a16:creationId xmlns:a16="http://schemas.microsoft.com/office/drawing/2014/main" id="{5630B916-2D32-4CE6-A579-DCADB0DF5DAE}"/>
                  </a:ext>
                </a:extLst>
              </p:cNvPr>
              <p:cNvSpPr/>
              <p:nvPr/>
            </p:nvSpPr>
            <p:spPr>
              <a:xfrm>
                <a:off x="596816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12" name="Pravokutnik 611">
                <a:extLst>
                  <a:ext uri="{FF2B5EF4-FFF2-40B4-BE49-F238E27FC236}">
                    <a16:creationId xmlns:a16="http://schemas.microsoft.com/office/drawing/2014/main" id="{BB355A44-E177-408A-90FB-EE194670002E}"/>
                  </a:ext>
                </a:extLst>
              </p:cNvPr>
              <p:cNvSpPr/>
              <p:nvPr/>
            </p:nvSpPr>
            <p:spPr>
              <a:xfrm>
                <a:off x="627234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13" name="Pravokutnik 612">
                <a:extLst>
                  <a:ext uri="{FF2B5EF4-FFF2-40B4-BE49-F238E27FC236}">
                    <a16:creationId xmlns:a16="http://schemas.microsoft.com/office/drawing/2014/main" id="{42545230-CB6B-46B2-8245-C9FDF25073D6}"/>
                  </a:ext>
                </a:extLst>
              </p:cNvPr>
              <p:cNvSpPr/>
              <p:nvPr/>
            </p:nvSpPr>
            <p:spPr>
              <a:xfrm>
                <a:off x="657653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14" name="Pravokutnik 613">
                <a:extLst>
                  <a:ext uri="{FF2B5EF4-FFF2-40B4-BE49-F238E27FC236}">
                    <a16:creationId xmlns:a16="http://schemas.microsoft.com/office/drawing/2014/main" id="{A02A07EE-17BE-42A3-BA0C-DB28E76FAC64}"/>
                  </a:ext>
                </a:extLst>
              </p:cNvPr>
              <p:cNvSpPr/>
              <p:nvPr/>
            </p:nvSpPr>
            <p:spPr>
              <a:xfrm>
                <a:off x="688071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15" name="Pravokutnik 614">
                <a:extLst>
                  <a:ext uri="{FF2B5EF4-FFF2-40B4-BE49-F238E27FC236}">
                    <a16:creationId xmlns:a16="http://schemas.microsoft.com/office/drawing/2014/main" id="{586DD86E-4853-469B-93EB-794A6AC7B27B}"/>
                  </a:ext>
                </a:extLst>
              </p:cNvPr>
              <p:cNvSpPr/>
              <p:nvPr/>
            </p:nvSpPr>
            <p:spPr>
              <a:xfrm>
                <a:off x="718490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16" name="Pravokutnik 615">
                <a:extLst>
                  <a:ext uri="{FF2B5EF4-FFF2-40B4-BE49-F238E27FC236}">
                    <a16:creationId xmlns:a16="http://schemas.microsoft.com/office/drawing/2014/main" id="{31E79471-7E1E-4183-9272-D79D6C0BD6C2}"/>
                  </a:ext>
                </a:extLst>
              </p:cNvPr>
              <p:cNvSpPr/>
              <p:nvPr/>
            </p:nvSpPr>
            <p:spPr>
              <a:xfrm>
                <a:off x="779327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17" name="Pravokutnik 616">
                <a:extLst>
                  <a:ext uri="{FF2B5EF4-FFF2-40B4-BE49-F238E27FC236}">
                    <a16:creationId xmlns:a16="http://schemas.microsoft.com/office/drawing/2014/main" id="{2387E032-D208-4E4C-AAEF-F2CE5B6C984B}"/>
                  </a:ext>
                </a:extLst>
              </p:cNvPr>
              <p:cNvSpPr/>
              <p:nvPr/>
            </p:nvSpPr>
            <p:spPr>
              <a:xfrm>
                <a:off x="748908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18" name="Pravokutnik 617">
                <a:extLst>
                  <a:ext uri="{FF2B5EF4-FFF2-40B4-BE49-F238E27FC236}">
                    <a16:creationId xmlns:a16="http://schemas.microsoft.com/office/drawing/2014/main" id="{EF72C803-EFAD-4A69-9F8B-7CA1AAFD1493}"/>
                  </a:ext>
                </a:extLst>
              </p:cNvPr>
              <p:cNvSpPr/>
              <p:nvPr/>
            </p:nvSpPr>
            <p:spPr>
              <a:xfrm>
                <a:off x="809745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19" name="Pravokutnik 618">
                <a:extLst>
                  <a:ext uri="{FF2B5EF4-FFF2-40B4-BE49-F238E27FC236}">
                    <a16:creationId xmlns:a16="http://schemas.microsoft.com/office/drawing/2014/main" id="{2C164087-E2ED-4AEB-A809-26D822C13A95}"/>
                  </a:ext>
                </a:extLst>
              </p:cNvPr>
              <p:cNvSpPr/>
              <p:nvPr/>
            </p:nvSpPr>
            <p:spPr>
              <a:xfrm>
                <a:off x="840164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20" name="Pravokutnik 619">
                <a:extLst>
                  <a:ext uri="{FF2B5EF4-FFF2-40B4-BE49-F238E27FC236}">
                    <a16:creationId xmlns:a16="http://schemas.microsoft.com/office/drawing/2014/main" id="{824308EA-B535-48B7-B501-943135E6D825}"/>
                  </a:ext>
                </a:extLst>
              </p:cNvPr>
              <p:cNvSpPr/>
              <p:nvPr/>
            </p:nvSpPr>
            <p:spPr>
              <a:xfrm>
                <a:off x="870582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621" name="Pravokutnik 620">
                <a:extLst>
                  <a:ext uri="{FF2B5EF4-FFF2-40B4-BE49-F238E27FC236}">
                    <a16:creationId xmlns:a16="http://schemas.microsoft.com/office/drawing/2014/main" id="{F9E06ADA-78E4-4EB5-A944-B6B35A72C9BB}"/>
                  </a:ext>
                </a:extLst>
              </p:cNvPr>
              <p:cNvSpPr/>
              <p:nvPr/>
            </p:nvSpPr>
            <p:spPr>
              <a:xfrm>
                <a:off x="901001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22" name="Pravokutnik 621">
                <a:extLst>
                  <a:ext uri="{FF2B5EF4-FFF2-40B4-BE49-F238E27FC236}">
                    <a16:creationId xmlns:a16="http://schemas.microsoft.com/office/drawing/2014/main" id="{0BD322B8-26FF-4134-8E9B-57869D31464A}"/>
                  </a:ext>
                </a:extLst>
              </p:cNvPr>
              <p:cNvSpPr/>
              <p:nvPr/>
            </p:nvSpPr>
            <p:spPr>
              <a:xfrm>
                <a:off x="931419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23" name="Pravokutnik 622">
                <a:extLst>
                  <a:ext uri="{FF2B5EF4-FFF2-40B4-BE49-F238E27FC236}">
                    <a16:creationId xmlns:a16="http://schemas.microsoft.com/office/drawing/2014/main" id="{E14EA42C-30B0-41EF-A30D-31843807E993}"/>
                  </a:ext>
                </a:extLst>
              </p:cNvPr>
              <p:cNvSpPr/>
              <p:nvPr/>
            </p:nvSpPr>
            <p:spPr>
              <a:xfrm>
                <a:off x="961838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624" name="Pravokutnik 623">
                <a:extLst>
                  <a:ext uri="{FF2B5EF4-FFF2-40B4-BE49-F238E27FC236}">
                    <a16:creationId xmlns:a16="http://schemas.microsoft.com/office/drawing/2014/main" id="{BDFB4A2A-FC6E-480D-8181-898759FB850F}"/>
                  </a:ext>
                </a:extLst>
              </p:cNvPr>
              <p:cNvSpPr/>
              <p:nvPr/>
            </p:nvSpPr>
            <p:spPr>
              <a:xfrm>
                <a:off x="9922573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</p:grpSp>
        <p:grpSp>
          <p:nvGrpSpPr>
            <p:cNvPr id="560" name="Grupa 559">
              <a:extLst>
                <a:ext uri="{FF2B5EF4-FFF2-40B4-BE49-F238E27FC236}">
                  <a16:creationId xmlns:a16="http://schemas.microsoft.com/office/drawing/2014/main" id="{B022CED3-7639-41B9-B39F-AD88E06E68A6}"/>
                </a:ext>
              </a:extLst>
            </p:cNvPr>
            <p:cNvGrpSpPr/>
            <p:nvPr/>
          </p:nvGrpSpPr>
          <p:grpSpPr>
            <a:xfrm>
              <a:off x="5361226" y="4822498"/>
              <a:ext cx="4860000" cy="180000"/>
              <a:chOff x="496502" y="2158383"/>
              <a:chExt cx="9678071" cy="252000"/>
            </a:xfrm>
            <a:solidFill>
              <a:schemeClr val="bg1"/>
            </a:solidFill>
          </p:grpSpPr>
          <p:sp>
            <p:nvSpPr>
              <p:cNvPr id="561" name="Pravokutnik 560">
                <a:extLst>
                  <a:ext uri="{FF2B5EF4-FFF2-40B4-BE49-F238E27FC236}">
                    <a16:creationId xmlns:a16="http://schemas.microsoft.com/office/drawing/2014/main" id="{ACB13F0F-7367-4252-ACAB-4336BB058382}"/>
                  </a:ext>
                </a:extLst>
              </p:cNvPr>
              <p:cNvSpPr/>
              <p:nvPr/>
            </p:nvSpPr>
            <p:spPr>
              <a:xfrm>
                <a:off x="49650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62" name="Pravokutnik 561">
                <a:extLst>
                  <a:ext uri="{FF2B5EF4-FFF2-40B4-BE49-F238E27FC236}">
                    <a16:creationId xmlns:a16="http://schemas.microsoft.com/office/drawing/2014/main" id="{9492066F-9F17-4CBD-B268-328A39B2D9B1}"/>
                  </a:ext>
                </a:extLst>
              </p:cNvPr>
              <p:cNvSpPr/>
              <p:nvPr/>
            </p:nvSpPr>
            <p:spPr>
              <a:xfrm>
                <a:off x="80068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63" name="Pravokutnik 562">
                <a:extLst>
                  <a:ext uri="{FF2B5EF4-FFF2-40B4-BE49-F238E27FC236}">
                    <a16:creationId xmlns:a16="http://schemas.microsoft.com/office/drawing/2014/main" id="{C24B8877-2FEC-424D-A580-74463DA196DA}"/>
                  </a:ext>
                </a:extLst>
              </p:cNvPr>
              <p:cNvSpPr/>
              <p:nvPr/>
            </p:nvSpPr>
            <p:spPr>
              <a:xfrm>
                <a:off x="110487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64" name="Pravokutnik 563">
                <a:extLst>
                  <a:ext uri="{FF2B5EF4-FFF2-40B4-BE49-F238E27FC236}">
                    <a16:creationId xmlns:a16="http://schemas.microsoft.com/office/drawing/2014/main" id="{BCA15D09-3BA0-4884-88E8-95EE4F865BD5}"/>
                  </a:ext>
                </a:extLst>
              </p:cNvPr>
              <p:cNvSpPr/>
              <p:nvPr/>
            </p:nvSpPr>
            <p:spPr>
              <a:xfrm>
                <a:off x="140905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65" name="Pravokutnik 564">
                <a:extLst>
                  <a:ext uri="{FF2B5EF4-FFF2-40B4-BE49-F238E27FC236}">
                    <a16:creationId xmlns:a16="http://schemas.microsoft.com/office/drawing/2014/main" id="{0E37AA00-A777-434B-93E8-9DE7296A77AC}"/>
                  </a:ext>
                </a:extLst>
              </p:cNvPr>
              <p:cNvSpPr/>
              <p:nvPr/>
            </p:nvSpPr>
            <p:spPr>
              <a:xfrm>
                <a:off x="171324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66" name="Pravokutnik 565">
                <a:extLst>
                  <a:ext uri="{FF2B5EF4-FFF2-40B4-BE49-F238E27FC236}">
                    <a16:creationId xmlns:a16="http://schemas.microsoft.com/office/drawing/2014/main" id="{C687B02A-5825-4A25-A172-E52966CAB526}"/>
                  </a:ext>
                </a:extLst>
              </p:cNvPr>
              <p:cNvSpPr/>
              <p:nvPr/>
            </p:nvSpPr>
            <p:spPr>
              <a:xfrm>
                <a:off x="201742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67" name="Pravokutnik 566">
                <a:extLst>
                  <a:ext uri="{FF2B5EF4-FFF2-40B4-BE49-F238E27FC236}">
                    <a16:creationId xmlns:a16="http://schemas.microsoft.com/office/drawing/2014/main" id="{18A2B2A5-4BED-485B-9AB1-557815EFF186}"/>
                  </a:ext>
                </a:extLst>
              </p:cNvPr>
              <p:cNvSpPr/>
              <p:nvPr/>
            </p:nvSpPr>
            <p:spPr>
              <a:xfrm>
                <a:off x="232161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68" name="Pravokutnik 567">
                <a:extLst>
                  <a:ext uri="{FF2B5EF4-FFF2-40B4-BE49-F238E27FC236}">
                    <a16:creationId xmlns:a16="http://schemas.microsoft.com/office/drawing/2014/main" id="{24E75142-62D7-4BA4-9DAB-A54896E7CCE6}"/>
                  </a:ext>
                </a:extLst>
              </p:cNvPr>
              <p:cNvSpPr/>
              <p:nvPr/>
            </p:nvSpPr>
            <p:spPr>
              <a:xfrm>
                <a:off x="292998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69" name="Pravokutnik 568">
                <a:extLst>
                  <a:ext uri="{FF2B5EF4-FFF2-40B4-BE49-F238E27FC236}">
                    <a16:creationId xmlns:a16="http://schemas.microsoft.com/office/drawing/2014/main" id="{4520DE9A-258F-4FC0-8E7B-9B54725A02CD}"/>
                  </a:ext>
                </a:extLst>
              </p:cNvPr>
              <p:cNvSpPr/>
              <p:nvPr/>
            </p:nvSpPr>
            <p:spPr>
              <a:xfrm>
                <a:off x="262579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70" name="Pravokutnik 569">
                <a:extLst>
                  <a:ext uri="{FF2B5EF4-FFF2-40B4-BE49-F238E27FC236}">
                    <a16:creationId xmlns:a16="http://schemas.microsoft.com/office/drawing/2014/main" id="{63F5D4EA-DCB5-43DF-9F26-C9763000B783}"/>
                  </a:ext>
                </a:extLst>
              </p:cNvPr>
              <p:cNvSpPr/>
              <p:nvPr/>
            </p:nvSpPr>
            <p:spPr>
              <a:xfrm>
                <a:off x="323416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71" name="Pravokutnik 570">
                <a:extLst>
                  <a:ext uri="{FF2B5EF4-FFF2-40B4-BE49-F238E27FC236}">
                    <a16:creationId xmlns:a16="http://schemas.microsoft.com/office/drawing/2014/main" id="{BC430B32-3F0F-4DC5-8312-E17EF7416DC6}"/>
                  </a:ext>
                </a:extLst>
              </p:cNvPr>
              <p:cNvSpPr/>
              <p:nvPr/>
            </p:nvSpPr>
            <p:spPr>
              <a:xfrm>
                <a:off x="353835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72" name="Pravokutnik 571">
                <a:extLst>
                  <a:ext uri="{FF2B5EF4-FFF2-40B4-BE49-F238E27FC236}">
                    <a16:creationId xmlns:a16="http://schemas.microsoft.com/office/drawing/2014/main" id="{E9A2AB9F-CC92-47C5-81EC-937701DA9C86}"/>
                  </a:ext>
                </a:extLst>
              </p:cNvPr>
              <p:cNvSpPr/>
              <p:nvPr/>
            </p:nvSpPr>
            <p:spPr>
              <a:xfrm>
                <a:off x="384253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73" name="Pravokutnik 572">
                <a:extLst>
                  <a:ext uri="{FF2B5EF4-FFF2-40B4-BE49-F238E27FC236}">
                    <a16:creationId xmlns:a16="http://schemas.microsoft.com/office/drawing/2014/main" id="{7B16EFB1-F92B-4F2E-B0F5-921D1F84E003}"/>
                  </a:ext>
                </a:extLst>
              </p:cNvPr>
              <p:cNvSpPr/>
              <p:nvPr/>
            </p:nvSpPr>
            <p:spPr>
              <a:xfrm>
                <a:off x="414672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74" name="Pravokutnik 573">
                <a:extLst>
                  <a:ext uri="{FF2B5EF4-FFF2-40B4-BE49-F238E27FC236}">
                    <a16:creationId xmlns:a16="http://schemas.microsoft.com/office/drawing/2014/main" id="{35242262-54FF-432F-BD53-0A2940F80E74}"/>
                  </a:ext>
                </a:extLst>
              </p:cNvPr>
              <p:cNvSpPr/>
              <p:nvPr/>
            </p:nvSpPr>
            <p:spPr>
              <a:xfrm>
                <a:off x="445090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75" name="Pravokutnik 574">
                <a:extLst>
                  <a:ext uri="{FF2B5EF4-FFF2-40B4-BE49-F238E27FC236}">
                    <a16:creationId xmlns:a16="http://schemas.microsoft.com/office/drawing/2014/main" id="{3E3FB2A3-88F3-44DA-90E4-22A69FB06D79}"/>
                  </a:ext>
                </a:extLst>
              </p:cNvPr>
              <p:cNvSpPr/>
              <p:nvPr/>
            </p:nvSpPr>
            <p:spPr>
              <a:xfrm>
                <a:off x="475509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76" name="Pravokutnik 575">
                <a:extLst>
                  <a:ext uri="{FF2B5EF4-FFF2-40B4-BE49-F238E27FC236}">
                    <a16:creationId xmlns:a16="http://schemas.microsoft.com/office/drawing/2014/main" id="{1FD5CB08-33EF-46C8-AB8B-835FD52F3338}"/>
                  </a:ext>
                </a:extLst>
              </p:cNvPr>
              <p:cNvSpPr/>
              <p:nvPr/>
            </p:nvSpPr>
            <p:spPr>
              <a:xfrm>
                <a:off x="5059284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77" name="Pravokutnik 576">
                <a:extLst>
                  <a:ext uri="{FF2B5EF4-FFF2-40B4-BE49-F238E27FC236}">
                    <a16:creationId xmlns:a16="http://schemas.microsoft.com/office/drawing/2014/main" id="{FC7AA584-4CE0-43E7-97C6-B9DFBE9DA8CC}"/>
                  </a:ext>
                </a:extLst>
              </p:cNvPr>
              <p:cNvSpPr/>
              <p:nvPr/>
            </p:nvSpPr>
            <p:spPr>
              <a:xfrm>
                <a:off x="535979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78" name="Pravokutnik 577">
                <a:extLst>
                  <a:ext uri="{FF2B5EF4-FFF2-40B4-BE49-F238E27FC236}">
                    <a16:creationId xmlns:a16="http://schemas.microsoft.com/office/drawing/2014/main" id="{A5485FD3-56A0-47C2-B49B-22E5366CDE23}"/>
                  </a:ext>
                </a:extLst>
              </p:cNvPr>
              <p:cNvSpPr/>
              <p:nvPr/>
            </p:nvSpPr>
            <p:spPr>
              <a:xfrm>
                <a:off x="566397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79" name="Pravokutnik 578">
                <a:extLst>
                  <a:ext uri="{FF2B5EF4-FFF2-40B4-BE49-F238E27FC236}">
                    <a16:creationId xmlns:a16="http://schemas.microsoft.com/office/drawing/2014/main" id="{76C122C7-46BA-4961-9A08-E105FD32B7DD}"/>
                  </a:ext>
                </a:extLst>
              </p:cNvPr>
              <p:cNvSpPr/>
              <p:nvPr/>
            </p:nvSpPr>
            <p:spPr>
              <a:xfrm>
                <a:off x="596816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80" name="Pravokutnik 579">
                <a:extLst>
                  <a:ext uri="{FF2B5EF4-FFF2-40B4-BE49-F238E27FC236}">
                    <a16:creationId xmlns:a16="http://schemas.microsoft.com/office/drawing/2014/main" id="{C0AC00FC-1683-459F-A86D-B2231724764F}"/>
                  </a:ext>
                </a:extLst>
              </p:cNvPr>
              <p:cNvSpPr/>
              <p:nvPr/>
            </p:nvSpPr>
            <p:spPr>
              <a:xfrm>
                <a:off x="627234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81" name="Pravokutnik 580">
                <a:extLst>
                  <a:ext uri="{FF2B5EF4-FFF2-40B4-BE49-F238E27FC236}">
                    <a16:creationId xmlns:a16="http://schemas.microsoft.com/office/drawing/2014/main" id="{288FA26B-AB8F-4396-A896-EF72B6CC8911}"/>
                  </a:ext>
                </a:extLst>
              </p:cNvPr>
              <p:cNvSpPr/>
              <p:nvPr/>
            </p:nvSpPr>
            <p:spPr>
              <a:xfrm>
                <a:off x="657653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82" name="Pravokutnik 581">
                <a:extLst>
                  <a:ext uri="{FF2B5EF4-FFF2-40B4-BE49-F238E27FC236}">
                    <a16:creationId xmlns:a16="http://schemas.microsoft.com/office/drawing/2014/main" id="{2EB44E04-2D66-4DD2-AFC3-C62FA604D91C}"/>
                  </a:ext>
                </a:extLst>
              </p:cNvPr>
              <p:cNvSpPr/>
              <p:nvPr/>
            </p:nvSpPr>
            <p:spPr>
              <a:xfrm>
                <a:off x="688071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83" name="Pravokutnik 582">
                <a:extLst>
                  <a:ext uri="{FF2B5EF4-FFF2-40B4-BE49-F238E27FC236}">
                    <a16:creationId xmlns:a16="http://schemas.microsoft.com/office/drawing/2014/main" id="{CB9EBD3C-082C-4041-878D-E92BF115397C}"/>
                  </a:ext>
                </a:extLst>
              </p:cNvPr>
              <p:cNvSpPr/>
              <p:nvPr/>
            </p:nvSpPr>
            <p:spPr>
              <a:xfrm>
                <a:off x="718490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84" name="Pravokutnik 583">
                <a:extLst>
                  <a:ext uri="{FF2B5EF4-FFF2-40B4-BE49-F238E27FC236}">
                    <a16:creationId xmlns:a16="http://schemas.microsoft.com/office/drawing/2014/main" id="{4418489A-E3DF-4CF2-B281-6F5905A4492A}"/>
                  </a:ext>
                </a:extLst>
              </p:cNvPr>
              <p:cNvSpPr/>
              <p:nvPr/>
            </p:nvSpPr>
            <p:spPr>
              <a:xfrm>
                <a:off x="779327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85" name="Pravokutnik 584">
                <a:extLst>
                  <a:ext uri="{FF2B5EF4-FFF2-40B4-BE49-F238E27FC236}">
                    <a16:creationId xmlns:a16="http://schemas.microsoft.com/office/drawing/2014/main" id="{FF7CDADD-70BF-4378-A960-1C8BCA3591A0}"/>
                  </a:ext>
                </a:extLst>
              </p:cNvPr>
              <p:cNvSpPr/>
              <p:nvPr/>
            </p:nvSpPr>
            <p:spPr>
              <a:xfrm>
                <a:off x="748908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86" name="Pravokutnik 585">
                <a:extLst>
                  <a:ext uri="{FF2B5EF4-FFF2-40B4-BE49-F238E27FC236}">
                    <a16:creationId xmlns:a16="http://schemas.microsoft.com/office/drawing/2014/main" id="{29890C8F-3684-40BC-A391-9BDF9280E1FF}"/>
                  </a:ext>
                </a:extLst>
              </p:cNvPr>
              <p:cNvSpPr/>
              <p:nvPr/>
            </p:nvSpPr>
            <p:spPr>
              <a:xfrm>
                <a:off x="809745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87" name="Pravokutnik 586">
                <a:extLst>
                  <a:ext uri="{FF2B5EF4-FFF2-40B4-BE49-F238E27FC236}">
                    <a16:creationId xmlns:a16="http://schemas.microsoft.com/office/drawing/2014/main" id="{C67D2425-112F-4F72-9C43-A62CB58F6469}"/>
                  </a:ext>
                </a:extLst>
              </p:cNvPr>
              <p:cNvSpPr/>
              <p:nvPr/>
            </p:nvSpPr>
            <p:spPr>
              <a:xfrm>
                <a:off x="840164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88" name="Pravokutnik 587">
                <a:extLst>
                  <a:ext uri="{FF2B5EF4-FFF2-40B4-BE49-F238E27FC236}">
                    <a16:creationId xmlns:a16="http://schemas.microsoft.com/office/drawing/2014/main" id="{1DD57063-363E-4337-8EA6-71FDE7A69DF4}"/>
                  </a:ext>
                </a:extLst>
              </p:cNvPr>
              <p:cNvSpPr/>
              <p:nvPr/>
            </p:nvSpPr>
            <p:spPr>
              <a:xfrm>
                <a:off x="870582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589" name="Pravokutnik 588">
                <a:extLst>
                  <a:ext uri="{FF2B5EF4-FFF2-40B4-BE49-F238E27FC236}">
                    <a16:creationId xmlns:a16="http://schemas.microsoft.com/office/drawing/2014/main" id="{B12C0732-1614-4987-961A-9C9326C291FF}"/>
                  </a:ext>
                </a:extLst>
              </p:cNvPr>
              <p:cNvSpPr/>
              <p:nvPr/>
            </p:nvSpPr>
            <p:spPr>
              <a:xfrm>
                <a:off x="901001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90" name="Pravokutnik 589">
                <a:extLst>
                  <a:ext uri="{FF2B5EF4-FFF2-40B4-BE49-F238E27FC236}">
                    <a16:creationId xmlns:a16="http://schemas.microsoft.com/office/drawing/2014/main" id="{05C15B8F-C95A-4286-9703-38DC4B193269}"/>
                  </a:ext>
                </a:extLst>
              </p:cNvPr>
              <p:cNvSpPr/>
              <p:nvPr/>
            </p:nvSpPr>
            <p:spPr>
              <a:xfrm>
                <a:off x="931419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91" name="Pravokutnik 590">
                <a:extLst>
                  <a:ext uri="{FF2B5EF4-FFF2-40B4-BE49-F238E27FC236}">
                    <a16:creationId xmlns:a16="http://schemas.microsoft.com/office/drawing/2014/main" id="{56629AC7-ABED-4D47-ACA0-11448AACB478}"/>
                  </a:ext>
                </a:extLst>
              </p:cNvPr>
              <p:cNvSpPr/>
              <p:nvPr/>
            </p:nvSpPr>
            <p:spPr>
              <a:xfrm>
                <a:off x="961838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592" name="Pravokutnik 591">
                <a:extLst>
                  <a:ext uri="{FF2B5EF4-FFF2-40B4-BE49-F238E27FC236}">
                    <a16:creationId xmlns:a16="http://schemas.microsoft.com/office/drawing/2014/main" id="{9AFE20C9-B7E9-4ECC-8A53-2C3E3876A5DC}"/>
                  </a:ext>
                </a:extLst>
              </p:cNvPr>
              <p:cNvSpPr/>
              <p:nvPr/>
            </p:nvSpPr>
            <p:spPr>
              <a:xfrm>
                <a:off x="9922573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</p:grpSp>
      </p:grpSp>
      <p:grpSp>
        <p:nvGrpSpPr>
          <p:cNvPr id="968" name="Grupa 967">
            <a:extLst>
              <a:ext uri="{FF2B5EF4-FFF2-40B4-BE49-F238E27FC236}">
                <a16:creationId xmlns:a16="http://schemas.microsoft.com/office/drawing/2014/main" id="{82D188E4-D0EB-4290-AF35-6D7474A9C6F7}"/>
              </a:ext>
            </a:extLst>
          </p:cNvPr>
          <p:cNvGrpSpPr/>
          <p:nvPr/>
        </p:nvGrpSpPr>
        <p:grpSpPr>
          <a:xfrm>
            <a:off x="319848" y="4403821"/>
            <a:ext cx="9748978" cy="180000"/>
            <a:chOff x="472248" y="4822498"/>
            <a:chExt cx="9748978" cy="180000"/>
          </a:xfrm>
        </p:grpSpPr>
        <p:grpSp>
          <p:nvGrpSpPr>
            <p:cNvPr id="969" name="Grupa 968">
              <a:extLst>
                <a:ext uri="{FF2B5EF4-FFF2-40B4-BE49-F238E27FC236}">
                  <a16:creationId xmlns:a16="http://schemas.microsoft.com/office/drawing/2014/main" id="{BFF774EB-BD52-4108-BB11-A6EBB8B844B8}"/>
                </a:ext>
              </a:extLst>
            </p:cNvPr>
            <p:cNvGrpSpPr/>
            <p:nvPr/>
          </p:nvGrpSpPr>
          <p:grpSpPr>
            <a:xfrm>
              <a:off x="472248" y="4822498"/>
              <a:ext cx="4860000" cy="180000"/>
              <a:chOff x="496502" y="2158383"/>
              <a:chExt cx="9678071" cy="252000"/>
            </a:xfrm>
            <a:solidFill>
              <a:schemeClr val="bg1"/>
            </a:solidFill>
          </p:grpSpPr>
          <p:sp>
            <p:nvSpPr>
              <p:cNvPr id="1003" name="Pravokutnik 1002">
                <a:extLst>
                  <a:ext uri="{FF2B5EF4-FFF2-40B4-BE49-F238E27FC236}">
                    <a16:creationId xmlns:a16="http://schemas.microsoft.com/office/drawing/2014/main" id="{6BCB0DD3-6462-4FDA-ACF7-418B2B643953}"/>
                  </a:ext>
                </a:extLst>
              </p:cNvPr>
              <p:cNvSpPr/>
              <p:nvPr/>
            </p:nvSpPr>
            <p:spPr>
              <a:xfrm>
                <a:off x="49650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04" name="Pravokutnik 1003">
                <a:extLst>
                  <a:ext uri="{FF2B5EF4-FFF2-40B4-BE49-F238E27FC236}">
                    <a16:creationId xmlns:a16="http://schemas.microsoft.com/office/drawing/2014/main" id="{0AE204BA-EF38-4695-86F9-92B22F0C3BDD}"/>
                  </a:ext>
                </a:extLst>
              </p:cNvPr>
              <p:cNvSpPr/>
              <p:nvPr/>
            </p:nvSpPr>
            <p:spPr>
              <a:xfrm>
                <a:off x="80068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05" name="Pravokutnik 1004">
                <a:extLst>
                  <a:ext uri="{FF2B5EF4-FFF2-40B4-BE49-F238E27FC236}">
                    <a16:creationId xmlns:a16="http://schemas.microsoft.com/office/drawing/2014/main" id="{0ADA4E27-0C30-4F28-95C2-D0ADCCC1DF65}"/>
                  </a:ext>
                </a:extLst>
              </p:cNvPr>
              <p:cNvSpPr/>
              <p:nvPr/>
            </p:nvSpPr>
            <p:spPr>
              <a:xfrm>
                <a:off x="110487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06" name="Pravokutnik 1005">
                <a:extLst>
                  <a:ext uri="{FF2B5EF4-FFF2-40B4-BE49-F238E27FC236}">
                    <a16:creationId xmlns:a16="http://schemas.microsoft.com/office/drawing/2014/main" id="{1525F767-3705-4771-B703-FDAC8080776C}"/>
                  </a:ext>
                </a:extLst>
              </p:cNvPr>
              <p:cNvSpPr/>
              <p:nvPr/>
            </p:nvSpPr>
            <p:spPr>
              <a:xfrm>
                <a:off x="140905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07" name="Pravokutnik 1006">
                <a:extLst>
                  <a:ext uri="{FF2B5EF4-FFF2-40B4-BE49-F238E27FC236}">
                    <a16:creationId xmlns:a16="http://schemas.microsoft.com/office/drawing/2014/main" id="{51B7B1C5-F637-4BCD-B3F5-5C8F46F19AD1}"/>
                  </a:ext>
                </a:extLst>
              </p:cNvPr>
              <p:cNvSpPr/>
              <p:nvPr/>
            </p:nvSpPr>
            <p:spPr>
              <a:xfrm>
                <a:off x="171324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08" name="Pravokutnik 1007">
                <a:extLst>
                  <a:ext uri="{FF2B5EF4-FFF2-40B4-BE49-F238E27FC236}">
                    <a16:creationId xmlns:a16="http://schemas.microsoft.com/office/drawing/2014/main" id="{4457141E-1429-46A8-9717-29AD55432950}"/>
                  </a:ext>
                </a:extLst>
              </p:cNvPr>
              <p:cNvSpPr/>
              <p:nvPr/>
            </p:nvSpPr>
            <p:spPr>
              <a:xfrm>
                <a:off x="201742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09" name="Pravokutnik 1008">
                <a:extLst>
                  <a:ext uri="{FF2B5EF4-FFF2-40B4-BE49-F238E27FC236}">
                    <a16:creationId xmlns:a16="http://schemas.microsoft.com/office/drawing/2014/main" id="{EFE9729A-A4CB-4B07-B5D5-D20013D7E1BD}"/>
                  </a:ext>
                </a:extLst>
              </p:cNvPr>
              <p:cNvSpPr/>
              <p:nvPr/>
            </p:nvSpPr>
            <p:spPr>
              <a:xfrm>
                <a:off x="232161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10" name="Pravokutnik 1009">
                <a:extLst>
                  <a:ext uri="{FF2B5EF4-FFF2-40B4-BE49-F238E27FC236}">
                    <a16:creationId xmlns:a16="http://schemas.microsoft.com/office/drawing/2014/main" id="{687BEEC9-83F6-4D79-ACE7-3D1A81E0589D}"/>
                  </a:ext>
                </a:extLst>
              </p:cNvPr>
              <p:cNvSpPr/>
              <p:nvPr/>
            </p:nvSpPr>
            <p:spPr>
              <a:xfrm>
                <a:off x="292998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11" name="Pravokutnik 1010">
                <a:extLst>
                  <a:ext uri="{FF2B5EF4-FFF2-40B4-BE49-F238E27FC236}">
                    <a16:creationId xmlns:a16="http://schemas.microsoft.com/office/drawing/2014/main" id="{1CECA37E-EAA7-484B-AEFF-6E3B82D52422}"/>
                  </a:ext>
                </a:extLst>
              </p:cNvPr>
              <p:cNvSpPr/>
              <p:nvPr/>
            </p:nvSpPr>
            <p:spPr>
              <a:xfrm>
                <a:off x="262579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12" name="Pravokutnik 1011">
                <a:extLst>
                  <a:ext uri="{FF2B5EF4-FFF2-40B4-BE49-F238E27FC236}">
                    <a16:creationId xmlns:a16="http://schemas.microsoft.com/office/drawing/2014/main" id="{2CEAF8A7-B21C-4457-B621-AC6178738256}"/>
                  </a:ext>
                </a:extLst>
              </p:cNvPr>
              <p:cNvSpPr/>
              <p:nvPr/>
            </p:nvSpPr>
            <p:spPr>
              <a:xfrm>
                <a:off x="323416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13" name="Pravokutnik 1012">
                <a:extLst>
                  <a:ext uri="{FF2B5EF4-FFF2-40B4-BE49-F238E27FC236}">
                    <a16:creationId xmlns:a16="http://schemas.microsoft.com/office/drawing/2014/main" id="{5B960E4F-DEA7-48CB-84B1-9234FDD9828C}"/>
                  </a:ext>
                </a:extLst>
              </p:cNvPr>
              <p:cNvSpPr/>
              <p:nvPr/>
            </p:nvSpPr>
            <p:spPr>
              <a:xfrm>
                <a:off x="353835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14" name="Pravokutnik 1013">
                <a:extLst>
                  <a:ext uri="{FF2B5EF4-FFF2-40B4-BE49-F238E27FC236}">
                    <a16:creationId xmlns:a16="http://schemas.microsoft.com/office/drawing/2014/main" id="{C499F17D-6FAB-46FE-BA90-CE802F1D5622}"/>
                  </a:ext>
                </a:extLst>
              </p:cNvPr>
              <p:cNvSpPr/>
              <p:nvPr/>
            </p:nvSpPr>
            <p:spPr>
              <a:xfrm>
                <a:off x="384253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15" name="Pravokutnik 1014">
                <a:extLst>
                  <a:ext uri="{FF2B5EF4-FFF2-40B4-BE49-F238E27FC236}">
                    <a16:creationId xmlns:a16="http://schemas.microsoft.com/office/drawing/2014/main" id="{782A08C6-CF6C-4465-BAA7-BEC825DD5FE5}"/>
                  </a:ext>
                </a:extLst>
              </p:cNvPr>
              <p:cNvSpPr/>
              <p:nvPr/>
            </p:nvSpPr>
            <p:spPr>
              <a:xfrm>
                <a:off x="414672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16" name="Pravokutnik 1015">
                <a:extLst>
                  <a:ext uri="{FF2B5EF4-FFF2-40B4-BE49-F238E27FC236}">
                    <a16:creationId xmlns:a16="http://schemas.microsoft.com/office/drawing/2014/main" id="{9759A001-2BB8-4C82-831C-42ADE3BE7BA6}"/>
                  </a:ext>
                </a:extLst>
              </p:cNvPr>
              <p:cNvSpPr/>
              <p:nvPr/>
            </p:nvSpPr>
            <p:spPr>
              <a:xfrm>
                <a:off x="445090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17" name="Pravokutnik 1016">
                <a:extLst>
                  <a:ext uri="{FF2B5EF4-FFF2-40B4-BE49-F238E27FC236}">
                    <a16:creationId xmlns:a16="http://schemas.microsoft.com/office/drawing/2014/main" id="{EFBDA42E-3AA0-4F3B-A565-09EC62C587C6}"/>
                  </a:ext>
                </a:extLst>
              </p:cNvPr>
              <p:cNvSpPr/>
              <p:nvPr/>
            </p:nvSpPr>
            <p:spPr>
              <a:xfrm>
                <a:off x="475509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18" name="Pravokutnik 1017">
                <a:extLst>
                  <a:ext uri="{FF2B5EF4-FFF2-40B4-BE49-F238E27FC236}">
                    <a16:creationId xmlns:a16="http://schemas.microsoft.com/office/drawing/2014/main" id="{B5B4D825-7CCA-4E07-A773-EA151497056B}"/>
                  </a:ext>
                </a:extLst>
              </p:cNvPr>
              <p:cNvSpPr/>
              <p:nvPr/>
            </p:nvSpPr>
            <p:spPr>
              <a:xfrm>
                <a:off x="5059284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19" name="Pravokutnik 1018">
                <a:extLst>
                  <a:ext uri="{FF2B5EF4-FFF2-40B4-BE49-F238E27FC236}">
                    <a16:creationId xmlns:a16="http://schemas.microsoft.com/office/drawing/2014/main" id="{7FB07161-67BE-407B-8DB5-53BDEE5016CE}"/>
                  </a:ext>
                </a:extLst>
              </p:cNvPr>
              <p:cNvSpPr/>
              <p:nvPr/>
            </p:nvSpPr>
            <p:spPr>
              <a:xfrm>
                <a:off x="535979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20" name="Pravokutnik 1019">
                <a:extLst>
                  <a:ext uri="{FF2B5EF4-FFF2-40B4-BE49-F238E27FC236}">
                    <a16:creationId xmlns:a16="http://schemas.microsoft.com/office/drawing/2014/main" id="{586A54A9-9B3D-4EC4-B150-E11B5A43A941}"/>
                  </a:ext>
                </a:extLst>
              </p:cNvPr>
              <p:cNvSpPr/>
              <p:nvPr/>
            </p:nvSpPr>
            <p:spPr>
              <a:xfrm>
                <a:off x="566397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21" name="Pravokutnik 1020">
                <a:extLst>
                  <a:ext uri="{FF2B5EF4-FFF2-40B4-BE49-F238E27FC236}">
                    <a16:creationId xmlns:a16="http://schemas.microsoft.com/office/drawing/2014/main" id="{44E5638F-105E-4459-BA18-5B1E01DCA2BF}"/>
                  </a:ext>
                </a:extLst>
              </p:cNvPr>
              <p:cNvSpPr/>
              <p:nvPr/>
            </p:nvSpPr>
            <p:spPr>
              <a:xfrm>
                <a:off x="596816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22" name="Pravokutnik 1021">
                <a:extLst>
                  <a:ext uri="{FF2B5EF4-FFF2-40B4-BE49-F238E27FC236}">
                    <a16:creationId xmlns:a16="http://schemas.microsoft.com/office/drawing/2014/main" id="{3D97A9B0-0512-4F1F-872E-19825EF05927}"/>
                  </a:ext>
                </a:extLst>
              </p:cNvPr>
              <p:cNvSpPr/>
              <p:nvPr/>
            </p:nvSpPr>
            <p:spPr>
              <a:xfrm>
                <a:off x="627234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23" name="Pravokutnik 1022">
                <a:extLst>
                  <a:ext uri="{FF2B5EF4-FFF2-40B4-BE49-F238E27FC236}">
                    <a16:creationId xmlns:a16="http://schemas.microsoft.com/office/drawing/2014/main" id="{3C49340D-F0C3-408F-8ADA-C027C3B01216}"/>
                  </a:ext>
                </a:extLst>
              </p:cNvPr>
              <p:cNvSpPr/>
              <p:nvPr/>
            </p:nvSpPr>
            <p:spPr>
              <a:xfrm>
                <a:off x="657653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24" name="Pravokutnik 1023">
                <a:extLst>
                  <a:ext uri="{FF2B5EF4-FFF2-40B4-BE49-F238E27FC236}">
                    <a16:creationId xmlns:a16="http://schemas.microsoft.com/office/drawing/2014/main" id="{303E0778-EA59-4789-BF9E-794FCFB5B1B4}"/>
                  </a:ext>
                </a:extLst>
              </p:cNvPr>
              <p:cNvSpPr/>
              <p:nvPr/>
            </p:nvSpPr>
            <p:spPr>
              <a:xfrm>
                <a:off x="688071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25" name="Pravokutnik 1024">
                <a:extLst>
                  <a:ext uri="{FF2B5EF4-FFF2-40B4-BE49-F238E27FC236}">
                    <a16:creationId xmlns:a16="http://schemas.microsoft.com/office/drawing/2014/main" id="{B7389164-A51E-4E1E-96DE-44EE87F79C4F}"/>
                  </a:ext>
                </a:extLst>
              </p:cNvPr>
              <p:cNvSpPr/>
              <p:nvPr/>
            </p:nvSpPr>
            <p:spPr>
              <a:xfrm>
                <a:off x="718490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26" name="Pravokutnik 1025">
                <a:extLst>
                  <a:ext uri="{FF2B5EF4-FFF2-40B4-BE49-F238E27FC236}">
                    <a16:creationId xmlns:a16="http://schemas.microsoft.com/office/drawing/2014/main" id="{2C44914D-E090-4AD0-AB5B-A6370132AB13}"/>
                  </a:ext>
                </a:extLst>
              </p:cNvPr>
              <p:cNvSpPr/>
              <p:nvPr/>
            </p:nvSpPr>
            <p:spPr>
              <a:xfrm>
                <a:off x="779327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27" name="Pravokutnik 1026">
                <a:extLst>
                  <a:ext uri="{FF2B5EF4-FFF2-40B4-BE49-F238E27FC236}">
                    <a16:creationId xmlns:a16="http://schemas.microsoft.com/office/drawing/2014/main" id="{CCFF0D41-B825-4674-8A44-6A3AC3CC8E19}"/>
                  </a:ext>
                </a:extLst>
              </p:cNvPr>
              <p:cNvSpPr/>
              <p:nvPr/>
            </p:nvSpPr>
            <p:spPr>
              <a:xfrm>
                <a:off x="748908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28" name="Pravokutnik 1027">
                <a:extLst>
                  <a:ext uri="{FF2B5EF4-FFF2-40B4-BE49-F238E27FC236}">
                    <a16:creationId xmlns:a16="http://schemas.microsoft.com/office/drawing/2014/main" id="{80A162F4-A810-4A99-B49D-71E4F50AAFA6}"/>
                  </a:ext>
                </a:extLst>
              </p:cNvPr>
              <p:cNvSpPr/>
              <p:nvPr/>
            </p:nvSpPr>
            <p:spPr>
              <a:xfrm>
                <a:off x="809745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29" name="Pravokutnik 1028">
                <a:extLst>
                  <a:ext uri="{FF2B5EF4-FFF2-40B4-BE49-F238E27FC236}">
                    <a16:creationId xmlns:a16="http://schemas.microsoft.com/office/drawing/2014/main" id="{3B1F03AF-F31B-45AF-B1FC-B9D267622F5A}"/>
                  </a:ext>
                </a:extLst>
              </p:cNvPr>
              <p:cNvSpPr/>
              <p:nvPr/>
            </p:nvSpPr>
            <p:spPr>
              <a:xfrm>
                <a:off x="840164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30" name="Pravokutnik 1029">
                <a:extLst>
                  <a:ext uri="{FF2B5EF4-FFF2-40B4-BE49-F238E27FC236}">
                    <a16:creationId xmlns:a16="http://schemas.microsoft.com/office/drawing/2014/main" id="{9771B1FB-62EC-454C-805B-F7805C96DF73}"/>
                  </a:ext>
                </a:extLst>
              </p:cNvPr>
              <p:cNvSpPr/>
              <p:nvPr/>
            </p:nvSpPr>
            <p:spPr>
              <a:xfrm>
                <a:off x="870582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31" name="Pravokutnik 1030">
                <a:extLst>
                  <a:ext uri="{FF2B5EF4-FFF2-40B4-BE49-F238E27FC236}">
                    <a16:creationId xmlns:a16="http://schemas.microsoft.com/office/drawing/2014/main" id="{5940B180-AAAB-42AC-8A20-F6BA20C2414D}"/>
                  </a:ext>
                </a:extLst>
              </p:cNvPr>
              <p:cNvSpPr/>
              <p:nvPr/>
            </p:nvSpPr>
            <p:spPr>
              <a:xfrm>
                <a:off x="901001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32" name="Pravokutnik 1031">
                <a:extLst>
                  <a:ext uri="{FF2B5EF4-FFF2-40B4-BE49-F238E27FC236}">
                    <a16:creationId xmlns:a16="http://schemas.microsoft.com/office/drawing/2014/main" id="{FE4C33EA-7E80-4A79-9DBC-A5BCFEAFA7CD}"/>
                  </a:ext>
                </a:extLst>
              </p:cNvPr>
              <p:cNvSpPr/>
              <p:nvPr/>
            </p:nvSpPr>
            <p:spPr>
              <a:xfrm>
                <a:off x="931419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33" name="Pravokutnik 1032">
                <a:extLst>
                  <a:ext uri="{FF2B5EF4-FFF2-40B4-BE49-F238E27FC236}">
                    <a16:creationId xmlns:a16="http://schemas.microsoft.com/office/drawing/2014/main" id="{9B10C8DB-3ACB-4F04-88A0-3A52A5224423}"/>
                  </a:ext>
                </a:extLst>
              </p:cNvPr>
              <p:cNvSpPr/>
              <p:nvPr/>
            </p:nvSpPr>
            <p:spPr>
              <a:xfrm>
                <a:off x="961838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34" name="Pravokutnik 1033">
                <a:extLst>
                  <a:ext uri="{FF2B5EF4-FFF2-40B4-BE49-F238E27FC236}">
                    <a16:creationId xmlns:a16="http://schemas.microsoft.com/office/drawing/2014/main" id="{CF59EB48-D690-4DA0-8AF2-4AF1810A7714}"/>
                  </a:ext>
                </a:extLst>
              </p:cNvPr>
              <p:cNvSpPr/>
              <p:nvPr/>
            </p:nvSpPr>
            <p:spPr>
              <a:xfrm>
                <a:off x="9922573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</p:grpSp>
        <p:grpSp>
          <p:nvGrpSpPr>
            <p:cNvPr id="970" name="Grupa 969">
              <a:extLst>
                <a:ext uri="{FF2B5EF4-FFF2-40B4-BE49-F238E27FC236}">
                  <a16:creationId xmlns:a16="http://schemas.microsoft.com/office/drawing/2014/main" id="{FA6CD187-6628-450D-A402-60F5CAAA1048}"/>
                </a:ext>
              </a:extLst>
            </p:cNvPr>
            <p:cNvGrpSpPr/>
            <p:nvPr/>
          </p:nvGrpSpPr>
          <p:grpSpPr>
            <a:xfrm>
              <a:off x="5361226" y="4822498"/>
              <a:ext cx="4860000" cy="180000"/>
              <a:chOff x="496502" y="2158383"/>
              <a:chExt cx="9678071" cy="252000"/>
            </a:xfrm>
            <a:solidFill>
              <a:schemeClr val="bg1"/>
            </a:solidFill>
          </p:grpSpPr>
          <p:sp>
            <p:nvSpPr>
              <p:cNvPr id="971" name="Pravokutnik 970">
                <a:extLst>
                  <a:ext uri="{FF2B5EF4-FFF2-40B4-BE49-F238E27FC236}">
                    <a16:creationId xmlns:a16="http://schemas.microsoft.com/office/drawing/2014/main" id="{682B4E7E-2E68-4EB4-A62F-FD71BA84FFA4}"/>
                  </a:ext>
                </a:extLst>
              </p:cNvPr>
              <p:cNvSpPr/>
              <p:nvPr/>
            </p:nvSpPr>
            <p:spPr>
              <a:xfrm>
                <a:off x="49650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972" name="Pravokutnik 971">
                <a:extLst>
                  <a:ext uri="{FF2B5EF4-FFF2-40B4-BE49-F238E27FC236}">
                    <a16:creationId xmlns:a16="http://schemas.microsoft.com/office/drawing/2014/main" id="{D56461D1-7DB4-42FC-AD42-93975C1B2233}"/>
                  </a:ext>
                </a:extLst>
              </p:cNvPr>
              <p:cNvSpPr/>
              <p:nvPr/>
            </p:nvSpPr>
            <p:spPr>
              <a:xfrm>
                <a:off x="80068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973" name="Pravokutnik 972">
                <a:extLst>
                  <a:ext uri="{FF2B5EF4-FFF2-40B4-BE49-F238E27FC236}">
                    <a16:creationId xmlns:a16="http://schemas.microsoft.com/office/drawing/2014/main" id="{5CCC0FAD-B234-4628-9A19-3750313DC308}"/>
                  </a:ext>
                </a:extLst>
              </p:cNvPr>
              <p:cNvSpPr/>
              <p:nvPr/>
            </p:nvSpPr>
            <p:spPr>
              <a:xfrm>
                <a:off x="110487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974" name="Pravokutnik 973">
                <a:extLst>
                  <a:ext uri="{FF2B5EF4-FFF2-40B4-BE49-F238E27FC236}">
                    <a16:creationId xmlns:a16="http://schemas.microsoft.com/office/drawing/2014/main" id="{C4BD94AC-42E0-4EC8-A482-E0DB127F4D5D}"/>
                  </a:ext>
                </a:extLst>
              </p:cNvPr>
              <p:cNvSpPr/>
              <p:nvPr/>
            </p:nvSpPr>
            <p:spPr>
              <a:xfrm>
                <a:off x="140905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975" name="Pravokutnik 974">
                <a:extLst>
                  <a:ext uri="{FF2B5EF4-FFF2-40B4-BE49-F238E27FC236}">
                    <a16:creationId xmlns:a16="http://schemas.microsoft.com/office/drawing/2014/main" id="{7373554D-8C0A-4AE2-836C-A6813BCE2797}"/>
                  </a:ext>
                </a:extLst>
              </p:cNvPr>
              <p:cNvSpPr/>
              <p:nvPr/>
            </p:nvSpPr>
            <p:spPr>
              <a:xfrm>
                <a:off x="171324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976" name="Pravokutnik 975">
                <a:extLst>
                  <a:ext uri="{FF2B5EF4-FFF2-40B4-BE49-F238E27FC236}">
                    <a16:creationId xmlns:a16="http://schemas.microsoft.com/office/drawing/2014/main" id="{74E900C9-554C-4463-B18A-3B0B8AD7294B}"/>
                  </a:ext>
                </a:extLst>
              </p:cNvPr>
              <p:cNvSpPr/>
              <p:nvPr/>
            </p:nvSpPr>
            <p:spPr>
              <a:xfrm>
                <a:off x="201742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977" name="Pravokutnik 976">
                <a:extLst>
                  <a:ext uri="{FF2B5EF4-FFF2-40B4-BE49-F238E27FC236}">
                    <a16:creationId xmlns:a16="http://schemas.microsoft.com/office/drawing/2014/main" id="{B199392A-72CB-41A8-BA49-C5476D68BD34}"/>
                  </a:ext>
                </a:extLst>
              </p:cNvPr>
              <p:cNvSpPr/>
              <p:nvPr/>
            </p:nvSpPr>
            <p:spPr>
              <a:xfrm>
                <a:off x="232161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978" name="Pravokutnik 977">
                <a:extLst>
                  <a:ext uri="{FF2B5EF4-FFF2-40B4-BE49-F238E27FC236}">
                    <a16:creationId xmlns:a16="http://schemas.microsoft.com/office/drawing/2014/main" id="{B07D9BFC-0E63-4630-88FA-0401F701A578}"/>
                  </a:ext>
                </a:extLst>
              </p:cNvPr>
              <p:cNvSpPr/>
              <p:nvPr/>
            </p:nvSpPr>
            <p:spPr>
              <a:xfrm>
                <a:off x="292998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979" name="Pravokutnik 978">
                <a:extLst>
                  <a:ext uri="{FF2B5EF4-FFF2-40B4-BE49-F238E27FC236}">
                    <a16:creationId xmlns:a16="http://schemas.microsoft.com/office/drawing/2014/main" id="{D4C938D4-7373-4A7C-BB33-F4D39CF6D41C}"/>
                  </a:ext>
                </a:extLst>
              </p:cNvPr>
              <p:cNvSpPr/>
              <p:nvPr/>
            </p:nvSpPr>
            <p:spPr>
              <a:xfrm>
                <a:off x="262579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980" name="Pravokutnik 979">
                <a:extLst>
                  <a:ext uri="{FF2B5EF4-FFF2-40B4-BE49-F238E27FC236}">
                    <a16:creationId xmlns:a16="http://schemas.microsoft.com/office/drawing/2014/main" id="{565BFBA1-7E9B-46D5-AA57-A322F761A5B8}"/>
                  </a:ext>
                </a:extLst>
              </p:cNvPr>
              <p:cNvSpPr/>
              <p:nvPr/>
            </p:nvSpPr>
            <p:spPr>
              <a:xfrm>
                <a:off x="323416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981" name="Pravokutnik 980">
                <a:extLst>
                  <a:ext uri="{FF2B5EF4-FFF2-40B4-BE49-F238E27FC236}">
                    <a16:creationId xmlns:a16="http://schemas.microsoft.com/office/drawing/2014/main" id="{F0FA1673-51B7-4A73-BEFE-892CB03E8F6E}"/>
                  </a:ext>
                </a:extLst>
              </p:cNvPr>
              <p:cNvSpPr/>
              <p:nvPr/>
            </p:nvSpPr>
            <p:spPr>
              <a:xfrm>
                <a:off x="353835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982" name="Pravokutnik 981">
                <a:extLst>
                  <a:ext uri="{FF2B5EF4-FFF2-40B4-BE49-F238E27FC236}">
                    <a16:creationId xmlns:a16="http://schemas.microsoft.com/office/drawing/2014/main" id="{974A0AF6-BC3C-40CB-AED8-956BC6B27D5B}"/>
                  </a:ext>
                </a:extLst>
              </p:cNvPr>
              <p:cNvSpPr/>
              <p:nvPr/>
            </p:nvSpPr>
            <p:spPr>
              <a:xfrm>
                <a:off x="384253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983" name="Pravokutnik 982">
                <a:extLst>
                  <a:ext uri="{FF2B5EF4-FFF2-40B4-BE49-F238E27FC236}">
                    <a16:creationId xmlns:a16="http://schemas.microsoft.com/office/drawing/2014/main" id="{C0642B9B-03D6-4A95-9F7D-0619B5848BBE}"/>
                  </a:ext>
                </a:extLst>
              </p:cNvPr>
              <p:cNvSpPr/>
              <p:nvPr/>
            </p:nvSpPr>
            <p:spPr>
              <a:xfrm>
                <a:off x="414672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984" name="Pravokutnik 983">
                <a:extLst>
                  <a:ext uri="{FF2B5EF4-FFF2-40B4-BE49-F238E27FC236}">
                    <a16:creationId xmlns:a16="http://schemas.microsoft.com/office/drawing/2014/main" id="{2E608A7E-EBDB-45C2-9B79-E1EA581F7564}"/>
                  </a:ext>
                </a:extLst>
              </p:cNvPr>
              <p:cNvSpPr/>
              <p:nvPr/>
            </p:nvSpPr>
            <p:spPr>
              <a:xfrm>
                <a:off x="445090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985" name="Pravokutnik 984">
                <a:extLst>
                  <a:ext uri="{FF2B5EF4-FFF2-40B4-BE49-F238E27FC236}">
                    <a16:creationId xmlns:a16="http://schemas.microsoft.com/office/drawing/2014/main" id="{4585E0E3-B8D9-4545-8C83-F5287A6B0932}"/>
                  </a:ext>
                </a:extLst>
              </p:cNvPr>
              <p:cNvSpPr/>
              <p:nvPr/>
            </p:nvSpPr>
            <p:spPr>
              <a:xfrm>
                <a:off x="475509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986" name="Pravokutnik 985">
                <a:extLst>
                  <a:ext uri="{FF2B5EF4-FFF2-40B4-BE49-F238E27FC236}">
                    <a16:creationId xmlns:a16="http://schemas.microsoft.com/office/drawing/2014/main" id="{B56F7E8E-3C3F-4D6C-8051-6B1C15466088}"/>
                  </a:ext>
                </a:extLst>
              </p:cNvPr>
              <p:cNvSpPr/>
              <p:nvPr/>
            </p:nvSpPr>
            <p:spPr>
              <a:xfrm>
                <a:off x="5059284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987" name="Pravokutnik 986">
                <a:extLst>
                  <a:ext uri="{FF2B5EF4-FFF2-40B4-BE49-F238E27FC236}">
                    <a16:creationId xmlns:a16="http://schemas.microsoft.com/office/drawing/2014/main" id="{9049137E-2D2F-4E8E-B734-3ED82F4A8750}"/>
                  </a:ext>
                </a:extLst>
              </p:cNvPr>
              <p:cNvSpPr/>
              <p:nvPr/>
            </p:nvSpPr>
            <p:spPr>
              <a:xfrm>
                <a:off x="535979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988" name="Pravokutnik 987">
                <a:extLst>
                  <a:ext uri="{FF2B5EF4-FFF2-40B4-BE49-F238E27FC236}">
                    <a16:creationId xmlns:a16="http://schemas.microsoft.com/office/drawing/2014/main" id="{F96972F9-A020-4040-B266-3BB5D3C3C107}"/>
                  </a:ext>
                </a:extLst>
              </p:cNvPr>
              <p:cNvSpPr/>
              <p:nvPr/>
            </p:nvSpPr>
            <p:spPr>
              <a:xfrm>
                <a:off x="566397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989" name="Pravokutnik 988">
                <a:extLst>
                  <a:ext uri="{FF2B5EF4-FFF2-40B4-BE49-F238E27FC236}">
                    <a16:creationId xmlns:a16="http://schemas.microsoft.com/office/drawing/2014/main" id="{44DC317A-2A65-4CD9-A231-D4F0A431C94C}"/>
                  </a:ext>
                </a:extLst>
              </p:cNvPr>
              <p:cNvSpPr/>
              <p:nvPr/>
            </p:nvSpPr>
            <p:spPr>
              <a:xfrm>
                <a:off x="596816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990" name="Pravokutnik 989">
                <a:extLst>
                  <a:ext uri="{FF2B5EF4-FFF2-40B4-BE49-F238E27FC236}">
                    <a16:creationId xmlns:a16="http://schemas.microsoft.com/office/drawing/2014/main" id="{78F10AE4-5FED-402D-8098-06DF67345217}"/>
                  </a:ext>
                </a:extLst>
              </p:cNvPr>
              <p:cNvSpPr/>
              <p:nvPr/>
            </p:nvSpPr>
            <p:spPr>
              <a:xfrm>
                <a:off x="627234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991" name="Pravokutnik 990">
                <a:extLst>
                  <a:ext uri="{FF2B5EF4-FFF2-40B4-BE49-F238E27FC236}">
                    <a16:creationId xmlns:a16="http://schemas.microsoft.com/office/drawing/2014/main" id="{62D7A7D0-65C5-43E5-A4DB-7F7A9BE57F4A}"/>
                  </a:ext>
                </a:extLst>
              </p:cNvPr>
              <p:cNvSpPr/>
              <p:nvPr/>
            </p:nvSpPr>
            <p:spPr>
              <a:xfrm>
                <a:off x="657653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992" name="Pravokutnik 991">
                <a:extLst>
                  <a:ext uri="{FF2B5EF4-FFF2-40B4-BE49-F238E27FC236}">
                    <a16:creationId xmlns:a16="http://schemas.microsoft.com/office/drawing/2014/main" id="{2FAC32D8-3F08-4E2E-AA96-0834576FD22A}"/>
                  </a:ext>
                </a:extLst>
              </p:cNvPr>
              <p:cNvSpPr/>
              <p:nvPr/>
            </p:nvSpPr>
            <p:spPr>
              <a:xfrm>
                <a:off x="688071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993" name="Pravokutnik 992">
                <a:extLst>
                  <a:ext uri="{FF2B5EF4-FFF2-40B4-BE49-F238E27FC236}">
                    <a16:creationId xmlns:a16="http://schemas.microsoft.com/office/drawing/2014/main" id="{CE8AEBA5-4798-412A-AB5F-7D7B93460F5B}"/>
                  </a:ext>
                </a:extLst>
              </p:cNvPr>
              <p:cNvSpPr/>
              <p:nvPr/>
            </p:nvSpPr>
            <p:spPr>
              <a:xfrm>
                <a:off x="718490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994" name="Pravokutnik 993">
                <a:extLst>
                  <a:ext uri="{FF2B5EF4-FFF2-40B4-BE49-F238E27FC236}">
                    <a16:creationId xmlns:a16="http://schemas.microsoft.com/office/drawing/2014/main" id="{94DEC7C9-0DD5-48EC-8232-4B7563705BD2}"/>
                  </a:ext>
                </a:extLst>
              </p:cNvPr>
              <p:cNvSpPr/>
              <p:nvPr/>
            </p:nvSpPr>
            <p:spPr>
              <a:xfrm>
                <a:off x="779327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995" name="Pravokutnik 994">
                <a:extLst>
                  <a:ext uri="{FF2B5EF4-FFF2-40B4-BE49-F238E27FC236}">
                    <a16:creationId xmlns:a16="http://schemas.microsoft.com/office/drawing/2014/main" id="{74722B21-6EFD-4C36-A576-896D137A177D}"/>
                  </a:ext>
                </a:extLst>
              </p:cNvPr>
              <p:cNvSpPr/>
              <p:nvPr/>
            </p:nvSpPr>
            <p:spPr>
              <a:xfrm>
                <a:off x="748908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996" name="Pravokutnik 995">
                <a:extLst>
                  <a:ext uri="{FF2B5EF4-FFF2-40B4-BE49-F238E27FC236}">
                    <a16:creationId xmlns:a16="http://schemas.microsoft.com/office/drawing/2014/main" id="{BB529B2A-8F0F-43FB-83DD-012C21791C53}"/>
                  </a:ext>
                </a:extLst>
              </p:cNvPr>
              <p:cNvSpPr/>
              <p:nvPr/>
            </p:nvSpPr>
            <p:spPr>
              <a:xfrm>
                <a:off x="809745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997" name="Pravokutnik 996">
                <a:extLst>
                  <a:ext uri="{FF2B5EF4-FFF2-40B4-BE49-F238E27FC236}">
                    <a16:creationId xmlns:a16="http://schemas.microsoft.com/office/drawing/2014/main" id="{84CAE967-D0FA-4F3E-B189-A02261B8EEC2}"/>
                  </a:ext>
                </a:extLst>
              </p:cNvPr>
              <p:cNvSpPr/>
              <p:nvPr/>
            </p:nvSpPr>
            <p:spPr>
              <a:xfrm>
                <a:off x="840164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998" name="Pravokutnik 997">
                <a:extLst>
                  <a:ext uri="{FF2B5EF4-FFF2-40B4-BE49-F238E27FC236}">
                    <a16:creationId xmlns:a16="http://schemas.microsoft.com/office/drawing/2014/main" id="{74AA576F-6E4A-4D62-A88B-5854F2AAC7B5}"/>
                  </a:ext>
                </a:extLst>
              </p:cNvPr>
              <p:cNvSpPr/>
              <p:nvPr/>
            </p:nvSpPr>
            <p:spPr>
              <a:xfrm>
                <a:off x="870582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999" name="Pravokutnik 998">
                <a:extLst>
                  <a:ext uri="{FF2B5EF4-FFF2-40B4-BE49-F238E27FC236}">
                    <a16:creationId xmlns:a16="http://schemas.microsoft.com/office/drawing/2014/main" id="{D0E3FEE4-CA0D-4C61-B954-0ADD1C25670F}"/>
                  </a:ext>
                </a:extLst>
              </p:cNvPr>
              <p:cNvSpPr/>
              <p:nvPr/>
            </p:nvSpPr>
            <p:spPr>
              <a:xfrm>
                <a:off x="901001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00" name="Pravokutnik 999">
                <a:extLst>
                  <a:ext uri="{FF2B5EF4-FFF2-40B4-BE49-F238E27FC236}">
                    <a16:creationId xmlns:a16="http://schemas.microsoft.com/office/drawing/2014/main" id="{C673922F-1D08-4E1B-9F2B-A0302927C6F1}"/>
                  </a:ext>
                </a:extLst>
              </p:cNvPr>
              <p:cNvSpPr/>
              <p:nvPr/>
            </p:nvSpPr>
            <p:spPr>
              <a:xfrm>
                <a:off x="931419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01" name="Pravokutnik 1000">
                <a:extLst>
                  <a:ext uri="{FF2B5EF4-FFF2-40B4-BE49-F238E27FC236}">
                    <a16:creationId xmlns:a16="http://schemas.microsoft.com/office/drawing/2014/main" id="{DCDF53ED-2A26-4068-8778-5393C1162765}"/>
                  </a:ext>
                </a:extLst>
              </p:cNvPr>
              <p:cNvSpPr/>
              <p:nvPr/>
            </p:nvSpPr>
            <p:spPr>
              <a:xfrm>
                <a:off x="961838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02" name="Pravokutnik 1001">
                <a:extLst>
                  <a:ext uri="{FF2B5EF4-FFF2-40B4-BE49-F238E27FC236}">
                    <a16:creationId xmlns:a16="http://schemas.microsoft.com/office/drawing/2014/main" id="{C072F068-B5A4-4B38-AB15-A9A06AABE0BF}"/>
                  </a:ext>
                </a:extLst>
              </p:cNvPr>
              <p:cNvSpPr/>
              <p:nvPr/>
            </p:nvSpPr>
            <p:spPr>
              <a:xfrm>
                <a:off x="9922573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</p:grpSp>
      </p:grpSp>
      <p:grpSp>
        <p:nvGrpSpPr>
          <p:cNvPr id="1035" name="Grupa 1034">
            <a:extLst>
              <a:ext uri="{FF2B5EF4-FFF2-40B4-BE49-F238E27FC236}">
                <a16:creationId xmlns:a16="http://schemas.microsoft.com/office/drawing/2014/main" id="{0E718475-251E-476A-8165-07C400F87AC0}"/>
              </a:ext>
            </a:extLst>
          </p:cNvPr>
          <p:cNvGrpSpPr/>
          <p:nvPr/>
        </p:nvGrpSpPr>
        <p:grpSpPr>
          <a:xfrm>
            <a:off x="319848" y="4184323"/>
            <a:ext cx="9748978" cy="180000"/>
            <a:chOff x="472248" y="4822498"/>
            <a:chExt cx="9748978" cy="180000"/>
          </a:xfrm>
        </p:grpSpPr>
        <p:grpSp>
          <p:nvGrpSpPr>
            <p:cNvPr id="1036" name="Grupa 1035">
              <a:extLst>
                <a:ext uri="{FF2B5EF4-FFF2-40B4-BE49-F238E27FC236}">
                  <a16:creationId xmlns:a16="http://schemas.microsoft.com/office/drawing/2014/main" id="{2DB024AD-E748-4EA1-8828-1243360B35CF}"/>
                </a:ext>
              </a:extLst>
            </p:cNvPr>
            <p:cNvGrpSpPr/>
            <p:nvPr/>
          </p:nvGrpSpPr>
          <p:grpSpPr>
            <a:xfrm>
              <a:off x="472248" y="4822498"/>
              <a:ext cx="4860000" cy="180000"/>
              <a:chOff x="496502" y="2158383"/>
              <a:chExt cx="9678071" cy="252000"/>
            </a:xfrm>
            <a:solidFill>
              <a:schemeClr val="bg1"/>
            </a:solidFill>
          </p:grpSpPr>
          <p:sp>
            <p:nvSpPr>
              <p:cNvPr id="1070" name="Pravokutnik 1069">
                <a:extLst>
                  <a:ext uri="{FF2B5EF4-FFF2-40B4-BE49-F238E27FC236}">
                    <a16:creationId xmlns:a16="http://schemas.microsoft.com/office/drawing/2014/main" id="{1CEADCCA-0308-4742-B5AE-12F1AAF51701}"/>
                  </a:ext>
                </a:extLst>
              </p:cNvPr>
              <p:cNvSpPr/>
              <p:nvPr/>
            </p:nvSpPr>
            <p:spPr>
              <a:xfrm>
                <a:off x="49650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71" name="Pravokutnik 1070">
                <a:extLst>
                  <a:ext uri="{FF2B5EF4-FFF2-40B4-BE49-F238E27FC236}">
                    <a16:creationId xmlns:a16="http://schemas.microsoft.com/office/drawing/2014/main" id="{8DD7D31E-CB70-413A-8AEA-85F7935BC171}"/>
                  </a:ext>
                </a:extLst>
              </p:cNvPr>
              <p:cNvSpPr/>
              <p:nvPr/>
            </p:nvSpPr>
            <p:spPr>
              <a:xfrm>
                <a:off x="80068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72" name="Pravokutnik 1071">
                <a:extLst>
                  <a:ext uri="{FF2B5EF4-FFF2-40B4-BE49-F238E27FC236}">
                    <a16:creationId xmlns:a16="http://schemas.microsoft.com/office/drawing/2014/main" id="{1BA35A35-0A0B-4F8F-AA07-D90553ABD81E}"/>
                  </a:ext>
                </a:extLst>
              </p:cNvPr>
              <p:cNvSpPr/>
              <p:nvPr/>
            </p:nvSpPr>
            <p:spPr>
              <a:xfrm>
                <a:off x="110487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73" name="Pravokutnik 1072">
                <a:extLst>
                  <a:ext uri="{FF2B5EF4-FFF2-40B4-BE49-F238E27FC236}">
                    <a16:creationId xmlns:a16="http://schemas.microsoft.com/office/drawing/2014/main" id="{BA1B32C2-21BD-44BF-8DBC-4CC3D48D8783}"/>
                  </a:ext>
                </a:extLst>
              </p:cNvPr>
              <p:cNvSpPr/>
              <p:nvPr/>
            </p:nvSpPr>
            <p:spPr>
              <a:xfrm>
                <a:off x="140905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74" name="Pravokutnik 1073">
                <a:extLst>
                  <a:ext uri="{FF2B5EF4-FFF2-40B4-BE49-F238E27FC236}">
                    <a16:creationId xmlns:a16="http://schemas.microsoft.com/office/drawing/2014/main" id="{AF87059D-4C49-4A0B-934B-440D2AF7B454}"/>
                  </a:ext>
                </a:extLst>
              </p:cNvPr>
              <p:cNvSpPr/>
              <p:nvPr/>
            </p:nvSpPr>
            <p:spPr>
              <a:xfrm>
                <a:off x="171324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75" name="Pravokutnik 1074">
                <a:extLst>
                  <a:ext uri="{FF2B5EF4-FFF2-40B4-BE49-F238E27FC236}">
                    <a16:creationId xmlns:a16="http://schemas.microsoft.com/office/drawing/2014/main" id="{758BA754-F882-444D-934D-61D60CEC656E}"/>
                  </a:ext>
                </a:extLst>
              </p:cNvPr>
              <p:cNvSpPr/>
              <p:nvPr/>
            </p:nvSpPr>
            <p:spPr>
              <a:xfrm>
                <a:off x="201742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76" name="Pravokutnik 1075">
                <a:extLst>
                  <a:ext uri="{FF2B5EF4-FFF2-40B4-BE49-F238E27FC236}">
                    <a16:creationId xmlns:a16="http://schemas.microsoft.com/office/drawing/2014/main" id="{61ED3157-F565-4B4D-9CC1-822B1D00116A}"/>
                  </a:ext>
                </a:extLst>
              </p:cNvPr>
              <p:cNvSpPr/>
              <p:nvPr/>
            </p:nvSpPr>
            <p:spPr>
              <a:xfrm>
                <a:off x="232161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77" name="Pravokutnik 1076">
                <a:extLst>
                  <a:ext uri="{FF2B5EF4-FFF2-40B4-BE49-F238E27FC236}">
                    <a16:creationId xmlns:a16="http://schemas.microsoft.com/office/drawing/2014/main" id="{879BFBC2-A389-43C2-81D5-9C9BEF9EAF49}"/>
                  </a:ext>
                </a:extLst>
              </p:cNvPr>
              <p:cNvSpPr/>
              <p:nvPr/>
            </p:nvSpPr>
            <p:spPr>
              <a:xfrm>
                <a:off x="292998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78" name="Pravokutnik 1077">
                <a:extLst>
                  <a:ext uri="{FF2B5EF4-FFF2-40B4-BE49-F238E27FC236}">
                    <a16:creationId xmlns:a16="http://schemas.microsoft.com/office/drawing/2014/main" id="{18A18CDC-EBC4-4A24-9631-0EEC05FD08F5}"/>
                  </a:ext>
                </a:extLst>
              </p:cNvPr>
              <p:cNvSpPr/>
              <p:nvPr/>
            </p:nvSpPr>
            <p:spPr>
              <a:xfrm>
                <a:off x="262579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79" name="Pravokutnik 1078">
                <a:extLst>
                  <a:ext uri="{FF2B5EF4-FFF2-40B4-BE49-F238E27FC236}">
                    <a16:creationId xmlns:a16="http://schemas.microsoft.com/office/drawing/2014/main" id="{D1C472B1-7B3D-4D41-B521-8741E28B1E97}"/>
                  </a:ext>
                </a:extLst>
              </p:cNvPr>
              <p:cNvSpPr/>
              <p:nvPr/>
            </p:nvSpPr>
            <p:spPr>
              <a:xfrm>
                <a:off x="323416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80" name="Pravokutnik 1079">
                <a:extLst>
                  <a:ext uri="{FF2B5EF4-FFF2-40B4-BE49-F238E27FC236}">
                    <a16:creationId xmlns:a16="http://schemas.microsoft.com/office/drawing/2014/main" id="{FF4DA7E9-796F-4D22-BF03-1FB213A17C6A}"/>
                  </a:ext>
                </a:extLst>
              </p:cNvPr>
              <p:cNvSpPr/>
              <p:nvPr/>
            </p:nvSpPr>
            <p:spPr>
              <a:xfrm>
                <a:off x="353835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81" name="Pravokutnik 1080">
                <a:extLst>
                  <a:ext uri="{FF2B5EF4-FFF2-40B4-BE49-F238E27FC236}">
                    <a16:creationId xmlns:a16="http://schemas.microsoft.com/office/drawing/2014/main" id="{1B4ECCBA-2BAB-4C3B-A48D-F129B620701D}"/>
                  </a:ext>
                </a:extLst>
              </p:cNvPr>
              <p:cNvSpPr/>
              <p:nvPr/>
            </p:nvSpPr>
            <p:spPr>
              <a:xfrm>
                <a:off x="384253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82" name="Pravokutnik 1081">
                <a:extLst>
                  <a:ext uri="{FF2B5EF4-FFF2-40B4-BE49-F238E27FC236}">
                    <a16:creationId xmlns:a16="http://schemas.microsoft.com/office/drawing/2014/main" id="{67106FD5-6363-4D46-BB99-87D64CB8E611}"/>
                  </a:ext>
                </a:extLst>
              </p:cNvPr>
              <p:cNvSpPr/>
              <p:nvPr/>
            </p:nvSpPr>
            <p:spPr>
              <a:xfrm>
                <a:off x="414672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83" name="Pravokutnik 1082">
                <a:extLst>
                  <a:ext uri="{FF2B5EF4-FFF2-40B4-BE49-F238E27FC236}">
                    <a16:creationId xmlns:a16="http://schemas.microsoft.com/office/drawing/2014/main" id="{603C2443-4F19-46BA-A7EA-E99816D2A192}"/>
                  </a:ext>
                </a:extLst>
              </p:cNvPr>
              <p:cNvSpPr/>
              <p:nvPr/>
            </p:nvSpPr>
            <p:spPr>
              <a:xfrm>
                <a:off x="445090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84" name="Pravokutnik 1083">
                <a:extLst>
                  <a:ext uri="{FF2B5EF4-FFF2-40B4-BE49-F238E27FC236}">
                    <a16:creationId xmlns:a16="http://schemas.microsoft.com/office/drawing/2014/main" id="{2EB5DE64-3A74-4954-A0C6-A6537BC0177A}"/>
                  </a:ext>
                </a:extLst>
              </p:cNvPr>
              <p:cNvSpPr/>
              <p:nvPr/>
            </p:nvSpPr>
            <p:spPr>
              <a:xfrm>
                <a:off x="475509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85" name="Pravokutnik 1084">
                <a:extLst>
                  <a:ext uri="{FF2B5EF4-FFF2-40B4-BE49-F238E27FC236}">
                    <a16:creationId xmlns:a16="http://schemas.microsoft.com/office/drawing/2014/main" id="{2C63D8FB-D34F-4E0C-848F-0934B1B6F39A}"/>
                  </a:ext>
                </a:extLst>
              </p:cNvPr>
              <p:cNvSpPr/>
              <p:nvPr/>
            </p:nvSpPr>
            <p:spPr>
              <a:xfrm>
                <a:off x="5059284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86" name="Pravokutnik 1085">
                <a:extLst>
                  <a:ext uri="{FF2B5EF4-FFF2-40B4-BE49-F238E27FC236}">
                    <a16:creationId xmlns:a16="http://schemas.microsoft.com/office/drawing/2014/main" id="{44670CF3-A0B8-409A-ACA2-790937276FD9}"/>
                  </a:ext>
                </a:extLst>
              </p:cNvPr>
              <p:cNvSpPr/>
              <p:nvPr/>
            </p:nvSpPr>
            <p:spPr>
              <a:xfrm>
                <a:off x="535979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87" name="Pravokutnik 1086">
                <a:extLst>
                  <a:ext uri="{FF2B5EF4-FFF2-40B4-BE49-F238E27FC236}">
                    <a16:creationId xmlns:a16="http://schemas.microsoft.com/office/drawing/2014/main" id="{D9BDF142-2B2F-4AF0-B516-FCEBCFA2F2DF}"/>
                  </a:ext>
                </a:extLst>
              </p:cNvPr>
              <p:cNvSpPr/>
              <p:nvPr/>
            </p:nvSpPr>
            <p:spPr>
              <a:xfrm>
                <a:off x="566397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88" name="Pravokutnik 1087">
                <a:extLst>
                  <a:ext uri="{FF2B5EF4-FFF2-40B4-BE49-F238E27FC236}">
                    <a16:creationId xmlns:a16="http://schemas.microsoft.com/office/drawing/2014/main" id="{F991C21A-4CC4-49EA-8905-FA17B77E8628}"/>
                  </a:ext>
                </a:extLst>
              </p:cNvPr>
              <p:cNvSpPr/>
              <p:nvPr/>
            </p:nvSpPr>
            <p:spPr>
              <a:xfrm>
                <a:off x="596816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89" name="Pravokutnik 1088">
                <a:extLst>
                  <a:ext uri="{FF2B5EF4-FFF2-40B4-BE49-F238E27FC236}">
                    <a16:creationId xmlns:a16="http://schemas.microsoft.com/office/drawing/2014/main" id="{EC454BD8-C772-4529-A901-62CF48C4D350}"/>
                  </a:ext>
                </a:extLst>
              </p:cNvPr>
              <p:cNvSpPr/>
              <p:nvPr/>
            </p:nvSpPr>
            <p:spPr>
              <a:xfrm>
                <a:off x="627234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90" name="Pravokutnik 1089">
                <a:extLst>
                  <a:ext uri="{FF2B5EF4-FFF2-40B4-BE49-F238E27FC236}">
                    <a16:creationId xmlns:a16="http://schemas.microsoft.com/office/drawing/2014/main" id="{4A4DBDA8-AAE6-48B2-9376-93BE9616AB03}"/>
                  </a:ext>
                </a:extLst>
              </p:cNvPr>
              <p:cNvSpPr/>
              <p:nvPr/>
            </p:nvSpPr>
            <p:spPr>
              <a:xfrm>
                <a:off x="657653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91" name="Pravokutnik 1090">
                <a:extLst>
                  <a:ext uri="{FF2B5EF4-FFF2-40B4-BE49-F238E27FC236}">
                    <a16:creationId xmlns:a16="http://schemas.microsoft.com/office/drawing/2014/main" id="{BFBF3098-2C50-4270-9E5A-E1CD5A408B60}"/>
                  </a:ext>
                </a:extLst>
              </p:cNvPr>
              <p:cNvSpPr/>
              <p:nvPr/>
            </p:nvSpPr>
            <p:spPr>
              <a:xfrm>
                <a:off x="688071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92" name="Pravokutnik 1091">
                <a:extLst>
                  <a:ext uri="{FF2B5EF4-FFF2-40B4-BE49-F238E27FC236}">
                    <a16:creationId xmlns:a16="http://schemas.microsoft.com/office/drawing/2014/main" id="{0C8E4BFE-3D03-4BB1-9094-9CDA85B53E48}"/>
                  </a:ext>
                </a:extLst>
              </p:cNvPr>
              <p:cNvSpPr/>
              <p:nvPr/>
            </p:nvSpPr>
            <p:spPr>
              <a:xfrm>
                <a:off x="718490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93" name="Pravokutnik 1092">
                <a:extLst>
                  <a:ext uri="{FF2B5EF4-FFF2-40B4-BE49-F238E27FC236}">
                    <a16:creationId xmlns:a16="http://schemas.microsoft.com/office/drawing/2014/main" id="{08515950-3030-4512-A610-F2D83DDF1CF8}"/>
                  </a:ext>
                </a:extLst>
              </p:cNvPr>
              <p:cNvSpPr/>
              <p:nvPr/>
            </p:nvSpPr>
            <p:spPr>
              <a:xfrm>
                <a:off x="779327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94" name="Pravokutnik 1093">
                <a:extLst>
                  <a:ext uri="{FF2B5EF4-FFF2-40B4-BE49-F238E27FC236}">
                    <a16:creationId xmlns:a16="http://schemas.microsoft.com/office/drawing/2014/main" id="{8E410BBF-364A-4663-89B3-D4FEE5E1831B}"/>
                  </a:ext>
                </a:extLst>
              </p:cNvPr>
              <p:cNvSpPr/>
              <p:nvPr/>
            </p:nvSpPr>
            <p:spPr>
              <a:xfrm>
                <a:off x="748908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95" name="Pravokutnik 1094">
                <a:extLst>
                  <a:ext uri="{FF2B5EF4-FFF2-40B4-BE49-F238E27FC236}">
                    <a16:creationId xmlns:a16="http://schemas.microsoft.com/office/drawing/2014/main" id="{72C4136C-70FE-46D1-B89F-10E4A583FA6F}"/>
                  </a:ext>
                </a:extLst>
              </p:cNvPr>
              <p:cNvSpPr/>
              <p:nvPr/>
            </p:nvSpPr>
            <p:spPr>
              <a:xfrm>
                <a:off x="809745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96" name="Pravokutnik 1095">
                <a:extLst>
                  <a:ext uri="{FF2B5EF4-FFF2-40B4-BE49-F238E27FC236}">
                    <a16:creationId xmlns:a16="http://schemas.microsoft.com/office/drawing/2014/main" id="{6207A105-3642-42C0-9A5B-F4810D4DE61B}"/>
                  </a:ext>
                </a:extLst>
              </p:cNvPr>
              <p:cNvSpPr/>
              <p:nvPr/>
            </p:nvSpPr>
            <p:spPr>
              <a:xfrm>
                <a:off x="840164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97" name="Pravokutnik 1096">
                <a:extLst>
                  <a:ext uri="{FF2B5EF4-FFF2-40B4-BE49-F238E27FC236}">
                    <a16:creationId xmlns:a16="http://schemas.microsoft.com/office/drawing/2014/main" id="{E15040E7-CB62-46A8-8F8E-15E47259341C}"/>
                  </a:ext>
                </a:extLst>
              </p:cNvPr>
              <p:cNvSpPr/>
              <p:nvPr/>
            </p:nvSpPr>
            <p:spPr>
              <a:xfrm>
                <a:off x="870582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98" name="Pravokutnik 1097">
                <a:extLst>
                  <a:ext uri="{FF2B5EF4-FFF2-40B4-BE49-F238E27FC236}">
                    <a16:creationId xmlns:a16="http://schemas.microsoft.com/office/drawing/2014/main" id="{412ADCEE-5037-4997-96A5-939E5D9C74FA}"/>
                  </a:ext>
                </a:extLst>
              </p:cNvPr>
              <p:cNvSpPr/>
              <p:nvPr/>
            </p:nvSpPr>
            <p:spPr>
              <a:xfrm>
                <a:off x="901001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99" name="Pravokutnik 1098">
                <a:extLst>
                  <a:ext uri="{FF2B5EF4-FFF2-40B4-BE49-F238E27FC236}">
                    <a16:creationId xmlns:a16="http://schemas.microsoft.com/office/drawing/2014/main" id="{893ED36E-0852-4A91-88EB-63F9CD6FF648}"/>
                  </a:ext>
                </a:extLst>
              </p:cNvPr>
              <p:cNvSpPr/>
              <p:nvPr/>
            </p:nvSpPr>
            <p:spPr>
              <a:xfrm>
                <a:off x="931419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100" name="Pravokutnik 1099">
                <a:extLst>
                  <a:ext uri="{FF2B5EF4-FFF2-40B4-BE49-F238E27FC236}">
                    <a16:creationId xmlns:a16="http://schemas.microsoft.com/office/drawing/2014/main" id="{35D4E1F8-2A13-4C2E-A68F-157BD1F2349A}"/>
                  </a:ext>
                </a:extLst>
              </p:cNvPr>
              <p:cNvSpPr/>
              <p:nvPr/>
            </p:nvSpPr>
            <p:spPr>
              <a:xfrm>
                <a:off x="961838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101" name="Pravokutnik 1100">
                <a:extLst>
                  <a:ext uri="{FF2B5EF4-FFF2-40B4-BE49-F238E27FC236}">
                    <a16:creationId xmlns:a16="http://schemas.microsoft.com/office/drawing/2014/main" id="{9A272312-A122-45DF-BB4B-FF9241ACEE30}"/>
                  </a:ext>
                </a:extLst>
              </p:cNvPr>
              <p:cNvSpPr/>
              <p:nvPr/>
            </p:nvSpPr>
            <p:spPr>
              <a:xfrm>
                <a:off x="9922573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</p:grpSp>
        <p:grpSp>
          <p:nvGrpSpPr>
            <p:cNvPr id="1037" name="Grupa 1036">
              <a:extLst>
                <a:ext uri="{FF2B5EF4-FFF2-40B4-BE49-F238E27FC236}">
                  <a16:creationId xmlns:a16="http://schemas.microsoft.com/office/drawing/2014/main" id="{5DE1503D-8B29-48CB-87FB-5BD3C28AFCCF}"/>
                </a:ext>
              </a:extLst>
            </p:cNvPr>
            <p:cNvGrpSpPr/>
            <p:nvPr/>
          </p:nvGrpSpPr>
          <p:grpSpPr>
            <a:xfrm>
              <a:off x="5361226" y="4822498"/>
              <a:ext cx="4860000" cy="180000"/>
              <a:chOff x="496502" y="2158383"/>
              <a:chExt cx="9678071" cy="252000"/>
            </a:xfrm>
            <a:solidFill>
              <a:schemeClr val="bg1"/>
            </a:solidFill>
          </p:grpSpPr>
          <p:sp>
            <p:nvSpPr>
              <p:cNvPr id="1038" name="Pravokutnik 1037">
                <a:extLst>
                  <a:ext uri="{FF2B5EF4-FFF2-40B4-BE49-F238E27FC236}">
                    <a16:creationId xmlns:a16="http://schemas.microsoft.com/office/drawing/2014/main" id="{500A6754-DA06-4622-86A4-80797ED36D5B}"/>
                  </a:ext>
                </a:extLst>
              </p:cNvPr>
              <p:cNvSpPr/>
              <p:nvPr/>
            </p:nvSpPr>
            <p:spPr>
              <a:xfrm>
                <a:off x="49650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39" name="Pravokutnik 1038">
                <a:extLst>
                  <a:ext uri="{FF2B5EF4-FFF2-40B4-BE49-F238E27FC236}">
                    <a16:creationId xmlns:a16="http://schemas.microsoft.com/office/drawing/2014/main" id="{EF0DC4A1-D10B-42A3-A5B7-D95602BEB294}"/>
                  </a:ext>
                </a:extLst>
              </p:cNvPr>
              <p:cNvSpPr/>
              <p:nvPr/>
            </p:nvSpPr>
            <p:spPr>
              <a:xfrm>
                <a:off x="80068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40" name="Pravokutnik 1039">
                <a:extLst>
                  <a:ext uri="{FF2B5EF4-FFF2-40B4-BE49-F238E27FC236}">
                    <a16:creationId xmlns:a16="http://schemas.microsoft.com/office/drawing/2014/main" id="{38375F28-08C6-41C3-BB59-BAECA6702D4F}"/>
                  </a:ext>
                </a:extLst>
              </p:cNvPr>
              <p:cNvSpPr/>
              <p:nvPr/>
            </p:nvSpPr>
            <p:spPr>
              <a:xfrm>
                <a:off x="110487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41" name="Pravokutnik 1040">
                <a:extLst>
                  <a:ext uri="{FF2B5EF4-FFF2-40B4-BE49-F238E27FC236}">
                    <a16:creationId xmlns:a16="http://schemas.microsoft.com/office/drawing/2014/main" id="{93E899F2-4A68-40A9-B101-B9EA5ADFCA86}"/>
                  </a:ext>
                </a:extLst>
              </p:cNvPr>
              <p:cNvSpPr/>
              <p:nvPr/>
            </p:nvSpPr>
            <p:spPr>
              <a:xfrm>
                <a:off x="140905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42" name="Pravokutnik 1041">
                <a:extLst>
                  <a:ext uri="{FF2B5EF4-FFF2-40B4-BE49-F238E27FC236}">
                    <a16:creationId xmlns:a16="http://schemas.microsoft.com/office/drawing/2014/main" id="{40486B36-BC7D-453A-BD5A-9CA1A700B827}"/>
                  </a:ext>
                </a:extLst>
              </p:cNvPr>
              <p:cNvSpPr/>
              <p:nvPr/>
            </p:nvSpPr>
            <p:spPr>
              <a:xfrm>
                <a:off x="171324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43" name="Pravokutnik 1042">
                <a:extLst>
                  <a:ext uri="{FF2B5EF4-FFF2-40B4-BE49-F238E27FC236}">
                    <a16:creationId xmlns:a16="http://schemas.microsoft.com/office/drawing/2014/main" id="{6B964C94-593D-4751-B91C-2691CC79A3DD}"/>
                  </a:ext>
                </a:extLst>
              </p:cNvPr>
              <p:cNvSpPr/>
              <p:nvPr/>
            </p:nvSpPr>
            <p:spPr>
              <a:xfrm>
                <a:off x="201742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44" name="Pravokutnik 1043">
                <a:extLst>
                  <a:ext uri="{FF2B5EF4-FFF2-40B4-BE49-F238E27FC236}">
                    <a16:creationId xmlns:a16="http://schemas.microsoft.com/office/drawing/2014/main" id="{8C165413-237B-4749-8774-5C4B807C2A29}"/>
                  </a:ext>
                </a:extLst>
              </p:cNvPr>
              <p:cNvSpPr/>
              <p:nvPr/>
            </p:nvSpPr>
            <p:spPr>
              <a:xfrm>
                <a:off x="232161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45" name="Pravokutnik 1044">
                <a:extLst>
                  <a:ext uri="{FF2B5EF4-FFF2-40B4-BE49-F238E27FC236}">
                    <a16:creationId xmlns:a16="http://schemas.microsoft.com/office/drawing/2014/main" id="{901767EC-AA78-4C68-A0AC-3AFAF23384FC}"/>
                  </a:ext>
                </a:extLst>
              </p:cNvPr>
              <p:cNvSpPr/>
              <p:nvPr/>
            </p:nvSpPr>
            <p:spPr>
              <a:xfrm>
                <a:off x="292998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46" name="Pravokutnik 1045">
                <a:extLst>
                  <a:ext uri="{FF2B5EF4-FFF2-40B4-BE49-F238E27FC236}">
                    <a16:creationId xmlns:a16="http://schemas.microsoft.com/office/drawing/2014/main" id="{2152ACD3-5A4D-4247-AF21-57306A161F05}"/>
                  </a:ext>
                </a:extLst>
              </p:cNvPr>
              <p:cNvSpPr/>
              <p:nvPr/>
            </p:nvSpPr>
            <p:spPr>
              <a:xfrm>
                <a:off x="262579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47" name="Pravokutnik 1046">
                <a:extLst>
                  <a:ext uri="{FF2B5EF4-FFF2-40B4-BE49-F238E27FC236}">
                    <a16:creationId xmlns:a16="http://schemas.microsoft.com/office/drawing/2014/main" id="{524E42F9-CFEE-4D37-9D1B-3E8DAD2E34EE}"/>
                  </a:ext>
                </a:extLst>
              </p:cNvPr>
              <p:cNvSpPr/>
              <p:nvPr/>
            </p:nvSpPr>
            <p:spPr>
              <a:xfrm>
                <a:off x="323416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48" name="Pravokutnik 1047">
                <a:extLst>
                  <a:ext uri="{FF2B5EF4-FFF2-40B4-BE49-F238E27FC236}">
                    <a16:creationId xmlns:a16="http://schemas.microsoft.com/office/drawing/2014/main" id="{62DB6649-953B-45D6-AA92-47E232D4941A}"/>
                  </a:ext>
                </a:extLst>
              </p:cNvPr>
              <p:cNvSpPr/>
              <p:nvPr/>
            </p:nvSpPr>
            <p:spPr>
              <a:xfrm>
                <a:off x="353835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49" name="Pravokutnik 1048">
                <a:extLst>
                  <a:ext uri="{FF2B5EF4-FFF2-40B4-BE49-F238E27FC236}">
                    <a16:creationId xmlns:a16="http://schemas.microsoft.com/office/drawing/2014/main" id="{89D7D77E-E420-4F11-BC50-AC4DE3D3022C}"/>
                  </a:ext>
                </a:extLst>
              </p:cNvPr>
              <p:cNvSpPr/>
              <p:nvPr/>
            </p:nvSpPr>
            <p:spPr>
              <a:xfrm>
                <a:off x="384253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50" name="Pravokutnik 1049">
                <a:extLst>
                  <a:ext uri="{FF2B5EF4-FFF2-40B4-BE49-F238E27FC236}">
                    <a16:creationId xmlns:a16="http://schemas.microsoft.com/office/drawing/2014/main" id="{F13CC472-C591-4387-B4C1-3869174E567B}"/>
                  </a:ext>
                </a:extLst>
              </p:cNvPr>
              <p:cNvSpPr/>
              <p:nvPr/>
            </p:nvSpPr>
            <p:spPr>
              <a:xfrm>
                <a:off x="414672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51" name="Pravokutnik 1050">
                <a:extLst>
                  <a:ext uri="{FF2B5EF4-FFF2-40B4-BE49-F238E27FC236}">
                    <a16:creationId xmlns:a16="http://schemas.microsoft.com/office/drawing/2014/main" id="{016417FA-4B93-4FD8-BBEC-E9659E88534E}"/>
                  </a:ext>
                </a:extLst>
              </p:cNvPr>
              <p:cNvSpPr/>
              <p:nvPr/>
            </p:nvSpPr>
            <p:spPr>
              <a:xfrm>
                <a:off x="4450907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52" name="Pravokutnik 1051">
                <a:extLst>
                  <a:ext uri="{FF2B5EF4-FFF2-40B4-BE49-F238E27FC236}">
                    <a16:creationId xmlns:a16="http://schemas.microsoft.com/office/drawing/2014/main" id="{9E610B81-75D5-42D5-8AFF-865971DA4432}"/>
                  </a:ext>
                </a:extLst>
              </p:cNvPr>
              <p:cNvSpPr/>
              <p:nvPr/>
            </p:nvSpPr>
            <p:spPr>
              <a:xfrm>
                <a:off x="4755092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53" name="Pravokutnik 1052">
                <a:extLst>
                  <a:ext uri="{FF2B5EF4-FFF2-40B4-BE49-F238E27FC236}">
                    <a16:creationId xmlns:a16="http://schemas.microsoft.com/office/drawing/2014/main" id="{9E2D9A27-2699-4FA1-A9A1-675F9F4AED3C}"/>
                  </a:ext>
                </a:extLst>
              </p:cNvPr>
              <p:cNvSpPr/>
              <p:nvPr/>
            </p:nvSpPr>
            <p:spPr>
              <a:xfrm>
                <a:off x="5059284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54" name="Pravokutnik 1053">
                <a:extLst>
                  <a:ext uri="{FF2B5EF4-FFF2-40B4-BE49-F238E27FC236}">
                    <a16:creationId xmlns:a16="http://schemas.microsoft.com/office/drawing/2014/main" id="{E84F2972-26F2-4816-92C8-C9E9AC5A3055}"/>
                  </a:ext>
                </a:extLst>
              </p:cNvPr>
              <p:cNvSpPr/>
              <p:nvPr/>
            </p:nvSpPr>
            <p:spPr>
              <a:xfrm>
                <a:off x="535979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55" name="Pravokutnik 1054">
                <a:extLst>
                  <a:ext uri="{FF2B5EF4-FFF2-40B4-BE49-F238E27FC236}">
                    <a16:creationId xmlns:a16="http://schemas.microsoft.com/office/drawing/2014/main" id="{7A60F0AA-F256-4A9E-89F6-CA7E6454C124}"/>
                  </a:ext>
                </a:extLst>
              </p:cNvPr>
              <p:cNvSpPr/>
              <p:nvPr/>
            </p:nvSpPr>
            <p:spPr>
              <a:xfrm>
                <a:off x="566397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56" name="Pravokutnik 1055">
                <a:extLst>
                  <a:ext uri="{FF2B5EF4-FFF2-40B4-BE49-F238E27FC236}">
                    <a16:creationId xmlns:a16="http://schemas.microsoft.com/office/drawing/2014/main" id="{1EF7755E-0F2D-4288-B67F-05AAA0EB25F7}"/>
                  </a:ext>
                </a:extLst>
              </p:cNvPr>
              <p:cNvSpPr/>
              <p:nvPr/>
            </p:nvSpPr>
            <p:spPr>
              <a:xfrm>
                <a:off x="596816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57" name="Pravokutnik 1056">
                <a:extLst>
                  <a:ext uri="{FF2B5EF4-FFF2-40B4-BE49-F238E27FC236}">
                    <a16:creationId xmlns:a16="http://schemas.microsoft.com/office/drawing/2014/main" id="{BB553F77-34C7-4563-AE1D-257BADA472A3}"/>
                  </a:ext>
                </a:extLst>
              </p:cNvPr>
              <p:cNvSpPr/>
              <p:nvPr/>
            </p:nvSpPr>
            <p:spPr>
              <a:xfrm>
                <a:off x="627234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58" name="Pravokutnik 1057">
                <a:extLst>
                  <a:ext uri="{FF2B5EF4-FFF2-40B4-BE49-F238E27FC236}">
                    <a16:creationId xmlns:a16="http://schemas.microsoft.com/office/drawing/2014/main" id="{51D96E1B-2338-4D62-8462-FD54354EE706}"/>
                  </a:ext>
                </a:extLst>
              </p:cNvPr>
              <p:cNvSpPr/>
              <p:nvPr/>
            </p:nvSpPr>
            <p:spPr>
              <a:xfrm>
                <a:off x="657653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59" name="Pravokutnik 1058">
                <a:extLst>
                  <a:ext uri="{FF2B5EF4-FFF2-40B4-BE49-F238E27FC236}">
                    <a16:creationId xmlns:a16="http://schemas.microsoft.com/office/drawing/2014/main" id="{DCDC8AFA-5710-4093-893E-8C50C50A1CFC}"/>
                  </a:ext>
                </a:extLst>
              </p:cNvPr>
              <p:cNvSpPr/>
              <p:nvPr/>
            </p:nvSpPr>
            <p:spPr>
              <a:xfrm>
                <a:off x="688071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60" name="Pravokutnik 1059">
                <a:extLst>
                  <a:ext uri="{FF2B5EF4-FFF2-40B4-BE49-F238E27FC236}">
                    <a16:creationId xmlns:a16="http://schemas.microsoft.com/office/drawing/2014/main" id="{FF49F5E5-3E47-4724-A73B-36F277F50EC0}"/>
                  </a:ext>
                </a:extLst>
              </p:cNvPr>
              <p:cNvSpPr/>
              <p:nvPr/>
            </p:nvSpPr>
            <p:spPr>
              <a:xfrm>
                <a:off x="718490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61" name="Pravokutnik 1060">
                <a:extLst>
                  <a:ext uri="{FF2B5EF4-FFF2-40B4-BE49-F238E27FC236}">
                    <a16:creationId xmlns:a16="http://schemas.microsoft.com/office/drawing/2014/main" id="{99DD3C55-06CF-4CC1-8662-B74D60809B33}"/>
                  </a:ext>
                </a:extLst>
              </p:cNvPr>
              <p:cNvSpPr/>
              <p:nvPr/>
            </p:nvSpPr>
            <p:spPr>
              <a:xfrm>
                <a:off x="779327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62" name="Pravokutnik 1061">
                <a:extLst>
                  <a:ext uri="{FF2B5EF4-FFF2-40B4-BE49-F238E27FC236}">
                    <a16:creationId xmlns:a16="http://schemas.microsoft.com/office/drawing/2014/main" id="{DA235FE2-B7CD-4563-AB9D-92ECF40A57D4}"/>
                  </a:ext>
                </a:extLst>
              </p:cNvPr>
              <p:cNvSpPr/>
              <p:nvPr/>
            </p:nvSpPr>
            <p:spPr>
              <a:xfrm>
                <a:off x="748908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63" name="Pravokutnik 1062">
                <a:extLst>
                  <a:ext uri="{FF2B5EF4-FFF2-40B4-BE49-F238E27FC236}">
                    <a16:creationId xmlns:a16="http://schemas.microsoft.com/office/drawing/2014/main" id="{6CD2C0D0-2A42-4670-8D5D-1A90C50E47AA}"/>
                  </a:ext>
                </a:extLst>
              </p:cNvPr>
              <p:cNvSpPr/>
              <p:nvPr/>
            </p:nvSpPr>
            <p:spPr>
              <a:xfrm>
                <a:off x="809745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64" name="Pravokutnik 1063">
                <a:extLst>
                  <a:ext uri="{FF2B5EF4-FFF2-40B4-BE49-F238E27FC236}">
                    <a16:creationId xmlns:a16="http://schemas.microsoft.com/office/drawing/2014/main" id="{D2E1E2D8-4D8C-46CF-B564-D2E7C179627C}"/>
                  </a:ext>
                </a:extLst>
              </p:cNvPr>
              <p:cNvSpPr/>
              <p:nvPr/>
            </p:nvSpPr>
            <p:spPr>
              <a:xfrm>
                <a:off x="840164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65" name="Pravokutnik 1064">
                <a:extLst>
                  <a:ext uri="{FF2B5EF4-FFF2-40B4-BE49-F238E27FC236}">
                    <a16:creationId xmlns:a16="http://schemas.microsoft.com/office/drawing/2014/main" id="{6BAAF01D-46C7-456F-B02D-3D3621F3984E}"/>
                  </a:ext>
                </a:extLst>
              </p:cNvPr>
              <p:cNvSpPr/>
              <p:nvPr/>
            </p:nvSpPr>
            <p:spPr>
              <a:xfrm>
                <a:off x="870582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66" name="Pravokutnik 1065">
                <a:extLst>
                  <a:ext uri="{FF2B5EF4-FFF2-40B4-BE49-F238E27FC236}">
                    <a16:creationId xmlns:a16="http://schemas.microsoft.com/office/drawing/2014/main" id="{32D0A10D-140C-4123-86B1-D33C787986C1}"/>
                  </a:ext>
                </a:extLst>
              </p:cNvPr>
              <p:cNvSpPr/>
              <p:nvPr/>
            </p:nvSpPr>
            <p:spPr>
              <a:xfrm>
                <a:off x="901001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67" name="Pravokutnik 1066">
                <a:extLst>
                  <a:ext uri="{FF2B5EF4-FFF2-40B4-BE49-F238E27FC236}">
                    <a16:creationId xmlns:a16="http://schemas.microsoft.com/office/drawing/2014/main" id="{09AB618B-D669-434A-829B-A84B07F83BAF}"/>
                  </a:ext>
                </a:extLst>
              </p:cNvPr>
              <p:cNvSpPr/>
              <p:nvPr/>
            </p:nvSpPr>
            <p:spPr>
              <a:xfrm>
                <a:off x="9314196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68" name="Pravokutnik 1067">
                <a:extLst>
                  <a:ext uri="{FF2B5EF4-FFF2-40B4-BE49-F238E27FC236}">
                    <a16:creationId xmlns:a16="http://schemas.microsoft.com/office/drawing/2014/main" id="{2D11E476-79FF-4DAB-8EFA-6271C5869E31}"/>
                  </a:ext>
                </a:extLst>
              </p:cNvPr>
              <p:cNvSpPr/>
              <p:nvPr/>
            </p:nvSpPr>
            <p:spPr>
              <a:xfrm>
                <a:off x="9618381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069" name="Pravokutnik 1068">
                <a:extLst>
                  <a:ext uri="{FF2B5EF4-FFF2-40B4-BE49-F238E27FC236}">
                    <a16:creationId xmlns:a16="http://schemas.microsoft.com/office/drawing/2014/main" id="{1E317DE8-D154-4BD5-B211-F84D2601EA43}"/>
                  </a:ext>
                </a:extLst>
              </p:cNvPr>
              <p:cNvSpPr/>
              <p:nvPr/>
            </p:nvSpPr>
            <p:spPr>
              <a:xfrm>
                <a:off x="9922573" y="2158383"/>
                <a:ext cx="252000" cy="252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tx1"/>
                    </a:solidFill>
                    <a:latin typeface="+mj-lt"/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792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50" tmFilter="0, 0; .2, .5; .8, .5; 1, 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75" autoRev="1" fill="hold"/>
                                        <p:tgtEl>
                                          <p:spTgt spid="4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125E-6 0 L 3.125E-6 0.25 " pathEditMode="relative" rAng="0" ptsTypes="AA">
                                      <p:cBhvr>
                                        <p:cTn id="12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1.66667E-6 -2.96296E-6 L -1.66667E-6 0.25 " pathEditMode="relative" rAng="0" ptsTypes="AA">
                                      <p:cBhvr>
                                        <p:cTn id="14" dur="15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2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" tmFilter="0, 0; .2, .5; .8, .5; 1, 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" autoRev="1" fill="hold"/>
                                        <p:tgtEl>
                                          <p:spTgt spid="3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50" tmFilter="0, 0; .2, .5; .8, .5; 1, 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75" autoRev="1" fill="hold"/>
                                        <p:tgtEl>
                                          <p:spTgt spid="5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3.125E-6 1.48148E-6 L 3.125E-6 0.25 " pathEditMode="relative" rAng="0" ptsTypes="AA">
                                      <p:cBhvr>
                                        <p:cTn id="22" dur="15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-1.66667E-6 1.48148E-6 L -1.66667E-6 0.25 " pathEditMode="relative" rAng="0" ptsTypes="AA">
                                      <p:cBhvr>
                                        <p:cTn id="24" dur="15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" tmFilter="0, 0; .2, .5; .8, .5; 1, 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" autoRev="1" fill="hold"/>
                                        <p:tgtEl>
                                          <p:spTgt spid="6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125E-6 -4.07407E-6 L 3.125E-6 0.25 " pathEditMode="relative" rAng="0" ptsTypes="AA">
                                      <p:cBhvr>
                                        <p:cTn id="29" dur="15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2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" tmFilter="0, 0; .2, .5; .8, .5; 1, 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" autoRev="1" fill="hold"/>
                                        <p:tgtEl>
                                          <p:spTgt spid="7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3.125E-6 4.44444E-6 L 3.125E-6 0.25 " pathEditMode="relative" rAng="0" ptsTypes="AA">
                                      <p:cBhvr>
                                        <p:cTn id="34" dur="15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28B7DD-4D27-4444-872B-D8F9CB649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1167872" cy="942481"/>
          </a:xfrm>
        </p:spPr>
        <p:txBody>
          <a:bodyPr>
            <a:normAutofit/>
          </a:bodyPr>
          <a:lstStyle/>
          <a:p>
            <a:r>
              <a:rPr lang="hr-HR" dirty="0"/>
              <a:t>Širina registra Procesora i instalacija softvera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F331E88-4D4B-4C28-9493-43150366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1049" y="813974"/>
            <a:ext cx="525600" cy="223200"/>
          </a:xfrm>
        </p:spPr>
        <p:txBody>
          <a:bodyPr/>
          <a:lstStyle/>
          <a:p>
            <a:pPr algn="r"/>
            <a:fld id="{01202ABA-4255-437F-806F-30FBBB662D1B}" type="slidenum">
              <a:rPr lang="hr-HR" sz="2000" smtClean="0"/>
              <a:pPr algn="r"/>
              <a:t>14</a:t>
            </a:fld>
            <a:endParaRPr lang="hr-HR" sz="2000"/>
          </a:p>
        </p:txBody>
      </p:sp>
      <p:sp>
        <p:nvSpPr>
          <p:cNvPr id="5" name="Rezervirano mjesto podnožja 5">
            <a:extLst>
              <a:ext uri="{FF2B5EF4-FFF2-40B4-BE49-F238E27FC236}">
                <a16:creationId xmlns:a16="http://schemas.microsoft.com/office/drawing/2014/main" id="{C03779DA-F65A-4E0A-AF5D-2501B98A4D43}"/>
              </a:ext>
            </a:extLst>
          </p:cNvPr>
          <p:cNvSpPr txBox="1">
            <a:spLocks/>
          </p:cNvSpPr>
          <p:nvPr/>
        </p:nvSpPr>
        <p:spPr>
          <a:xfrm>
            <a:off x="-29042" y="1527697"/>
            <a:ext cx="828034" cy="31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/>
              <a:t>© Boško Šetka</a:t>
            </a:r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4CBC4C5C-6FB4-4AA5-A3A3-8B81B393F1CF}"/>
              </a:ext>
            </a:extLst>
          </p:cNvPr>
          <p:cNvSpPr txBox="1"/>
          <p:nvPr/>
        </p:nvSpPr>
        <p:spPr>
          <a:xfrm>
            <a:off x="1024128" y="1429615"/>
            <a:ext cx="10984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>
                <a:latin typeface="+mj-lt"/>
              </a:rPr>
              <a:t>Širina registra </a:t>
            </a:r>
            <a:r>
              <a:rPr lang="hr-HR" sz="2400" dirty="0">
                <a:latin typeface="+mj-lt"/>
              </a:rPr>
              <a:t>procesora današnjih računala iznosi </a:t>
            </a:r>
            <a:r>
              <a:rPr lang="hr-HR" sz="2400" b="1" dirty="0">
                <a:latin typeface="+mj-lt"/>
              </a:rPr>
              <a:t>32 bita </a:t>
            </a:r>
            <a:r>
              <a:rPr lang="hr-HR" sz="2400" dirty="0">
                <a:latin typeface="+mj-lt"/>
              </a:rPr>
              <a:t>(stariji) </a:t>
            </a:r>
            <a:br>
              <a:rPr lang="hr-HR" sz="2400" dirty="0">
                <a:latin typeface="+mj-lt"/>
              </a:rPr>
            </a:br>
            <a:r>
              <a:rPr lang="hr-HR" sz="2400" dirty="0">
                <a:latin typeface="+mj-lt"/>
              </a:rPr>
              <a:t>te </a:t>
            </a:r>
            <a:r>
              <a:rPr lang="hr-HR" sz="2400" b="1" dirty="0">
                <a:latin typeface="+mj-lt"/>
              </a:rPr>
              <a:t>64 bita </a:t>
            </a:r>
            <a:r>
              <a:rPr lang="hr-HR" sz="2400" dirty="0">
                <a:latin typeface="+mj-lt"/>
              </a:rPr>
              <a:t>(najčešći) pa razlikujemo </a:t>
            </a:r>
            <a:r>
              <a:rPr lang="hr-HR" sz="2400" b="1" dirty="0">
                <a:latin typeface="+mj-lt"/>
              </a:rPr>
              <a:t>32 bitni</a:t>
            </a:r>
            <a:r>
              <a:rPr lang="hr-HR" sz="2400" dirty="0">
                <a:latin typeface="+mj-lt"/>
              </a:rPr>
              <a:t> i </a:t>
            </a:r>
            <a:r>
              <a:rPr lang="hr-HR" sz="2400" b="1" dirty="0">
                <a:latin typeface="+mj-lt"/>
              </a:rPr>
              <a:t>64 bitni procesor</a:t>
            </a:r>
            <a:endParaRPr lang="hr-HR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+mj-lt"/>
              </a:rPr>
              <a:t>Operacijski sustavi (npr. </a:t>
            </a:r>
            <a:r>
              <a:rPr lang="hr-HR" sz="2400" b="1" dirty="0">
                <a:latin typeface="+mj-lt"/>
              </a:rPr>
              <a:t>MS Windows</a:t>
            </a:r>
            <a:r>
              <a:rPr lang="hr-HR" sz="2400" dirty="0">
                <a:latin typeface="+mj-lt"/>
              </a:rPr>
              <a:t>) i </a:t>
            </a:r>
            <a:r>
              <a:rPr lang="hr-HR" sz="2400" b="1" dirty="0">
                <a:latin typeface="+mj-lt"/>
              </a:rPr>
              <a:t>aplikacije</a:t>
            </a:r>
            <a:r>
              <a:rPr lang="hr-HR" sz="2400" dirty="0">
                <a:latin typeface="+mj-lt"/>
              </a:rPr>
              <a:t> koje instaliramo također</a:t>
            </a:r>
            <a:br>
              <a:rPr lang="hr-HR" sz="2400" dirty="0">
                <a:latin typeface="+mj-lt"/>
              </a:rPr>
            </a:br>
            <a:r>
              <a:rPr lang="hr-HR" sz="2400" dirty="0">
                <a:latin typeface="+mj-lt"/>
              </a:rPr>
              <a:t>mogu biti </a:t>
            </a:r>
            <a:r>
              <a:rPr lang="hr-HR" sz="2400" b="1" dirty="0">
                <a:latin typeface="+mj-lt"/>
              </a:rPr>
              <a:t>32</a:t>
            </a:r>
            <a:r>
              <a:rPr lang="hr-HR" sz="2400" dirty="0">
                <a:latin typeface="+mj-lt"/>
              </a:rPr>
              <a:t> ili </a:t>
            </a:r>
            <a:r>
              <a:rPr lang="hr-HR" sz="2400" b="1" dirty="0">
                <a:latin typeface="+mj-lt"/>
              </a:rPr>
              <a:t>64</a:t>
            </a:r>
            <a:r>
              <a:rPr lang="hr-HR" sz="2400" dirty="0">
                <a:latin typeface="+mj-lt"/>
              </a:rPr>
              <a:t> bitne</a:t>
            </a:r>
          </a:p>
        </p:txBody>
      </p:sp>
      <p:sp>
        <p:nvSpPr>
          <p:cNvPr id="20" name="Naslov 1">
            <a:extLst>
              <a:ext uri="{FF2B5EF4-FFF2-40B4-BE49-F238E27FC236}">
                <a16:creationId xmlns:a16="http://schemas.microsoft.com/office/drawing/2014/main" id="{77AEFBD9-088C-4C72-8648-9653B6CB3C9D}"/>
              </a:ext>
            </a:extLst>
          </p:cNvPr>
          <p:cNvSpPr txBox="1">
            <a:spLocks/>
          </p:cNvSpPr>
          <p:nvPr/>
        </p:nvSpPr>
        <p:spPr>
          <a:xfrm>
            <a:off x="1024128" y="3211235"/>
            <a:ext cx="6936532" cy="544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cap="none" dirty="0"/>
              <a:t>ŠTO MOŽEMO, ŠTO NE MOŽEMO INSTALIRATI?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AF2DDBA6-071D-4C30-AD19-4783EE1ACB9C}"/>
              </a:ext>
            </a:extLst>
          </p:cNvPr>
          <p:cNvSpPr txBox="1"/>
          <p:nvPr/>
        </p:nvSpPr>
        <p:spPr>
          <a:xfrm>
            <a:off x="1024128" y="3720392"/>
            <a:ext cx="109849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>
                <a:latin typeface="+mj-lt"/>
              </a:rPr>
              <a:t>64 bitni procesor - MOŽEMO</a:t>
            </a:r>
            <a:r>
              <a:rPr lang="hr-HR" sz="2400" dirty="0">
                <a:latin typeface="+mj-lt"/>
              </a:rPr>
              <a:t> instalirati </a:t>
            </a:r>
            <a:r>
              <a:rPr lang="hr-HR" sz="2400" b="1" dirty="0">
                <a:latin typeface="+mj-lt"/>
              </a:rPr>
              <a:t>64 </a:t>
            </a:r>
            <a:r>
              <a:rPr lang="hr-HR" sz="2400" dirty="0">
                <a:latin typeface="+mj-lt"/>
              </a:rPr>
              <a:t>bitni ili</a:t>
            </a:r>
            <a:r>
              <a:rPr lang="hr-HR" sz="2400" b="1" dirty="0">
                <a:latin typeface="+mj-lt"/>
              </a:rPr>
              <a:t> 32 bitni</a:t>
            </a:r>
            <a:br>
              <a:rPr lang="hr-HR" sz="2400" b="1" dirty="0">
                <a:latin typeface="+mj-lt"/>
              </a:rPr>
            </a:br>
            <a:r>
              <a:rPr lang="hr-HR" sz="2400" dirty="0">
                <a:latin typeface="+mj-lt"/>
              </a:rPr>
              <a:t>operacijski sustav (npr. Windows)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>
                <a:latin typeface="+mj-lt"/>
              </a:rPr>
              <a:t>32 bitni procesor - NE MOŽEMO </a:t>
            </a:r>
            <a:r>
              <a:rPr lang="hr-HR" sz="2400" dirty="0">
                <a:latin typeface="+mj-lt"/>
              </a:rPr>
              <a:t>instalirati </a:t>
            </a:r>
            <a:r>
              <a:rPr lang="hr-HR" sz="2400" b="1" dirty="0">
                <a:latin typeface="+mj-lt"/>
              </a:rPr>
              <a:t>64 bitni </a:t>
            </a:r>
            <a:r>
              <a:rPr lang="hr-HR" sz="2400" dirty="0">
                <a:latin typeface="+mj-lt"/>
              </a:rPr>
              <a:t>operacijski</a:t>
            </a:r>
            <a:br>
              <a:rPr lang="hr-HR" sz="2400" dirty="0">
                <a:latin typeface="+mj-lt"/>
              </a:rPr>
            </a:br>
            <a:r>
              <a:rPr lang="hr-HR" sz="2400" dirty="0">
                <a:latin typeface="+mj-lt"/>
              </a:rPr>
              <a:t>sustav, nego </a:t>
            </a:r>
            <a:r>
              <a:rPr lang="hr-HR" sz="2400" b="1" dirty="0">
                <a:latin typeface="+mj-lt"/>
              </a:rPr>
              <a:t>32 bitni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>
                <a:latin typeface="+mj-lt"/>
              </a:rPr>
              <a:t>64 bitni operacijski sustav </a:t>
            </a:r>
            <a:r>
              <a:rPr lang="hr-HR" sz="2400" dirty="0">
                <a:latin typeface="+mj-lt"/>
              </a:rPr>
              <a:t>- </a:t>
            </a:r>
            <a:r>
              <a:rPr lang="hr-HR" sz="2400" b="1" dirty="0">
                <a:latin typeface="+mj-lt"/>
              </a:rPr>
              <a:t>MOŽEMO </a:t>
            </a:r>
            <a:r>
              <a:rPr lang="hr-HR" sz="2400" dirty="0">
                <a:latin typeface="+mj-lt"/>
              </a:rPr>
              <a:t>instalirati </a:t>
            </a:r>
            <a:r>
              <a:rPr lang="hr-HR" sz="2400" b="1" dirty="0">
                <a:latin typeface="+mj-lt"/>
              </a:rPr>
              <a:t>64 bitne</a:t>
            </a:r>
            <a:r>
              <a:rPr lang="hr-HR" sz="2400" dirty="0">
                <a:latin typeface="+mj-lt"/>
              </a:rPr>
              <a:t> i</a:t>
            </a:r>
            <a:br>
              <a:rPr lang="hr-HR" sz="2400" dirty="0">
                <a:latin typeface="+mj-lt"/>
              </a:rPr>
            </a:br>
            <a:r>
              <a:rPr lang="hr-HR" sz="2400" b="1" dirty="0">
                <a:latin typeface="+mj-lt"/>
              </a:rPr>
              <a:t>32 bitne </a:t>
            </a:r>
            <a:r>
              <a:rPr lang="hr-HR" sz="2400" dirty="0">
                <a:latin typeface="+mj-lt"/>
              </a:rPr>
              <a:t>aplikacije (npr. Office)</a:t>
            </a:r>
            <a:endParaRPr lang="hr-HR" sz="24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>
                <a:latin typeface="+mj-lt"/>
              </a:rPr>
              <a:t>32 bitni operacijski sustav </a:t>
            </a:r>
            <a:r>
              <a:rPr lang="hr-HR" sz="2400" dirty="0">
                <a:latin typeface="+mj-lt"/>
              </a:rPr>
              <a:t>- </a:t>
            </a:r>
            <a:r>
              <a:rPr lang="hr-HR" sz="2400" b="1" dirty="0">
                <a:latin typeface="+mj-lt"/>
              </a:rPr>
              <a:t>NE MOŽEMO </a:t>
            </a:r>
            <a:r>
              <a:rPr lang="hr-HR" sz="2400" dirty="0">
                <a:latin typeface="+mj-lt"/>
              </a:rPr>
              <a:t>instalirati </a:t>
            </a:r>
            <a:r>
              <a:rPr lang="hr-HR" sz="2400" b="1" dirty="0">
                <a:latin typeface="+mj-lt"/>
              </a:rPr>
              <a:t>64 bitne</a:t>
            </a:r>
            <a:br>
              <a:rPr lang="hr-HR" sz="2400" b="1" dirty="0">
                <a:latin typeface="+mj-lt"/>
              </a:rPr>
            </a:br>
            <a:r>
              <a:rPr lang="hr-HR" sz="2400" dirty="0">
                <a:latin typeface="+mj-lt"/>
              </a:rPr>
              <a:t>aplikacije (npr. Office) čak i ako je procesor 64 bitni</a:t>
            </a:r>
          </a:p>
        </p:txBody>
      </p:sp>
      <p:pic>
        <p:nvPicPr>
          <p:cNvPr id="1026" name="Picture 2" descr="Eighth-Generation (64-Bit Register) Processors | Microprocessor Types and  Specifications | InformIT">
            <a:extLst>
              <a:ext uri="{FF2B5EF4-FFF2-40B4-BE49-F238E27FC236}">
                <a16:creationId xmlns:a16="http://schemas.microsoft.com/office/drawing/2014/main" id="{B5E5D2F2-2CA1-4F04-8B5D-A6AC1EA47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926" y="1540626"/>
            <a:ext cx="3213354" cy="175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oja je razlika između 32-bitnog i 64-bitnog sustava Windows? (Kako da) |  Računalni savjeti i korisne informacije o suvremenim tehnologijama!">
            <a:extLst>
              <a:ext uri="{FF2B5EF4-FFF2-40B4-BE49-F238E27FC236}">
                <a16:creationId xmlns:a16="http://schemas.microsoft.com/office/drawing/2014/main" id="{26C4E4C6-CE6B-497A-A0F4-574F72E8A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591" y="3566654"/>
            <a:ext cx="3793529" cy="146604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mparison Between 64-bit &amp; 32-bit Versions of Microsoft Office -  DirectDeals, LLC - Medium">
            <a:extLst>
              <a:ext uri="{FF2B5EF4-FFF2-40B4-BE49-F238E27FC236}">
                <a16:creationId xmlns:a16="http://schemas.microsoft.com/office/drawing/2014/main" id="{EBE167A5-7D9A-4D78-BB8A-B1D0EB3F2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" t="28472" r="7532" b="3996"/>
          <a:stretch/>
        </p:blipFill>
        <p:spPr bwMode="auto">
          <a:xfrm>
            <a:off x="8215591" y="5167778"/>
            <a:ext cx="3793529" cy="153782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90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28B7DD-4D27-4444-872B-D8F9CB649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942481"/>
          </a:xfrm>
        </p:spPr>
        <p:txBody>
          <a:bodyPr>
            <a:normAutofit/>
          </a:bodyPr>
          <a:lstStyle/>
          <a:p>
            <a:r>
              <a:rPr lang="hr-HR" dirty="0"/>
              <a:t>Kompatibilnost </a:t>
            </a:r>
            <a:r>
              <a:rPr lang="hr-HR" dirty="0" err="1"/>
              <a:t>apple</a:t>
            </a:r>
            <a:r>
              <a:rPr lang="hr-HR" dirty="0"/>
              <a:t> i drugih računala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A42C963-9F42-4A62-AC1E-BF8318486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30" y="1694827"/>
            <a:ext cx="7666867" cy="4577957"/>
          </a:xfrm>
        </p:spPr>
        <p:txBody>
          <a:bodyPr>
            <a:noAutofit/>
          </a:bodyPr>
          <a:lstStyle/>
          <a:p>
            <a:pPr marL="252000" indent="-25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hr-HR" sz="2400" dirty="0">
                <a:latin typeface="+mj-lt"/>
              </a:rPr>
              <a:t>U </a:t>
            </a:r>
            <a:r>
              <a:rPr lang="hr-HR" dirty="0">
                <a:latin typeface="+mj-lt"/>
              </a:rPr>
              <a:t>počecima razvoja osobnih računala (PC) postojala su 2 osnovna proizvođača: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hr-HR" b="1" dirty="0">
                <a:latin typeface="+mj-lt"/>
              </a:rPr>
              <a:t>    Apple i IBM, </a:t>
            </a:r>
            <a:r>
              <a:rPr lang="hr-HR" dirty="0">
                <a:latin typeface="+mj-lt"/>
              </a:rPr>
              <a:t>danas Apple i ostala računala.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b="1" dirty="0">
                <a:latin typeface="+mj-lt"/>
              </a:rPr>
              <a:t>Apple</a:t>
            </a:r>
            <a:r>
              <a:rPr lang="hr-HR" dirty="0">
                <a:latin typeface="+mj-lt"/>
              </a:rPr>
              <a:t> računala </a:t>
            </a:r>
            <a:r>
              <a:rPr lang="hr-HR" b="1" dirty="0">
                <a:latin typeface="+mj-lt"/>
              </a:rPr>
              <a:t>nisu kompatibilna </a:t>
            </a:r>
            <a:r>
              <a:rPr lang="hr-HR" dirty="0">
                <a:latin typeface="+mj-lt"/>
              </a:rPr>
              <a:t>s drugima,  kako </a:t>
            </a:r>
            <a:r>
              <a:rPr lang="hr-HR" b="1" dirty="0">
                <a:latin typeface="+mj-lt"/>
              </a:rPr>
              <a:t>PC</a:t>
            </a:r>
            <a:r>
              <a:rPr lang="hr-HR" dirty="0">
                <a:latin typeface="+mj-lt"/>
              </a:rPr>
              <a:t>, tako i tableti i </a:t>
            </a:r>
            <a:r>
              <a:rPr lang="hr-HR" b="1" dirty="0">
                <a:latin typeface="+mj-lt"/>
              </a:rPr>
              <a:t>mobiteli</a:t>
            </a:r>
            <a:r>
              <a:rPr lang="hr-HR" dirty="0">
                <a:latin typeface="+mj-lt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endParaRPr lang="hr-HR" dirty="0">
              <a:latin typeface="+mj-lt"/>
            </a:endParaRPr>
          </a:p>
          <a:p>
            <a:pPr marL="252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hr-HR" sz="2800" dirty="0">
                <a:latin typeface="+mj-lt"/>
              </a:rPr>
              <a:t>ŠTO TO ZNAČI?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dirty="0">
                <a:latin typeface="+mj-lt"/>
              </a:rPr>
              <a:t>Dijelovi u Apple uređajima uglavnom ne odgovaraju za uređaje drugih proizvođača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b="1" dirty="0">
                <a:latin typeface="+mj-lt"/>
              </a:rPr>
              <a:t>Operacijski sustav i aplikacije za Apple razlikuju se od ostalih računala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hr-HR" sz="1400" dirty="0">
              <a:latin typeface="+mj-lt"/>
            </a:endParaRPr>
          </a:p>
          <a:p>
            <a:pPr marL="252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hr-HR" dirty="0">
                <a:latin typeface="+mj-lt"/>
              </a:rPr>
              <a:t>PRIMJER: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dirty="0">
                <a:latin typeface="+mj-lt"/>
              </a:rPr>
              <a:t>Apple operacijski sustav za PC je </a:t>
            </a:r>
            <a:r>
              <a:rPr lang="hr-HR" b="1" dirty="0" err="1">
                <a:latin typeface="+mj-lt"/>
              </a:rPr>
              <a:t>MacOS</a:t>
            </a:r>
            <a:r>
              <a:rPr lang="hr-HR" dirty="0">
                <a:latin typeface="+mj-lt"/>
              </a:rPr>
              <a:t>, a za ostala računala najčešće </a:t>
            </a:r>
            <a:r>
              <a:rPr lang="hr-HR" b="1" dirty="0">
                <a:latin typeface="+mj-lt"/>
              </a:rPr>
              <a:t>Windows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dirty="0">
                <a:latin typeface="+mj-lt"/>
              </a:rPr>
              <a:t>Apple operacijski sustav za mobitele je </a:t>
            </a:r>
            <a:r>
              <a:rPr lang="hr-HR" b="1" dirty="0" err="1">
                <a:latin typeface="+mj-lt"/>
              </a:rPr>
              <a:t>iOS</a:t>
            </a:r>
            <a:r>
              <a:rPr lang="hr-HR" dirty="0">
                <a:latin typeface="+mj-lt"/>
              </a:rPr>
              <a:t>, a za ostale mobitele je </a:t>
            </a:r>
            <a:r>
              <a:rPr lang="hr-HR" b="1" dirty="0">
                <a:latin typeface="+mj-lt"/>
              </a:rPr>
              <a:t>Android</a:t>
            </a:r>
            <a:endParaRPr lang="hr-HR" dirty="0">
              <a:latin typeface="+mj-lt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F331E88-4D4B-4C28-9493-43150366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02ABA-4255-437F-806F-30FBBB662D1B}" type="slidenum">
              <a:rPr kumimoji="0" lang="hr-HR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r-HR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Rezervirano mjesto podnožja 5">
            <a:extLst>
              <a:ext uri="{FF2B5EF4-FFF2-40B4-BE49-F238E27FC236}">
                <a16:creationId xmlns:a16="http://schemas.microsoft.com/office/drawing/2014/main" id="{C03779DA-F65A-4E0A-AF5D-2501B98A4D43}"/>
              </a:ext>
            </a:extLst>
          </p:cNvPr>
          <p:cNvSpPr txBox="1">
            <a:spLocks/>
          </p:cNvSpPr>
          <p:nvPr/>
        </p:nvSpPr>
        <p:spPr>
          <a:xfrm>
            <a:off x="-29042" y="1527697"/>
            <a:ext cx="828034" cy="31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© Boško Šetka</a:t>
            </a:r>
            <a:endParaRPr kumimoji="0" lang="hr-HR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pic>
        <p:nvPicPr>
          <p:cNvPr id="1028" name="Picture 4" descr="macOS Logo, symbol, meaning, history, PNG, brand">
            <a:extLst>
              <a:ext uri="{FF2B5EF4-FFF2-40B4-BE49-F238E27FC236}">
                <a16:creationId xmlns:a16="http://schemas.microsoft.com/office/drawing/2014/main" id="{DDFA4DCC-4652-4AE8-A82B-EE2BE6941D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7" r="19327"/>
          <a:stretch/>
        </p:blipFill>
        <p:spPr bwMode="auto">
          <a:xfrm>
            <a:off x="10270323" y="1853950"/>
            <a:ext cx="159807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tail Ios Logo Png Koleksi Nomer 35">
            <a:extLst>
              <a:ext uri="{FF2B5EF4-FFF2-40B4-BE49-F238E27FC236}">
                <a16:creationId xmlns:a16="http://schemas.microsoft.com/office/drawing/2014/main" id="{E5122CF6-E0A1-40D4-B79B-40A809205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226" y="3899102"/>
            <a:ext cx="81227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indows 10 - VICO SYSTEMS LIMITED (HONG KONG)">
            <a:extLst>
              <a:ext uri="{FF2B5EF4-FFF2-40B4-BE49-F238E27FC236}">
                <a16:creationId xmlns:a16="http://schemas.microsoft.com/office/drawing/2014/main" id="{1FF7A4EA-26D5-45F1-8521-68CD0250E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997" y="1865162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ndroid Logo PNG vector in SVG, PDF, AI, CDR format">
            <a:extLst>
              <a:ext uri="{FF2B5EF4-FFF2-40B4-BE49-F238E27FC236}">
                <a16:creationId xmlns:a16="http://schemas.microsoft.com/office/drawing/2014/main" id="{8DC75D35-3AAB-4BC0-A783-28AB03343E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8" r="14939"/>
          <a:stretch/>
        </p:blipFill>
        <p:spPr bwMode="auto">
          <a:xfrm>
            <a:off x="8690997" y="3899102"/>
            <a:ext cx="136836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243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28B7DD-4D27-4444-872B-D8F9CB649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7421030" cy="942481"/>
          </a:xfrm>
        </p:spPr>
        <p:txBody>
          <a:bodyPr>
            <a:normAutofit/>
          </a:bodyPr>
          <a:lstStyle/>
          <a:p>
            <a:r>
              <a:rPr lang="hr-HR" dirty="0"/>
              <a:t>Prijenos podataka u računalu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F331E88-4D4B-4C28-9493-43150366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1049" y="813974"/>
            <a:ext cx="525600" cy="223200"/>
          </a:xfrm>
        </p:spPr>
        <p:txBody>
          <a:bodyPr/>
          <a:lstStyle/>
          <a:p>
            <a:pPr algn="r"/>
            <a:fld id="{01202ABA-4255-437F-806F-30FBBB662D1B}" type="slidenum">
              <a:rPr lang="hr-HR" sz="2000" smtClean="0"/>
              <a:pPr algn="r"/>
              <a:t>16</a:t>
            </a:fld>
            <a:endParaRPr lang="hr-HR" sz="2000"/>
          </a:p>
        </p:txBody>
      </p:sp>
      <p:sp>
        <p:nvSpPr>
          <p:cNvPr id="5" name="Rezervirano mjesto podnožja 5">
            <a:extLst>
              <a:ext uri="{FF2B5EF4-FFF2-40B4-BE49-F238E27FC236}">
                <a16:creationId xmlns:a16="http://schemas.microsoft.com/office/drawing/2014/main" id="{C03779DA-F65A-4E0A-AF5D-2501B98A4D43}"/>
              </a:ext>
            </a:extLst>
          </p:cNvPr>
          <p:cNvSpPr txBox="1">
            <a:spLocks/>
          </p:cNvSpPr>
          <p:nvPr/>
        </p:nvSpPr>
        <p:spPr>
          <a:xfrm>
            <a:off x="-29042" y="1527697"/>
            <a:ext cx="828034" cy="31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/>
              <a:t>© Boško Šetka</a:t>
            </a:r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4CBC4C5C-6FB4-4AA5-A3A3-8B81B393F1CF}"/>
              </a:ext>
            </a:extLst>
          </p:cNvPr>
          <p:cNvSpPr txBox="1"/>
          <p:nvPr/>
        </p:nvSpPr>
        <p:spPr>
          <a:xfrm>
            <a:off x="1024128" y="1429615"/>
            <a:ext cx="11167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>
                <a:latin typeface="+mj-lt"/>
              </a:rPr>
              <a:t>Matična ploča</a:t>
            </a:r>
            <a:r>
              <a:rPr lang="hr-HR" sz="2400" dirty="0">
                <a:latin typeface="+mj-lt"/>
              </a:rPr>
              <a:t>: najveći dio i najvažniji za </a:t>
            </a:r>
            <a:r>
              <a:rPr lang="hr-HR" sz="2400" b="1" dirty="0">
                <a:latin typeface="+mj-lt"/>
              </a:rPr>
              <a:t>tok podataka</a:t>
            </a:r>
            <a:r>
              <a:rPr lang="hr-HR" sz="2400" dirty="0">
                <a:latin typeface="+mj-lt"/>
              </a:rPr>
              <a:t>. Na nju se </a:t>
            </a:r>
            <a:r>
              <a:rPr lang="hr-HR" sz="2400" b="1" dirty="0">
                <a:latin typeface="+mj-lt"/>
              </a:rPr>
              <a:t>priključnicama</a:t>
            </a:r>
            <a:r>
              <a:rPr lang="hr-HR" sz="2400" dirty="0">
                <a:latin typeface="+mj-lt"/>
              </a:rPr>
              <a:t> spajaju svi vanjski uređaji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+mj-lt"/>
              </a:rPr>
              <a:t>Dijelovi računala međusobno razmjenjuju podatke u obliku </a:t>
            </a:r>
            <a:r>
              <a:rPr lang="hr-HR" sz="2400" b="1" dirty="0">
                <a:latin typeface="+mj-lt"/>
              </a:rPr>
              <a:t>digitalnog električnog signala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+mj-lt"/>
              </a:rPr>
              <a:t>Električni signali prenose se vodovima na matičnoj ploči, vodovima u dijelovima, utorima, priključnicama i kablovima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+mj-lt"/>
              </a:rPr>
              <a:t>Zbirni naziv za </a:t>
            </a:r>
            <a:r>
              <a:rPr lang="hr-HR" sz="2400" b="1" dirty="0">
                <a:latin typeface="+mj-lt"/>
              </a:rPr>
              <a:t>sve vodove kojima se prenose električni signali </a:t>
            </a:r>
            <a:r>
              <a:rPr lang="hr-HR" sz="2400" dirty="0">
                <a:latin typeface="+mj-lt"/>
              </a:rPr>
              <a:t>naziva se </a:t>
            </a:r>
            <a:r>
              <a:rPr lang="hr-HR" sz="2400" b="1" dirty="0">
                <a:latin typeface="+mj-lt"/>
              </a:rPr>
              <a:t>SABIRNICA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>
                <a:latin typeface="+mj-lt"/>
              </a:rPr>
              <a:t>Glavna sabirnica </a:t>
            </a:r>
            <a:r>
              <a:rPr lang="hr-HR" sz="2400" dirty="0">
                <a:latin typeface="+mj-lt"/>
              </a:rPr>
              <a:t>na matičnoj ploči omogućuje povezivanje svih dijelova računala, unutrašnjih i vanjskih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6000B160-EE9F-4648-9544-476DB7B16568}"/>
              </a:ext>
            </a:extLst>
          </p:cNvPr>
          <p:cNvGrpSpPr/>
          <p:nvPr/>
        </p:nvGrpSpPr>
        <p:grpSpPr>
          <a:xfrm>
            <a:off x="5852160" y="3537046"/>
            <a:ext cx="6750956" cy="3363510"/>
            <a:chOff x="4461369" y="3066664"/>
            <a:chExt cx="7593107" cy="3783092"/>
          </a:xfrm>
        </p:grpSpPr>
        <p:pic>
          <p:nvPicPr>
            <p:cNvPr id="6" name="Slika 5">
              <a:extLst>
                <a:ext uri="{FF2B5EF4-FFF2-40B4-BE49-F238E27FC236}">
                  <a16:creationId xmlns:a16="http://schemas.microsoft.com/office/drawing/2014/main" id="{7D8755E1-C7CC-4052-80C1-DC75372E4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9EEDC"/>
                </a:clrFrom>
                <a:clrTo>
                  <a:srgbClr val="F9EED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61369" y="3066664"/>
              <a:ext cx="7593107" cy="3783092"/>
            </a:xfrm>
            <a:prstGeom prst="rect">
              <a:avLst/>
            </a:prstGeom>
          </p:spPr>
        </p:pic>
        <p:sp>
          <p:nvSpPr>
            <p:cNvPr id="7" name="TekstniOkvir 6">
              <a:extLst>
                <a:ext uri="{FF2B5EF4-FFF2-40B4-BE49-F238E27FC236}">
                  <a16:creationId xmlns:a16="http://schemas.microsoft.com/office/drawing/2014/main" id="{379BA21E-B646-440A-8438-2DB898E4C016}"/>
                </a:ext>
              </a:extLst>
            </p:cNvPr>
            <p:cNvSpPr txBox="1"/>
            <p:nvPr/>
          </p:nvSpPr>
          <p:spPr>
            <a:xfrm rot="993072">
              <a:off x="7142001" y="4177820"/>
              <a:ext cx="46654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hr-HR" sz="2000" dirty="0">
                  <a:latin typeface="+mj-lt"/>
                </a:rPr>
                <a:t>CPU</a:t>
              </a:r>
              <a:endParaRPr lang="hr-HR" sz="2400" dirty="0">
                <a:latin typeface="+mj-lt"/>
              </a:endParaRPr>
            </a:p>
          </p:txBody>
        </p:sp>
        <p:sp>
          <p:nvSpPr>
            <p:cNvPr id="13" name="TekstniOkvir 12">
              <a:extLst>
                <a:ext uri="{FF2B5EF4-FFF2-40B4-BE49-F238E27FC236}">
                  <a16:creationId xmlns:a16="http://schemas.microsoft.com/office/drawing/2014/main" id="{ED2BDD6D-B848-4916-AA79-00B81B251B06}"/>
                </a:ext>
              </a:extLst>
            </p:cNvPr>
            <p:cNvSpPr txBox="1"/>
            <p:nvPr/>
          </p:nvSpPr>
          <p:spPr>
            <a:xfrm rot="796678">
              <a:off x="9684856" y="3292540"/>
              <a:ext cx="1440217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endParaRPr lang="hr-HR" sz="4400" dirty="0">
                <a:latin typeface="+mj-lt"/>
              </a:endParaRPr>
            </a:p>
          </p:txBody>
        </p:sp>
        <p:sp>
          <p:nvSpPr>
            <p:cNvPr id="14" name="TekstniOkvir 13">
              <a:extLst>
                <a:ext uri="{FF2B5EF4-FFF2-40B4-BE49-F238E27FC236}">
                  <a16:creationId xmlns:a16="http://schemas.microsoft.com/office/drawing/2014/main" id="{BFFCB625-C4C8-47DD-8129-C4594C7680B0}"/>
                </a:ext>
              </a:extLst>
            </p:cNvPr>
            <p:cNvSpPr txBox="1"/>
            <p:nvPr/>
          </p:nvSpPr>
          <p:spPr>
            <a:xfrm rot="18578596">
              <a:off x="8856882" y="5045028"/>
              <a:ext cx="1781597" cy="6923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hr-HR" sz="2000" dirty="0">
                  <a:latin typeface="+mj-lt"/>
                </a:rPr>
                <a:t>UTORI ZA GRAFIČKU</a:t>
              </a:r>
            </a:p>
            <a:p>
              <a:pPr algn="ctr"/>
              <a:r>
                <a:rPr lang="hr-HR" sz="2000" dirty="0">
                  <a:latin typeface="+mj-lt"/>
                </a:rPr>
                <a:t>I  DODATNE KARTICE</a:t>
              </a:r>
            </a:p>
          </p:txBody>
        </p:sp>
        <p:sp>
          <p:nvSpPr>
            <p:cNvPr id="15" name="TekstniOkvir 14">
              <a:extLst>
                <a:ext uri="{FF2B5EF4-FFF2-40B4-BE49-F238E27FC236}">
                  <a16:creationId xmlns:a16="http://schemas.microsoft.com/office/drawing/2014/main" id="{F891850A-C76F-4C46-9F73-62A3AF154B1E}"/>
                </a:ext>
              </a:extLst>
            </p:cNvPr>
            <p:cNvSpPr txBox="1"/>
            <p:nvPr/>
          </p:nvSpPr>
          <p:spPr>
            <a:xfrm rot="1020112">
              <a:off x="4548721" y="5765269"/>
              <a:ext cx="2996322" cy="3077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hr-HR" sz="2000" dirty="0">
                  <a:latin typeface="+mj-lt"/>
                </a:rPr>
                <a:t>PRIKLJUČNICE ZA VANJSKE UREĐAJE</a:t>
              </a:r>
            </a:p>
          </p:txBody>
        </p:sp>
        <p:sp>
          <p:nvSpPr>
            <p:cNvPr id="16" name="TekstniOkvir 15">
              <a:extLst>
                <a:ext uri="{FF2B5EF4-FFF2-40B4-BE49-F238E27FC236}">
                  <a16:creationId xmlns:a16="http://schemas.microsoft.com/office/drawing/2014/main" id="{5C8D1D61-6504-4C87-90D2-40BCD6A97F59}"/>
                </a:ext>
              </a:extLst>
            </p:cNvPr>
            <p:cNvSpPr txBox="1"/>
            <p:nvPr/>
          </p:nvSpPr>
          <p:spPr>
            <a:xfrm rot="840577">
              <a:off x="7592922" y="3670418"/>
              <a:ext cx="12311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hr-HR" sz="2000" dirty="0">
                  <a:latin typeface="+mj-lt"/>
                </a:rPr>
                <a:t>UTORI ZA RAM</a:t>
              </a:r>
              <a:endParaRPr lang="hr-HR" sz="2400" dirty="0">
                <a:latin typeface="+mj-lt"/>
              </a:endParaRPr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207230A5-8283-4DB3-B8E5-2BC28A081EE7}"/>
              </a:ext>
            </a:extLst>
          </p:cNvPr>
          <p:cNvGrpSpPr/>
          <p:nvPr/>
        </p:nvGrpSpPr>
        <p:grpSpPr>
          <a:xfrm>
            <a:off x="9363185" y="618778"/>
            <a:ext cx="2377619" cy="769441"/>
            <a:chOff x="10164791" y="5806180"/>
            <a:chExt cx="1548216" cy="769441"/>
          </a:xfrm>
        </p:grpSpPr>
        <p:pic>
          <p:nvPicPr>
            <p:cNvPr id="19" name="Picture 2" descr="Digitalizacija TV signala">
              <a:extLst>
                <a:ext uri="{FF2B5EF4-FFF2-40B4-BE49-F238E27FC236}">
                  <a16:creationId xmlns:a16="http://schemas.microsoft.com/office/drawing/2014/main" id="{F8DC232F-8ED3-46C7-819E-436611C75A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4" t="82560" r="25995" b="5849"/>
            <a:stretch/>
          </p:blipFill>
          <p:spPr bwMode="auto">
            <a:xfrm>
              <a:off x="10164792" y="6015403"/>
              <a:ext cx="1440000" cy="279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kstniOkvir 21">
              <a:extLst>
                <a:ext uri="{FF2B5EF4-FFF2-40B4-BE49-F238E27FC236}">
                  <a16:creationId xmlns:a16="http://schemas.microsoft.com/office/drawing/2014/main" id="{8C739C33-7CF9-44DA-B51E-C03C6391C1EA}"/>
                </a:ext>
              </a:extLst>
            </p:cNvPr>
            <p:cNvSpPr txBox="1"/>
            <p:nvPr/>
          </p:nvSpPr>
          <p:spPr>
            <a:xfrm>
              <a:off x="10164791" y="5806180"/>
              <a:ext cx="1548216" cy="769441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hr-HR" sz="1600" dirty="0">
                  <a:latin typeface="+mj-lt"/>
                </a:rPr>
                <a:t>DIGITALNI ELEKTRIČNI SIGNAL</a:t>
              </a:r>
            </a:p>
            <a:p>
              <a:pPr algn="ctr"/>
              <a:endParaRPr lang="hr-HR" sz="1200" dirty="0">
                <a:latin typeface="+mj-lt"/>
              </a:endParaRPr>
            </a:p>
            <a:p>
              <a:r>
                <a:rPr lang="hr-HR" sz="1600" dirty="0">
                  <a:latin typeface="+mj-lt"/>
                </a:rPr>
                <a:t>0   0   1   1    1    0    0   1    0   1    0</a:t>
              </a:r>
            </a:p>
          </p:txBody>
        </p:sp>
      </p:grpSp>
      <p:pic>
        <p:nvPicPr>
          <p:cNvPr id="9" name="Slika 8">
            <a:extLst>
              <a:ext uri="{FF2B5EF4-FFF2-40B4-BE49-F238E27FC236}">
                <a16:creationId xmlns:a16="http://schemas.microsoft.com/office/drawing/2014/main" id="{601CDD3D-E6B3-414B-8F55-94E13EF2F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81" y="3410003"/>
            <a:ext cx="5586686" cy="33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1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>
            <a:extLst>
              <a:ext uri="{FF2B5EF4-FFF2-40B4-BE49-F238E27FC236}">
                <a16:creationId xmlns:a16="http://schemas.microsoft.com/office/drawing/2014/main" id="{05747D4E-3255-4066-BC21-DA5C0FBE4F19}"/>
              </a:ext>
            </a:extLst>
          </p:cNvPr>
          <p:cNvSpPr/>
          <p:nvPr/>
        </p:nvSpPr>
        <p:spPr>
          <a:xfrm>
            <a:off x="6905844" y="1416062"/>
            <a:ext cx="1023924" cy="1499616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r-HR" dirty="0">
                <a:solidFill>
                  <a:schemeClr val="tx1"/>
                </a:solidFill>
                <a:latin typeface="+mj-lt"/>
              </a:rPr>
              <a:t>ULAZNI REGISTAR</a:t>
            </a:r>
          </a:p>
          <a:p>
            <a:pPr algn="ctr"/>
            <a:endParaRPr lang="hr-HR" dirty="0">
              <a:solidFill>
                <a:schemeClr val="tx1"/>
              </a:solidFill>
              <a:latin typeface="+mj-lt"/>
            </a:endParaRPr>
          </a:p>
          <a:p>
            <a:pPr algn="ctr"/>
            <a:endParaRPr lang="hr-HR" sz="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hr-HR" sz="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hr-HR" sz="7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hr-HR" dirty="0">
                <a:solidFill>
                  <a:schemeClr val="tx1"/>
                </a:solidFill>
                <a:latin typeface="+mj-lt"/>
              </a:rPr>
              <a:t>  (1 BIT)</a:t>
            </a:r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872EADCF-F246-4BD4-9E37-EE2903CBAECC}"/>
              </a:ext>
            </a:extLst>
          </p:cNvPr>
          <p:cNvSpPr/>
          <p:nvPr/>
        </p:nvSpPr>
        <p:spPr>
          <a:xfrm>
            <a:off x="7301602" y="2013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9" name="Pravokutnik 18">
            <a:extLst>
              <a:ext uri="{FF2B5EF4-FFF2-40B4-BE49-F238E27FC236}">
                <a16:creationId xmlns:a16="http://schemas.microsoft.com/office/drawing/2014/main" id="{47498EB4-A102-4F94-A4B1-9FD5A72DD076}"/>
              </a:ext>
            </a:extLst>
          </p:cNvPr>
          <p:cNvSpPr/>
          <p:nvPr/>
        </p:nvSpPr>
        <p:spPr>
          <a:xfrm>
            <a:off x="7929766" y="1416062"/>
            <a:ext cx="3208232" cy="1499616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r-HR" sz="2000" dirty="0">
                <a:solidFill>
                  <a:schemeClr val="tx1"/>
                </a:solidFill>
                <a:latin typeface="+mj-lt"/>
              </a:rPr>
              <a:t>IZLAZNI UREĐAJ</a:t>
            </a:r>
          </a:p>
          <a:p>
            <a:pPr algn="ctr"/>
            <a:endParaRPr lang="hr-HR" sz="20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hr-HR" sz="20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hr-HR" sz="2000" dirty="0">
                <a:solidFill>
                  <a:schemeClr val="tx1"/>
                </a:solidFill>
                <a:latin typeface="+mj-lt"/>
              </a:rPr>
              <a:t>REGISTAR (8 BITOVA)</a:t>
            </a:r>
          </a:p>
        </p:txBody>
      </p:sp>
      <p:sp>
        <p:nvSpPr>
          <p:cNvPr id="53" name="Pravokutnik 52">
            <a:extLst>
              <a:ext uri="{FF2B5EF4-FFF2-40B4-BE49-F238E27FC236}">
                <a16:creationId xmlns:a16="http://schemas.microsoft.com/office/drawing/2014/main" id="{CC522101-CB58-4A49-9058-BBA431165409}"/>
              </a:ext>
            </a:extLst>
          </p:cNvPr>
          <p:cNvSpPr/>
          <p:nvPr/>
        </p:nvSpPr>
        <p:spPr>
          <a:xfrm>
            <a:off x="10630426" y="2013244"/>
            <a:ext cx="324000" cy="32400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54" name="Pravokutnik 53">
            <a:extLst>
              <a:ext uri="{FF2B5EF4-FFF2-40B4-BE49-F238E27FC236}">
                <a16:creationId xmlns:a16="http://schemas.microsoft.com/office/drawing/2014/main" id="{51AB64B0-FAE6-4D5A-BA3F-97232511287F}"/>
              </a:ext>
            </a:extLst>
          </p:cNvPr>
          <p:cNvSpPr/>
          <p:nvPr/>
        </p:nvSpPr>
        <p:spPr>
          <a:xfrm>
            <a:off x="8154902" y="2013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55" name="Pravokutnik 54">
            <a:extLst>
              <a:ext uri="{FF2B5EF4-FFF2-40B4-BE49-F238E27FC236}">
                <a16:creationId xmlns:a16="http://schemas.microsoft.com/office/drawing/2014/main" id="{F2E38C69-9F07-46BD-B5A5-5A00456FE449}"/>
              </a:ext>
            </a:extLst>
          </p:cNvPr>
          <p:cNvSpPr/>
          <p:nvPr/>
        </p:nvSpPr>
        <p:spPr>
          <a:xfrm>
            <a:off x="8508548" y="2013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56" name="Pravokutnik 55">
            <a:extLst>
              <a:ext uri="{FF2B5EF4-FFF2-40B4-BE49-F238E27FC236}">
                <a16:creationId xmlns:a16="http://schemas.microsoft.com/office/drawing/2014/main" id="{6224DFE3-1110-4830-9CC2-814B0A72284B}"/>
              </a:ext>
            </a:extLst>
          </p:cNvPr>
          <p:cNvSpPr/>
          <p:nvPr/>
        </p:nvSpPr>
        <p:spPr>
          <a:xfrm>
            <a:off x="8862194" y="2013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57" name="Pravokutnik 56">
            <a:extLst>
              <a:ext uri="{FF2B5EF4-FFF2-40B4-BE49-F238E27FC236}">
                <a16:creationId xmlns:a16="http://schemas.microsoft.com/office/drawing/2014/main" id="{79D8725A-21EA-45C9-96BF-76D16A2932C4}"/>
              </a:ext>
            </a:extLst>
          </p:cNvPr>
          <p:cNvSpPr/>
          <p:nvPr/>
        </p:nvSpPr>
        <p:spPr>
          <a:xfrm>
            <a:off x="9215840" y="2013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58" name="Pravokutnik 57">
            <a:extLst>
              <a:ext uri="{FF2B5EF4-FFF2-40B4-BE49-F238E27FC236}">
                <a16:creationId xmlns:a16="http://schemas.microsoft.com/office/drawing/2014/main" id="{2D4343D2-87C2-4E06-821F-679035BAED14}"/>
              </a:ext>
            </a:extLst>
          </p:cNvPr>
          <p:cNvSpPr/>
          <p:nvPr/>
        </p:nvSpPr>
        <p:spPr>
          <a:xfrm>
            <a:off x="9569486" y="2013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59" name="Pravokutnik 58">
            <a:extLst>
              <a:ext uri="{FF2B5EF4-FFF2-40B4-BE49-F238E27FC236}">
                <a16:creationId xmlns:a16="http://schemas.microsoft.com/office/drawing/2014/main" id="{C2ACE221-F1F4-4974-B52B-697529B45F9B}"/>
              </a:ext>
            </a:extLst>
          </p:cNvPr>
          <p:cNvSpPr/>
          <p:nvPr/>
        </p:nvSpPr>
        <p:spPr>
          <a:xfrm>
            <a:off x="9923132" y="2013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60" name="Pravokutnik 59">
            <a:extLst>
              <a:ext uri="{FF2B5EF4-FFF2-40B4-BE49-F238E27FC236}">
                <a16:creationId xmlns:a16="http://schemas.microsoft.com/office/drawing/2014/main" id="{B29A09A9-E013-45ED-9759-B88E27627096}"/>
              </a:ext>
            </a:extLst>
          </p:cNvPr>
          <p:cNvSpPr/>
          <p:nvPr/>
        </p:nvSpPr>
        <p:spPr>
          <a:xfrm>
            <a:off x="10276778" y="2013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428B7DD-4D27-4444-872B-D8F9CB649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7"/>
            <a:ext cx="9720072" cy="860510"/>
          </a:xfrm>
        </p:spPr>
        <p:txBody>
          <a:bodyPr>
            <a:normAutofit/>
          </a:bodyPr>
          <a:lstStyle/>
          <a:p>
            <a:r>
              <a:rPr lang="hr-HR" sz="3600" dirty="0"/>
              <a:t>Serijski prijenos podataka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F331E88-4D4B-4C28-9493-43150366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1049" y="813974"/>
            <a:ext cx="525600" cy="223200"/>
          </a:xfrm>
        </p:spPr>
        <p:txBody>
          <a:bodyPr/>
          <a:lstStyle/>
          <a:p>
            <a:pPr algn="r"/>
            <a:fld id="{01202ABA-4255-437F-806F-30FBBB662D1B}" type="slidenum">
              <a:rPr lang="hr-HR" sz="2000" smtClean="0"/>
              <a:pPr algn="r"/>
              <a:t>17</a:t>
            </a:fld>
            <a:endParaRPr lang="hr-HR" sz="2000"/>
          </a:p>
        </p:txBody>
      </p:sp>
      <p:sp>
        <p:nvSpPr>
          <p:cNvPr id="5" name="Rezervirano mjesto podnožja 5">
            <a:extLst>
              <a:ext uri="{FF2B5EF4-FFF2-40B4-BE49-F238E27FC236}">
                <a16:creationId xmlns:a16="http://schemas.microsoft.com/office/drawing/2014/main" id="{C03779DA-F65A-4E0A-AF5D-2501B98A4D43}"/>
              </a:ext>
            </a:extLst>
          </p:cNvPr>
          <p:cNvSpPr txBox="1">
            <a:spLocks/>
          </p:cNvSpPr>
          <p:nvPr/>
        </p:nvSpPr>
        <p:spPr>
          <a:xfrm>
            <a:off x="-29042" y="1527697"/>
            <a:ext cx="828034" cy="31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/>
              <a:t>© Boško Šetka</a:t>
            </a:r>
            <a:endParaRPr lang="hr-HR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5A3CCBB2-7070-42AF-8909-B2B5948B6206}"/>
              </a:ext>
            </a:extLst>
          </p:cNvPr>
          <p:cNvSpPr/>
          <p:nvPr/>
        </p:nvSpPr>
        <p:spPr>
          <a:xfrm>
            <a:off x="1125565" y="1416062"/>
            <a:ext cx="3208232" cy="149961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r-HR" sz="2000" dirty="0">
                <a:latin typeface="+mj-lt"/>
              </a:rPr>
              <a:t>PROCESOR</a:t>
            </a:r>
          </a:p>
          <a:p>
            <a:pPr algn="ctr"/>
            <a:endParaRPr lang="hr-HR" sz="2000" dirty="0">
              <a:latin typeface="+mj-lt"/>
            </a:endParaRPr>
          </a:p>
          <a:p>
            <a:pPr algn="ctr"/>
            <a:endParaRPr lang="hr-HR" sz="2000" dirty="0">
              <a:latin typeface="+mj-lt"/>
            </a:endParaRPr>
          </a:p>
          <a:p>
            <a:pPr algn="ctr"/>
            <a:r>
              <a:rPr lang="hr-HR" sz="2000" dirty="0">
                <a:latin typeface="+mj-lt"/>
              </a:rPr>
              <a:t>REGISTAR (8 BITOVA)</a:t>
            </a: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0326C55F-4067-4C30-82E8-AD30D2E735E1}"/>
              </a:ext>
            </a:extLst>
          </p:cNvPr>
          <p:cNvSpPr/>
          <p:nvPr/>
        </p:nvSpPr>
        <p:spPr>
          <a:xfrm>
            <a:off x="4333797" y="1416062"/>
            <a:ext cx="1023922" cy="149961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r-HR" dirty="0">
                <a:latin typeface="+mj-lt"/>
              </a:rPr>
              <a:t>IZLAZNI REGISTAR</a:t>
            </a:r>
          </a:p>
          <a:p>
            <a:pPr algn="ctr"/>
            <a:endParaRPr lang="hr-HR" dirty="0">
              <a:latin typeface="+mj-lt"/>
            </a:endParaRPr>
          </a:p>
          <a:p>
            <a:pPr algn="ctr"/>
            <a:endParaRPr lang="hr-HR" sz="700" dirty="0">
              <a:latin typeface="+mj-lt"/>
            </a:endParaRPr>
          </a:p>
          <a:p>
            <a:pPr algn="ctr"/>
            <a:endParaRPr lang="hr-HR" sz="700" dirty="0">
              <a:latin typeface="+mj-lt"/>
            </a:endParaRPr>
          </a:p>
          <a:p>
            <a:pPr algn="ctr"/>
            <a:endParaRPr lang="hr-HR" sz="700" dirty="0">
              <a:latin typeface="+mj-lt"/>
            </a:endParaRPr>
          </a:p>
          <a:p>
            <a:r>
              <a:rPr lang="hr-HR" dirty="0">
                <a:latin typeface="+mj-lt"/>
              </a:rPr>
              <a:t>    (1 BIT)</a:t>
            </a: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04C95127-DFD2-44DD-8E14-18AF8787DDE9}"/>
              </a:ext>
            </a:extLst>
          </p:cNvPr>
          <p:cNvSpPr/>
          <p:nvPr/>
        </p:nvSpPr>
        <p:spPr>
          <a:xfrm>
            <a:off x="4637961" y="2013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7" name="Pravokutnik 26">
            <a:extLst>
              <a:ext uri="{FF2B5EF4-FFF2-40B4-BE49-F238E27FC236}">
                <a16:creationId xmlns:a16="http://schemas.microsoft.com/office/drawing/2014/main" id="{203D7B57-9250-4C6C-A477-3A7D9C2E72EA}"/>
              </a:ext>
            </a:extLst>
          </p:cNvPr>
          <p:cNvSpPr/>
          <p:nvPr/>
        </p:nvSpPr>
        <p:spPr>
          <a:xfrm>
            <a:off x="10630426" y="2013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cxnSp>
        <p:nvCxnSpPr>
          <p:cNvPr id="31" name="Ravni poveznik 30">
            <a:extLst>
              <a:ext uri="{FF2B5EF4-FFF2-40B4-BE49-F238E27FC236}">
                <a16:creationId xmlns:a16="http://schemas.microsoft.com/office/drawing/2014/main" id="{58A285AA-41C2-4DC1-A151-BEBCB7661127}"/>
              </a:ext>
            </a:extLst>
          </p:cNvPr>
          <p:cNvCxnSpPr>
            <a:cxnSpLocks/>
          </p:cNvCxnSpPr>
          <p:nvPr/>
        </p:nvCxnSpPr>
        <p:spPr>
          <a:xfrm>
            <a:off x="4961961" y="2270494"/>
            <a:ext cx="23396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8854D0C5-3F1C-444D-8B4D-F68A8C1B7F7B}"/>
              </a:ext>
            </a:extLst>
          </p:cNvPr>
          <p:cNvSpPr txBox="1"/>
          <p:nvPr/>
        </p:nvSpPr>
        <p:spPr>
          <a:xfrm>
            <a:off x="5286908" y="2202035"/>
            <a:ext cx="170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FF0000"/>
                </a:solidFill>
                <a:latin typeface="+mj-lt"/>
              </a:rPr>
              <a:t>Podatkovni vod</a:t>
            </a:r>
          </a:p>
        </p:txBody>
      </p:sp>
      <p:sp>
        <p:nvSpPr>
          <p:cNvPr id="37" name="Prostoručno: oblik 36">
            <a:extLst>
              <a:ext uri="{FF2B5EF4-FFF2-40B4-BE49-F238E27FC236}">
                <a16:creationId xmlns:a16="http://schemas.microsoft.com/office/drawing/2014/main" id="{B6B074F1-2066-4E88-8D3B-C09BFADDE917}"/>
              </a:ext>
            </a:extLst>
          </p:cNvPr>
          <p:cNvSpPr/>
          <p:nvPr/>
        </p:nvSpPr>
        <p:spPr>
          <a:xfrm>
            <a:off x="4815446" y="2341499"/>
            <a:ext cx="2639291" cy="252000"/>
          </a:xfrm>
          <a:custGeom>
            <a:avLst/>
            <a:gdLst>
              <a:gd name="connsiteX0" fmla="*/ 2670464 w 2670464"/>
              <a:gd name="connsiteY0" fmla="*/ 0 h 436418"/>
              <a:gd name="connsiteX1" fmla="*/ 2670464 w 2670464"/>
              <a:gd name="connsiteY1" fmla="*/ 436418 h 436418"/>
              <a:gd name="connsiteX2" fmla="*/ 31173 w 2670464"/>
              <a:gd name="connsiteY2" fmla="*/ 436418 h 436418"/>
              <a:gd name="connsiteX3" fmla="*/ 31173 w 2670464"/>
              <a:gd name="connsiteY3" fmla="*/ 0 h 436418"/>
              <a:gd name="connsiteX4" fmla="*/ 0 w 2670464"/>
              <a:gd name="connsiteY4" fmla="*/ 0 h 436418"/>
              <a:gd name="connsiteX0" fmla="*/ 2639291 w 2639291"/>
              <a:gd name="connsiteY0" fmla="*/ 0 h 436418"/>
              <a:gd name="connsiteX1" fmla="*/ 2639291 w 2639291"/>
              <a:gd name="connsiteY1" fmla="*/ 436418 h 436418"/>
              <a:gd name="connsiteX2" fmla="*/ 0 w 2639291"/>
              <a:gd name="connsiteY2" fmla="*/ 436418 h 436418"/>
              <a:gd name="connsiteX3" fmla="*/ 0 w 2639291"/>
              <a:gd name="connsiteY3" fmla="*/ 0 h 43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9291" h="436418">
                <a:moveTo>
                  <a:pt x="2639291" y="0"/>
                </a:moveTo>
                <a:lnTo>
                  <a:pt x="2639291" y="436418"/>
                </a:lnTo>
                <a:lnTo>
                  <a:pt x="0" y="436418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F9E83810-71F4-46F2-BC5F-73012208C52E}"/>
              </a:ext>
            </a:extLst>
          </p:cNvPr>
          <p:cNvSpPr txBox="1"/>
          <p:nvPr/>
        </p:nvSpPr>
        <p:spPr>
          <a:xfrm>
            <a:off x="5286908" y="2518872"/>
            <a:ext cx="170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00B050"/>
                </a:solidFill>
                <a:latin typeface="+mj-lt"/>
              </a:rPr>
              <a:t>Povratni vod</a:t>
            </a:r>
          </a:p>
        </p:txBody>
      </p:sp>
      <p:sp>
        <p:nvSpPr>
          <p:cNvPr id="39" name="TekstniOkvir 38">
            <a:extLst>
              <a:ext uri="{FF2B5EF4-FFF2-40B4-BE49-F238E27FC236}">
                <a16:creationId xmlns:a16="http://schemas.microsoft.com/office/drawing/2014/main" id="{19536640-F641-4E1F-95FF-187D28E0C635}"/>
              </a:ext>
            </a:extLst>
          </p:cNvPr>
          <p:cNvSpPr txBox="1"/>
          <p:nvPr/>
        </p:nvSpPr>
        <p:spPr>
          <a:xfrm>
            <a:off x="5286908" y="1682698"/>
            <a:ext cx="170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+mj-lt"/>
              </a:rPr>
              <a:t>Električni impuls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90163BAC-DE39-472F-95D7-DFD4BF59AB09}"/>
              </a:ext>
            </a:extLst>
          </p:cNvPr>
          <p:cNvSpPr/>
          <p:nvPr/>
        </p:nvSpPr>
        <p:spPr>
          <a:xfrm>
            <a:off x="1350701" y="2013244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CD67340A-7383-4AD4-B8A1-B4EEED56E3BC}"/>
              </a:ext>
            </a:extLst>
          </p:cNvPr>
          <p:cNvSpPr/>
          <p:nvPr/>
        </p:nvSpPr>
        <p:spPr>
          <a:xfrm>
            <a:off x="1704347" y="2013244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0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690A5E17-8B1E-4EA2-AC54-FE3BF993267A}"/>
              </a:ext>
            </a:extLst>
          </p:cNvPr>
          <p:cNvSpPr/>
          <p:nvPr/>
        </p:nvSpPr>
        <p:spPr>
          <a:xfrm>
            <a:off x="2057993" y="2013244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6A0875C1-7E02-48B8-8F24-3170EF95FE3C}"/>
              </a:ext>
            </a:extLst>
          </p:cNvPr>
          <p:cNvSpPr/>
          <p:nvPr/>
        </p:nvSpPr>
        <p:spPr>
          <a:xfrm>
            <a:off x="2411639" y="2013244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DCC32F42-ADDF-44CF-885B-7BB29725C0CC}"/>
              </a:ext>
            </a:extLst>
          </p:cNvPr>
          <p:cNvSpPr/>
          <p:nvPr/>
        </p:nvSpPr>
        <p:spPr>
          <a:xfrm>
            <a:off x="2765285" y="2013244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778B2C31-3419-48F7-AC52-82E3F17B0804}"/>
              </a:ext>
            </a:extLst>
          </p:cNvPr>
          <p:cNvSpPr/>
          <p:nvPr/>
        </p:nvSpPr>
        <p:spPr>
          <a:xfrm>
            <a:off x="3118931" y="2013244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0</a:t>
            </a: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0DE7195E-B1AA-4C56-8F96-CAC1C347C628}"/>
              </a:ext>
            </a:extLst>
          </p:cNvPr>
          <p:cNvSpPr/>
          <p:nvPr/>
        </p:nvSpPr>
        <p:spPr>
          <a:xfrm>
            <a:off x="3472577" y="2013244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83910E26-FB52-426B-A790-6250BE0BDAAF}"/>
              </a:ext>
            </a:extLst>
          </p:cNvPr>
          <p:cNvSpPr/>
          <p:nvPr/>
        </p:nvSpPr>
        <p:spPr>
          <a:xfrm>
            <a:off x="3826225" y="2013244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50" name="Pravokutnik 49">
            <a:extLst>
              <a:ext uri="{FF2B5EF4-FFF2-40B4-BE49-F238E27FC236}">
                <a16:creationId xmlns:a16="http://schemas.microsoft.com/office/drawing/2014/main" id="{7DC0222A-8310-4D93-9442-D84A9AEB79C3}"/>
              </a:ext>
            </a:extLst>
          </p:cNvPr>
          <p:cNvSpPr/>
          <p:nvPr/>
        </p:nvSpPr>
        <p:spPr>
          <a:xfrm>
            <a:off x="3472577" y="2013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1</a:t>
            </a:r>
          </a:p>
        </p:txBody>
      </p:sp>
      <p:sp>
        <p:nvSpPr>
          <p:cNvPr id="51" name="Pravokutnik 50">
            <a:extLst>
              <a:ext uri="{FF2B5EF4-FFF2-40B4-BE49-F238E27FC236}">
                <a16:creationId xmlns:a16="http://schemas.microsoft.com/office/drawing/2014/main" id="{6D61AD9A-B964-49A5-AD84-7EE12B7DFD35}"/>
              </a:ext>
            </a:extLst>
          </p:cNvPr>
          <p:cNvSpPr/>
          <p:nvPr/>
        </p:nvSpPr>
        <p:spPr>
          <a:xfrm>
            <a:off x="3826225" y="2013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1</a:t>
            </a:r>
          </a:p>
        </p:txBody>
      </p:sp>
      <p:sp>
        <p:nvSpPr>
          <p:cNvPr id="41" name="Prostoručno: oblik 40">
            <a:extLst>
              <a:ext uri="{FF2B5EF4-FFF2-40B4-BE49-F238E27FC236}">
                <a16:creationId xmlns:a16="http://schemas.microsoft.com/office/drawing/2014/main" id="{18774568-FF81-4A79-8AEC-DC116B1B2505}"/>
              </a:ext>
            </a:extLst>
          </p:cNvPr>
          <p:cNvSpPr/>
          <p:nvPr/>
        </p:nvSpPr>
        <p:spPr>
          <a:xfrm>
            <a:off x="5015280" y="2031242"/>
            <a:ext cx="274745" cy="252000"/>
          </a:xfrm>
          <a:custGeom>
            <a:avLst/>
            <a:gdLst>
              <a:gd name="connsiteX0" fmla="*/ 0 w 457200"/>
              <a:gd name="connsiteY0" fmla="*/ 384464 h 384464"/>
              <a:gd name="connsiteX1" fmla="*/ 0 w 457200"/>
              <a:gd name="connsiteY1" fmla="*/ 0 h 384464"/>
              <a:gd name="connsiteX2" fmla="*/ 457200 w 457200"/>
              <a:gd name="connsiteY2" fmla="*/ 0 h 384464"/>
              <a:gd name="connsiteX3" fmla="*/ 457200 w 457200"/>
              <a:gd name="connsiteY3" fmla="*/ 374073 h 38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384464">
                <a:moveTo>
                  <a:pt x="0" y="384464"/>
                </a:moveTo>
                <a:lnTo>
                  <a:pt x="0" y="0"/>
                </a:lnTo>
                <a:lnTo>
                  <a:pt x="457200" y="0"/>
                </a:lnTo>
                <a:lnTo>
                  <a:pt x="457200" y="374073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43" name="Ravni poveznik 42">
            <a:extLst>
              <a:ext uri="{FF2B5EF4-FFF2-40B4-BE49-F238E27FC236}">
                <a16:creationId xmlns:a16="http://schemas.microsoft.com/office/drawing/2014/main" id="{1C1DD63C-6CD3-4D74-BDD2-03E2F0002CCE}"/>
              </a:ext>
            </a:extLst>
          </p:cNvPr>
          <p:cNvCxnSpPr>
            <a:cxnSpLocks/>
          </p:cNvCxnSpPr>
          <p:nvPr/>
        </p:nvCxnSpPr>
        <p:spPr>
          <a:xfrm>
            <a:off x="5008929" y="2270542"/>
            <a:ext cx="28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ravokutnik 51">
            <a:extLst>
              <a:ext uri="{FF2B5EF4-FFF2-40B4-BE49-F238E27FC236}">
                <a16:creationId xmlns:a16="http://schemas.microsoft.com/office/drawing/2014/main" id="{61E8C695-2303-4D66-961E-07A047D3F2BF}"/>
              </a:ext>
            </a:extLst>
          </p:cNvPr>
          <p:cNvSpPr/>
          <p:nvPr/>
        </p:nvSpPr>
        <p:spPr>
          <a:xfrm>
            <a:off x="7301602" y="2013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1</a:t>
            </a:r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id="{641D6EA2-0AB1-4CA0-A94C-9E5422F5169E}"/>
              </a:ext>
            </a:extLst>
          </p:cNvPr>
          <p:cNvSpPr/>
          <p:nvPr/>
        </p:nvSpPr>
        <p:spPr>
          <a:xfrm>
            <a:off x="7301602" y="2013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1</a:t>
            </a:r>
          </a:p>
        </p:txBody>
      </p:sp>
      <p:sp>
        <p:nvSpPr>
          <p:cNvPr id="21" name="Pravokutnik 20">
            <a:extLst>
              <a:ext uri="{FF2B5EF4-FFF2-40B4-BE49-F238E27FC236}">
                <a16:creationId xmlns:a16="http://schemas.microsoft.com/office/drawing/2014/main" id="{932A2779-3388-4F27-A02A-7ADF5604C035}"/>
              </a:ext>
            </a:extLst>
          </p:cNvPr>
          <p:cNvSpPr/>
          <p:nvPr/>
        </p:nvSpPr>
        <p:spPr>
          <a:xfrm>
            <a:off x="7301602" y="2013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0</a:t>
            </a:r>
          </a:p>
        </p:txBody>
      </p:sp>
      <p:sp>
        <p:nvSpPr>
          <p:cNvPr id="22" name="Pravokutnik 21">
            <a:extLst>
              <a:ext uri="{FF2B5EF4-FFF2-40B4-BE49-F238E27FC236}">
                <a16:creationId xmlns:a16="http://schemas.microsoft.com/office/drawing/2014/main" id="{162B7010-ED72-4444-BC69-DD2C42D28CDC}"/>
              </a:ext>
            </a:extLst>
          </p:cNvPr>
          <p:cNvSpPr/>
          <p:nvPr/>
        </p:nvSpPr>
        <p:spPr>
          <a:xfrm>
            <a:off x="7301602" y="2013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1</a:t>
            </a:r>
          </a:p>
        </p:txBody>
      </p:sp>
      <p:sp>
        <p:nvSpPr>
          <p:cNvPr id="23" name="Pravokutnik 22">
            <a:extLst>
              <a:ext uri="{FF2B5EF4-FFF2-40B4-BE49-F238E27FC236}">
                <a16:creationId xmlns:a16="http://schemas.microsoft.com/office/drawing/2014/main" id="{6C396DB2-37A9-4281-A046-D676FC56F422}"/>
              </a:ext>
            </a:extLst>
          </p:cNvPr>
          <p:cNvSpPr/>
          <p:nvPr/>
        </p:nvSpPr>
        <p:spPr>
          <a:xfrm>
            <a:off x="7301602" y="2013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1</a:t>
            </a:r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A9453E1F-0A71-4C10-A891-B093F3B90896}"/>
              </a:ext>
            </a:extLst>
          </p:cNvPr>
          <p:cNvSpPr/>
          <p:nvPr/>
        </p:nvSpPr>
        <p:spPr>
          <a:xfrm>
            <a:off x="7301602" y="2013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1</a:t>
            </a:r>
          </a:p>
        </p:txBody>
      </p:sp>
      <p:sp>
        <p:nvSpPr>
          <p:cNvPr id="25" name="Pravokutnik 24">
            <a:extLst>
              <a:ext uri="{FF2B5EF4-FFF2-40B4-BE49-F238E27FC236}">
                <a16:creationId xmlns:a16="http://schemas.microsoft.com/office/drawing/2014/main" id="{042C4799-BB0B-42D0-B5B3-8D6CB4BEA3AA}"/>
              </a:ext>
            </a:extLst>
          </p:cNvPr>
          <p:cNvSpPr/>
          <p:nvPr/>
        </p:nvSpPr>
        <p:spPr>
          <a:xfrm>
            <a:off x="7301602" y="2013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0</a:t>
            </a:r>
          </a:p>
        </p:txBody>
      </p:sp>
      <p:sp>
        <p:nvSpPr>
          <p:cNvPr id="26" name="Pravokutnik 25">
            <a:extLst>
              <a:ext uri="{FF2B5EF4-FFF2-40B4-BE49-F238E27FC236}">
                <a16:creationId xmlns:a16="http://schemas.microsoft.com/office/drawing/2014/main" id="{69969837-4913-4B63-9FF0-49FF6844CB00}"/>
              </a:ext>
            </a:extLst>
          </p:cNvPr>
          <p:cNvSpPr/>
          <p:nvPr/>
        </p:nvSpPr>
        <p:spPr>
          <a:xfrm>
            <a:off x="7301602" y="2013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1</a:t>
            </a:r>
          </a:p>
        </p:txBody>
      </p:sp>
      <p:sp>
        <p:nvSpPr>
          <p:cNvPr id="49" name="Pravokutnik 48">
            <a:extLst>
              <a:ext uri="{FF2B5EF4-FFF2-40B4-BE49-F238E27FC236}">
                <a16:creationId xmlns:a16="http://schemas.microsoft.com/office/drawing/2014/main" id="{B192B931-3148-4479-8943-BA197ECA45D2}"/>
              </a:ext>
            </a:extLst>
          </p:cNvPr>
          <p:cNvSpPr/>
          <p:nvPr/>
        </p:nvSpPr>
        <p:spPr>
          <a:xfrm>
            <a:off x="3118931" y="2013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0</a:t>
            </a:r>
          </a:p>
        </p:txBody>
      </p:sp>
      <p:sp>
        <p:nvSpPr>
          <p:cNvPr id="48" name="Pravokutnik 47">
            <a:extLst>
              <a:ext uri="{FF2B5EF4-FFF2-40B4-BE49-F238E27FC236}">
                <a16:creationId xmlns:a16="http://schemas.microsoft.com/office/drawing/2014/main" id="{FFD5DBEA-4745-402F-8A66-387E9A417BEE}"/>
              </a:ext>
            </a:extLst>
          </p:cNvPr>
          <p:cNvSpPr/>
          <p:nvPr/>
        </p:nvSpPr>
        <p:spPr>
          <a:xfrm>
            <a:off x="2765285" y="2013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1</a:t>
            </a:r>
          </a:p>
        </p:txBody>
      </p:sp>
      <p:sp>
        <p:nvSpPr>
          <p:cNvPr id="47" name="Pravokutnik 46">
            <a:extLst>
              <a:ext uri="{FF2B5EF4-FFF2-40B4-BE49-F238E27FC236}">
                <a16:creationId xmlns:a16="http://schemas.microsoft.com/office/drawing/2014/main" id="{795BD9A9-07B5-4338-8571-D562D50F697A}"/>
              </a:ext>
            </a:extLst>
          </p:cNvPr>
          <p:cNvSpPr/>
          <p:nvPr/>
        </p:nvSpPr>
        <p:spPr>
          <a:xfrm>
            <a:off x="2411639" y="2013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1</a:t>
            </a:r>
          </a:p>
        </p:txBody>
      </p:sp>
      <p:sp>
        <p:nvSpPr>
          <p:cNvPr id="46" name="Pravokutnik 45">
            <a:extLst>
              <a:ext uri="{FF2B5EF4-FFF2-40B4-BE49-F238E27FC236}">
                <a16:creationId xmlns:a16="http://schemas.microsoft.com/office/drawing/2014/main" id="{CFDC7A85-FB67-4C6F-9D61-A9AD2508615E}"/>
              </a:ext>
            </a:extLst>
          </p:cNvPr>
          <p:cNvSpPr/>
          <p:nvPr/>
        </p:nvSpPr>
        <p:spPr>
          <a:xfrm>
            <a:off x="2057993" y="2013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1</a:t>
            </a:r>
          </a:p>
        </p:txBody>
      </p:sp>
      <p:sp>
        <p:nvSpPr>
          <p:cNvPr id="45" name="Pravokutnik 44">
            <a:extLst>
              <a:ext uri="{FF2B5EF4-FFF2-40B4-BE49-F238E27FC236}">
                <a16:creationId xmlns:a16="http://schemas.microsoft.com/office/drawing/2014/main" id="{0C17FD24-BA97-42D8-8263-2458EE2A76B7}"/>
              </a:ext>
            </a:extLst>
          </p:cNvPr>
          <p:cNvSpPr/>
          <p:nvPr/>
        </p:nvSpPr>
        <p:spPr>
          <a:xfrm>
            <a:off x="1704347" y="2013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0</a:t>
            </a:r>
          </a:p>
        </p:txBody>
      </p:sp>
      <p:sp>
        <p:nvSpPr>
          <p:cNvPr id="44" name="Pravokutnik 43">
            <a:extLst>
              <a:ext uri="{FF2B5EF4-FFF2-40B4-BE49-F238E27FC236}">
                <a16:creationId xmlns:a16="http://schemas.microsoft.com/office/drawing/2014/main" id="{3AD2617A-D8F5-4CF5-BFED-56E044A3DEB1}"/>
              </a:ext>
            </a:extLst>
          </p:cNvPr>
          <p:cNvSpPr/>
          <p:nvPr/>
        </p:nvSpPr>
        <p:spPr>
          <a:xfrm>
            <a:off x="1350701" y="2013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1</a:t>
            </a:r>
          </a:p>
        </p:txBody>
      </p:sp>
      <p:sp>
        <p:nvSpPr>
          <p:cNvPr id="61" name="Pravokutnik 60">
            <a:extLst>
              <a:ext uri="{FF2B5EF4-FFF2-40B4-BE49-F238E27FC236}">
                <a16:creationId xmlns:a16="http://schemas.microsoft.com/office/drawing/2014/main" id="{8C8EC671-1D8D-40E8-8433-E988EB4E5B95}"/>
              </a:ext>
            </a:extLst>
          </p:cNvPr>
          <p:cNvSpPr/>
          <p:nvPr/>
        </p:nvSpPr>
        <p:spPr>
          <a:xfrm>
            <a:off x="6905844" y="3194062"/>
            <a:ext cx="1023924" cy="1499616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r-HR" dirty="0">
                <a:solidFill>
                  <a:schemeClr val="tx1"/>
                </a:solidFill>
                <a:latin typeface="+mj-lt"/>
              </a:rPr>
              <a:t>ULAZNI REGISTAR</a:t>
            </a:r>
          </a:p>
          <a:p>
            <a:pPr algn="ctr"/>
            <a:endParaRPr lang="hr-HR" dirty="0">
              <a:solidFill>
                <a:schemeClr val="tx1"/>
              </a:solidFill>
              <a:latin typeface="+mj-lt"/>
            </a:endParaRPr>
          </a:p>
          <a:p>
            <a:pPr algn="ctr"/>
            <a:endParaRPr lang="hr-HR" sz="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hr-HR" sz="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hr-HR" sz="7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hr-HR" dirty="0">
                <a:solidFill>
                  <a:schemeClr val="tx1"/>
                </a:solidFill>
                <a:latin typeface="+mj-lt"/>
              </a:rPr>
              <a:t>  (1 BIT)</a:t>
            </a:r>
          </a:p>
        </p:txBody>
      </p:sp>
      <p:sp>
        <p:nvSpPr>
          <p:cNvPr id="62" name="Pravokutnik 61">
            <a:extLst>
              <a:ext uri="{FF2B5EF4-FFF2-40B4-BE49-F238E27FC236}">
                <a16:creationId xmlns:a16="http://schemas.microsoft.com/office/drawing/2014/main" id="{0309E59F-B311-45E5-93FC-8E39C0C526E3}"/>
              </a:ext>
            </a:extLst>
          </p:cNvPr>
          <p:cNvSpPr/>
          <p:nvPr/>
        </p:nvSpPr>
        <p:spPr>
          <a:xfrm>
            <a:off x="7301602" y="3791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63" name="Pravokutnik 62">
            <a:extLst>
              <a:ext uri="{FF2B5EF4-FFF2-40B4-BE49-F238E27FC236}">
                <a16:creationId xmlns:a16="http://schemas.microsoft.com/office/drawing/2014/main" id="{7660E6EF-EB9C-4C45-988A-947551FB1C2C}"/>
              </a:ext>
            </a:extLst>
          </p:cNvPr>
          <p:cNvSpPr/>
          <p:nvPr/>
        </p:nvSpPr>
        <p:spPr>
          <a:xfrm>
            <a:off x="7929766" y="3194062"/>
            <a:ext cx="3208232" cy="1499616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r-HR" sz="2000" dirty="0">
                <a:solidFill>
                  <a:schemeClr val="tx1"/>
                </a:solidFill>
                <a:latin typeface="+mj-lt"/>
              </a:rPr>
              <a:t>IZLAZNI UREĐAJ</a:t>
            </a:r>
          </a:p>
          <a:p>
            <a:pPr algn="ctr"/>
            <a:endParaRPr lang="hr-HR" sz="20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hr-HR" sz="20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hr-HR" sz="2000" dirty="0">
                <a:solidFill>
                  <a:schemeClr val="tx1"/>
                </a:solidFill>
                <a:latin typeface="+mj-lt"/>
              </a:rPr>
              <a:t>REGISTAR (8 BITOVA)</a:t>
            </a:r>
          </a:p>
        </p:txBody>
      </p:sp>
      <p:sp>
        <p:nvSpPr>
          <p:cNvPr id="64" name="Pravokutnik 63">
            <a:extLst>
              <a:ext uri="{FF2B5EF4-FFF2-40B4-BE49-F238E27FC236}">
                <a16:creationId xmlns:a16="http://schemas.microsoft.com/office/drawing/2014/main" id="{0804EE0E-80C2-4BCB-82C1-6DC6AAA9178F}"/>
              </a:ext>
            </a:extLst>
          </p:cNvPr>
          <p:cNvSpPr/>
          <p:nvPr/>
        </p:nvSpPr>
        <p:spPr>
          <a:xfrm>
            <a:off x="10630426" y="3791244"/>
            <a:ext cx="324000" cy="32400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65" name="Pravokutnik 64">
            <a:extLst>
              <a:ext uri="{FF2B5EF4-FFF2-40B4-BE49-F238E27FC236}">
                <a16:creationId xmlns:a16="http://schemas.microsoft.com/office/drawing/2014/main" id="{B4DD7738-6D6D-4C6C-8707-9ED6D701BAF8}"/>
              </a:ext>
            </a:extLst>
          </p:cNvPr>
          <p:cNvSpPr/>
          <p:nvPr/>
        </p:nvSpPr>
        <p:spPr>
          <a:xfrm>
            <a:off x="8154902" y="3791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66" name="Pravokutnik 65">
            <a:extLst>
              <a:ext uri="{FF2B5EF4-FFF2-40B4-BE49-F238E27FC236}">
                <a16:creationId xmlns:a16="http://schemas.microsoft.com/office/drawing/2014/main" id="{C8A933A9-D445-4CDF-85BE-C1AF48C28CF0}"/>
              </a:ext>
            </a:extLst>
          </p:cNvPr>
          <p:cNvSpPr/>
          <p:nvPr/>
        </p:nvSpPr>
        <p:spPr>
          <a:xfrm>
            <a:off x="8508548" y="3791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67" name="Pravokutnik 66">
            <a:extLst>
              <a:ext uri="{FF2B5EF4-FFF2-40B4-BE49-F238E27FC236}">
                <a16:creationId xmlns:a16="http://schemas.microsoft.com/office/drawing/2014/main" id="{830CAA05-227E-4579-B073-905619D00B11}"/>
              </a:ext>
            </a:extLst>
          </p:cNvPr>
          <p:cNvSpPr/>
          <p:nvPr/>
        </p:nvSpPr>
        <p:spPr>
          <a:xfrm>
            <a:off x="8862194" y="3791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68" name="Pravokutnik 67">
            <a:extLst>
              <a:ext uri="{FF2B5EF4-FFF2-40B4-BE49-F238E27FC236}">
                <a16:creationId xmlns:a16="http://schemas.microsoft.com/office/drawing/2014/main" id="{840DAA2D-6CF5-42D6-A91B-644A91BE9363}"/>
              </a:ext>
            </a:extLst>
          </p:cNvPr>
          <p:cNvSpPr/>
          <p:nvPr/>
        </p:nvSpPr>
        <p:spPr>
          <a:xfrm>
            <a:off x="9215840" y="3791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69" name="Pravokutnik 68">
            <a:extLst>
              <a:ext uri="{FF2B5EF4-FFF2-40B4-BE49-F238E27FC236}">
                <a16:creationId xmlns:a16="http://schemas.microsoft.com/office/drawing/2014/main" id="{CC72F554-00FD-4A31-8BE2-A4B87EEEE04D}"/>
              </a:ext>
            </a:extLst>
          </p:cNvPr>
          <p:cNvSpPr/>
          <p:nvPr/>
        </p:nvSpPr>
        <p:spPr>
          <a:xfrm>
            <a:off x="9569486" y="3791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70" name="Pravokutnik 69">
            <a:extLst>
              <a:ext uri="{FF2B5EF4-FFF2-40B4-BE49-F238E27FC236}">
                <a16:creationId xmlns:a16="http://schemas.microsoft.com/office/drawing/2014/main" id="{952306E3-19A4-4707-A058-9D1F17F5BCC8}"/>
              </a:ext>
            </a:extLst>
          </p:cNvPr>
          <p:cNvSpPr/>
          <p:nvPr/>
        </p:nvSpPr>
        <p:spPr>
          <a:xfrm>
            <a:off x="9923132" y="3791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71" name="Pravokutnik 70">
            <a:extLst>
              <a:ext uri="{FF2B5EF4-FFF2-40B4-BE49-F238E27FC236}">
                <a16:creationId xmlns:a16="http://schemas.microsoft.com/office/drawing/2014/main" id="{E6861ABF-9419-4F6B-8659-61DB1FEE5E12}"/>
              </a:ext>
            </a:extLst>
          </p:cNvPr>
          <p:cNvSpPr/>
          <p:nvPr/>
        </p:nvSpPr>
        <p:spPr>
          <a:xfrm>
            <a:off x="10276778" y="3791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72" name="Pravokutnik 71">
            <a:extLst>
              <a:ext uri="{FF2B5EF4-FFF2-40B4-BE49-F238E27FC236}">
                <a16:creationId xmlns:a16="http://schemas.microsoft.com/office/drawing/2014/main" id="{83A73E10-A1AC-4430-BB4C-194425952515}"/>
              </a:ext>
            </a:extLst>
          </p:cNvPr>
          <p:cNvSpPr/>
          <p:nvPr/>
        </p:nvSpPr>
        <p:spPr>
          <a:xfrm>
            <a:off x="1125565" y="3194062"/>
            <a:ext cx="3208232" cy="149961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r-HR" sz="2000" dirty="0">
                <a:latin typeface="+mj-lt"/>
              </a:rPr>
              <a:t>PROCESOR</a:t>
            </a:r>
          </a:p>
          <a:p>
            <a:pPr algn="ctr"/>
            <a:endParaRPr lang="hr-HR" sz="2000" dirty="0">
              <a:latin typeface="+mj-lt"/>
            </a:endParaRPr>
          </a:p>
          <a:p>
            <a:pPr algn="ctr"/>
            <a:endParaRPr lang="hr-HR" sz="2000" dirty="0">
              <a:latin typeface="+mj-lt"/>
            </a:endParaRPr>
          </a:p>
          <a:p>
            <a:pPr algn="ctr"/>
            <a:r>
              <a:rPr lang="hr-HR" sz="2000" dirty="0">
                <a:latin typeface="+mj-lt"/>
              </a:rPr>
              <a:t>REGISTAR (8 BITOVA)</a:t>
            </a:r>
          </a:p>
        </p:txBody>
      </p:sp>
      <p:sp>
        <p:nvSpPr>
          <p:cNvPr id="73" name="Pravokutnik 72">
            <a:extLst>
              <a:ext uri="{FF2B5EF4-FFF2-40B4-BE49-F238E27FC236}">
                <a16:creationId xmlns:a16="http://schemas.microsoft.com/office/drawing/2014/main" id="{E4910B02-F2C5-4A09-AEB5-52096347F38A}"/>
              </a:ext>
            </a:extLst>
          </p:cNvPr>
          <p:cNvSpPr/>
          <p:nvPr/>
        </p:nvSpPr>
        <p:spPr>
          <a:xfrm>
            <a:off x="4333797" y="3194062"/>
            <a:ext cx="1023922" cy="149961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r-HR" dirty="0">
                <a:latin typeface="+mj-lt"/>
              </a:rPr>
              <a:t>IZLAZNI REGISTAR</a:t>
            </a:r>
          </a:p>
          <a:p>
            <a:pPr algn="ctr"/>
            <a:endParaRPr lang="hr-HR" dirty="0">
              <a:latin typeface="+mj-lt"/>
            </a:endParaRPr>
          </a:p>
          <a:p>
            <a:pPr algn="ctr"/>
            <a:endParaRPr lang="hr-HR" sz="700" dirty="0">
              <a:latin typeface="+mj-lt"/>
            </a:endParaRPr>
          </a:p>
          <a:p>
            <a:pPr algn="ctr"/>
            <a:endParaRPr lang="hr-HR" sz="700" dirty="0">
              <a:latin typeface="+mj-lt"/>
            </a:endParaRPr>
          </a:p>
          <a:p>
            <a:pPr algn="ctr"/>
            <a:endParaRPr lang="hr-HR" sz="700" dirty="0">
              <a:latin typeface="+mj-lt"/>
            </a:endParaRPr>
          </a:p>
          <a:p>
            <a:r>
              <a:rPr lang="hr-HR" dirty="0">
                <a:latin typeface="+mj-lt"/>
              </a:rPr>
              <a:t>    (1 BIT)</a:t>
            </a:r>
          </a:p>
        </p:txBody>
      </p:sp>
      <p:sp>
        <p:nvSpPr>
          <p:cNvPr id="74" name="Pravokutnik 73">
            <a:extLst>
              <a:ext uri="{FF2B5EF4-FFF2-40B4-BE49-F238E27FC236}">
                <a16:creationId xmlns:a16="http://schemas.microsoft.com/office/drawing/2014/main" id="{108E87E0-830A-4753-B103-97D3423075DB}"/>
              </a:ext>
            </a:extLst>
          </p:cNvPr>
          <p:cNvSpPr/>
          <p:nvPr/>
        </p:nvSpPr>
        <p:spPr>
          <a:xfrm>
            <a:off x="4637961" y="3791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75" name="Pravokutnik 74">
            <a:extLst>
              <a:ext uri="{FF2B5EF4-FFF2-40B4-BE49-F238E27FC236}">
                <a16:creationId xmlns:a16="http://schemas.microsoft.com/office/drawing/2014/main" id="{0AC545B0-F884-43EF-B41A-B37DC6106191}"/>
              </a:ext>
            </a:extLst>
          </p:cNvPr>
          <p:cNvSpPr/>
          <p:nvPr/>
        </p:nvSpPr>
        <p:spPr>
          <a:xfrm>
            <a:off x="10630426" y="3791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cxnSp>
        <p:nvCxnSpPr>
          <p:cNvPr id="76" name="Ravni poveznik 75">
            <a:extLst>
              <a:ext uri="{FF2B5EF4-FFF2-40B4-BE49-F238E27FC236}">
                <a16:creationId xmlns:a16="http://schemas.microsoft.com/office/drawing/2014/main" id="{208DAEAA-D158-433B-B669-75C5F3A6F2E4}"/>
              </a:ext>
            </a:extLst>
          </p:cNvPr>
          <p:cNvCxnSpPr>
            <a:cxnSpLocks/>
          </p:cNvCxnSpPr>
          <p:nvPr/>
        </p:nvCxnSpPr>
        <p:spPr>
          <a:xfrm>
            <a:off x="4961961" y="4048494"/>
            <a:ext cx="23396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kstniOkvir 76">
            <a:extLst>
              <a:ext uri="{FF2B5EF4-FFF2-40B4-BE49-F238E27FC236}">
                <a16:creationId xmlns:a16="http://schemas.microsoft.com/office/drawing/2014/main" id="{1FE1747D-2507-46C5-9B7F-33EAE3A0FC12}"/>
              </a:ext>
            </a:extLst>
          </p:cNvPr>
          <p:cNvSpPr txBox="1"/>
          <p:nvPr/>
        </p:nvSpPr>
        <p:spPr>
          <a:xfrm>
            <a:off x="5286908" y="3980035"/>
            <a:ext cx="170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FF0000"/>
                </a:solidFill>
                <a:latin typeface="+mj-lt"/>
              </a:rPr>
              <a:t>Podatkovni vod</a:t>
            </a:r>
          </a:p>
        </p:txBody>
      </p:sp>
      <p:sp>
        <p:nvSpPr>
          <p:cNvPr id="78" name="Prostoručno: oblik 77">
            <a:extLst>
              <a:ext uri="{FF2B5EF4-FFF2-40B4-BE49-F238E27FC236}">
                <a16:creationId xmlns:a16="http://schemas.microsoft.com/office/drawing/2014/main" id="{E7F115F6-B75C-43F1-A6E6-C2FEED646251}"/>
              </a:ext>
            </a:extLst>
          </p:cNvPr>
          <p:cNvSpPr/>
          <p:nvPr/>
        </p:nvSpPr>
        <p:spPr>
          <a:xfrm>
            <a:off x="4815446" y="4119499"/>
            <a:ext cx="2639291" cy="252000"/>
          </a:xfrm>
          <a:custGeom>
            <a:avLst/>
            <a:gdLst>
              <a:gd name="connsiteX0" fmla="*/ 2670464 w 2670464"/>
              <a:gd name="connsiteY0" fmla="*/ 0 h 436418"/>
              <a:gd name="connsiteX1" fmla="*/ 2670464 w 2670464"/>
              <a:gd name="connsiteY1" fmla="*/ 436418 h 436418"/>
              <a:gd name="connsiteX2" fmla="*/ 31173 w 2670464"/>
              <a:gd name="connsiteY2" fmla="*/ 436418 h 436418"/>
              <a:gd name="connsiteX3" fmla="*/ 31173 w 2670464"/>
              <a:gd name="connsiteY3" fmla="*/ 0 h 436418"/>
              <a:gd name="connsiteX4" fmla="*/ 0 w 2670464"/>
              <a:gd name="connsiteY4" fmla="*/ 0 h 436418"/>
              <a:gd name="connsiteX0" fmla="*/ 2639291 w 2639291"/>
              <a:gd name="connsiteY0" fmla="*/ 0 h 436418"/>
              <a:gd name="connsiteX1" fmla="*/ 2639291 w 2639291"/>
              <a:gd name="connsiteY1" fmla="*/ 436418 h 436418"/>
              <a:gd name="connsiteX2" fmla="*/ 0 w 2639291"/>
              <a:gd name="connsiteY2" fmla="*/ 436418 h 436418"/>
              <a:gd name="connsiteX3" fmla="*/ 0 w 2639291"/>
              <a:gd name="connsiteY3" fmla="*/ 0 h 43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9291" h="436418">
                <a:moveTo>
                  <a:pt x="2639291" y="0"/>
                </a:moveTo>
                <a:lnTo>
                  <a:pt x="2639291" y="436418"/>
                </a:lnTo>
                <a:lnTo>
                  <a:pt x="0" y="436418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9" name="TekstniOkvir 78">
            <a:extLst>
              <a:ext uri="{FF2B5EF4-FFF2-40B4-BE49-F238E27FC236}">
                <a16:creationId xmlns:a16="http://schemas.microsoft.com/office/drawing/2014/main" id="{526B82DC-9218-4894-8B3A-9B5AECD11A82}"/>
              </a:ext>
            </a:extLst>
          </p:cNvPr>
          <p:cNvSpPr txBox="1"/>
          <p:nvPr/>
        </p:nvSpPr>
        <p:spPr>
          <a:xfrm>
            <a:off x="5286908" y="4296872"/>
            <a:ext cx="170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00B050"/>
                </a:solidFill>
                <a:latin typeface="+mj-lt"/>
              </a:rPr>
              <a:t>Povratni vod</a:t>
            </a:r>
          </a:p>
        </p:txBody>
      </p:sp>
      <p:sp>
        <p:nvSpPr>
          <p:cNvPr id="80" name="TekstniOkvir 79">
            <a:extLst>
              <a:ext uri="{FF2B5EF4-FFF2-40B4-BE49-F238E27FC236}">
                <a16:creationId xmlns:a16="http://schemas.microsoft.com/office/drawing/2014/main" id="{8A6FAE3B-8254-48AC-B958-EC38E9DA1A44}"/>
              </a:ext>
            </a:extLst>
          </p:cNvPr>
          <p:cNvSpPr txBox="1"/>
          <p:nvPr/>
        </p:nvSpPr>
        <p:spPr>
          <a:xfrm>
            <a:off x="5286908" y="3460698"/>
            <a:ext cx="170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+mj-lt"/>
              </a:rPr>
              <a:t>Električni impuls</a:t>
            </a:r>
          </a:p>
        </p:txBody>
      </p:sp>
      <p:sp>
        <p:nvSpPr>
          <p:cNvPr id="81" name="Pravokutnik 80">
            <a:extLst>
              <a:ext uri="{FF2B5EF4-FFF2-40B4-BE49-F238E27FC236}">
                <a16:creationId xmlns:a16="http://schemas.microsoft.com/office/drawing/2014/main" id="{BAE279FD-74DA-4B27-B827-ECC9ACB2E7F6}"/>
              </a:ext>
            </a:extLst>
          </p:cNvPr>
          <p:cNvSpPr/>
          <p:nvPr/>
        </p:nvSpPr>
        <p:spPr>
          <a:xfrm>
            <a:off x="1350701" y="3791244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82" name="Pravokutnik 81">
            <a:extLst>
              <a:ext uri="{FF2B5EF4-FFF2-40B4-BE49-F238E27FC236}">
                <a16:creationId xmlns:a16="http://schemas.microsoft.com/office/drawing/2014/main" id="{E816C995-671C-4C6D-AD35-54034AAE5D5A}"/>
              </a:ext>
            </a:extLst>
          </p:cNvPr>
          <p:cNvSpPr/>
          <p:nvPr/>
        </p:nvSpPr>
        <p:spPr>
          <a:xfrm>
            <a:off x="1704347" y="3791244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0</a:t>
            </a:r>
          </a:p>
        </p:txBody>
      </p:sp>
      <p:sp>
        <p:nvSpPr>
          <p:cNvPr id="83" name="Pravokutnik 82">
            <a:extLst>
              <a:ext uri="{FF2B5EF4-FFF2-40B4-BE49-F238E27FC236}">
                <a16:creationId xmlns:a16="http://schemas.microsoft.com/office/drawing/2014/main" id="{0B0D0FCD-A2A6-47F3-A1C1-BD59133DC84B}"/>
              </a:ext>
            </a:extLst>
          </p:cNvPr>
          <p:cNvSpPr/>
          <p:nvPr/>
        </p:nvSpPr>
        <p:spPr>
          <a:xfrm>
            <a:off x="2057993" y="3791244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84" name="Pravokutnik 83">
            <a:extLst>
              <a:ext uri="{FF2B5EF4-FFF2-40B4-BE49-F238E27FC236}">
                <a16:creationId xmlns:a16="http://schemas.microsoft.com/office/drawing/2014/main" id="{46A11DBA-AF1A-439E-A1D6-D36C1DF1CA43}"/>
              </a:ext>
            </a:extLst>
          </p:cNvPr>
          <p:cNvSpPr/>
          <p:nvPr/>
        </p:nvSpPr>
        <p:spPr>
          <a:xfrm>
            <a:off x="2411639" y="3791244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85" name="Pravokutnik 84">
            <a:extLst>
              <a:ext uri="{FF2B5EF4-FFF2-40B4-BE49-F238E27FC236}">
                <a16:creationId xmlns:a16="http://schemas.microsoft.com/office/drawing/2014/main" id="{7FAC82E2-0EE5-4DEF-A506-BE6CBB9A4CC6}"/>
              </a:ext>
            </a:extLst>
          </p:cNvPr>
          <p:cNvSpPr/>
          <p:nvPr/>
        </p:nvSpPr>
        <p:spPr>
          <a:xfrm>
            <a:off x="2765285" y="3791244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86" name="Pravokutnik 85">
            <a:extLst>
              <a:ext uri="{FF2B5EF4-FFF2-40B4-BE49-F238E27FC236}">
                <a16:creationId xmlns:a16="http://schemas.microsoft.com/office/drawing/2014/main" id="{7AD95B1B-4ACA-4A16-AA4E-3CCF8C5E32C3}"/>
              </a:ext>
            </a:extLst>
          </p:cNvPr>
          <p:cNvSpPr/>
          <p:nvPr/>
        </p:nvSpPr>
        <p:spPr>
          <a:xfrm>
            <a:off x="3118931" y="3791244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0</a:t>
            </a:r>
          </a:p>
        </p:txBody>
      </p:sp>
      <p:sp>
        <p:nvSpPr>
          <p:cNvPr id="87" name="Pravokutnik 86">
            <a:extLst>
              <a:ext uri="{FF2B5EF4-FFF2-40B4-BE49-F238E27FC236}">
                <a16:creationId xmlns:a16="http://schemas.microsoft.com/office/drawing/2014/main" id="{E70A7221-C7A9-4DDC-ACF4-DCD53FEF9FA0}"/>
              </a:ext>
            </a:extLst>
          </p:cNvPr>
          <p:cNvSpPr/>
          <p:nvPr/>
        </p:nvSpPr>
        <p:spPr>
          <a:xfrm>
            <a:off x="3472577" y="3791244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88" name="Pravokutnik 87">
            <a:extLst>
              <a:ext uri="{FF2B5EF4-FFF2-40B4-BE49-F238E27FC236}">
                <a16:creationId xmlns:a16="http://schemas.microsoft.com/office/drawing/2014/main" id="{C81A8534-1E47-4D3B-8961-C9CDE91F9E73}"/>
              </a:ext>
            </a:extLst>
          </p:cNvPr>
          <p:cNvSpPr/>
          <p:nvPr/>
        </p:nvSpPr>
        <p:spPr>
          <a:xfrm>
            <a:off x="3826225" y="3791244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89" name="Pravokutnik 88">
            <a:extLst>
              <a:ext uri="{FF2B5EF4-FFF2-40B4-BE49-F238E27FC236}">
                <a16:creationId xmlns:a16="http://schemas.microsoft.com/office/drawing/2014/main" id="{6F50C420-907B-495C-BA35-F0AC76D3CCAF}"/>
              </a:ext>
            </a:extLst>
          </p:cNvPr>
          <p:cNvSpPr/>
          <p:nvPr/>
        </p:nvSpPr>
        <p:spPr>
          <a:xfrm>
            <a:off x="3472577" y="3791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1</a:t>
            </a:r>
          </a:p>
        </p:txBody>
      </p:sp>
      <p:sp>
        <p:nvSpPr>
          <p:cNvPr id="90" name="Pravokutnik 89">
            <a:extLst>
              <a:ext uri="{FF2B5EF4-FFF2-40B4-BE49-F238E27FC236}">
                <a16:creationId xmlns:a16="http://schemas.microsoft.com/office/drawing/2014/main" id="{8857106A-69E8-4562-8F23-3AE1F58B4857}"/>
              </a:ext>
            </a:extLst>
          </p:cNvPr>
          <p:cNvSpPr/>
          <p:nvPr/>
        </p:nvSpPr>
        <p:spPr>
          <a:xfrm>
            <a:off x="3826225" y="3791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1</a:t>
            </a:r>
          </a:p>
        </p:txBody>
      </p:sp>
      <p:sp>
        <p:nvSpPr>
          <p:cNvPr id="91" name="Prostoručno: oblik 90">
            <a:extLst>
              <a:ext uri="{FF2B5EF4-FFF2-40B4-BE49-F238E27FC236}">
                <a16:creationId xmlns:a16="http://schemas.microsoft.com/office/drawing/2014/main" id="{57BB3FBC-0771-445D-A446-EF02A841289A}"/>
              </a:ext>
            </a:extLst>
          </p:cNvPr>
          <p:cNvSpPr/>
          <p:nvPr/>
        </p:nvSpPr>
        <p:spPr>
          <a:xfrm>
            <a:off x="5015280" y="3809242"/>
            <a:ext cx="274745" cy="252000"/>
          </a:xfrm>
          <a:custGeom>
            <a:avLst/>
            <a:gdLst>
              <a:gd name="connsiteX0" fmla="*/ 0 w 457200"/>
              <a:gd name="connsiteY0" fmla="*/ 384464 h 384464"/>
              <a:gd name="connsiteX1" fmla="*/ 0 w 457200"/>
              <a:gd name="connsiteY1" fmla="*/ 0 h 384464"/>
              <a:gd name="connsiteX2" fmla="*/ 457200 w 457200"/>
              <a:gd name="connsiteY2" fmla="*/ 0 h 384464"/>
              <a:gd name="connsiteX3" fmla="*/ 457200 w 457200"/>
              <a:gd name="connsiteY3" fmla="*/ 374073 h 38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384464">
                <a:moveTo>
                  <a:pt x="0" y="384464"/>
                </a:moveTo>
                <a:lnTo>
                  <a:pt x="0" y="0"/>
                </a:lnTo>
                <a:lnTo>
                  <a:pt x="457200" y="0"/>
                </a:lnTo>
                <a:lnTo>
                  <a:pt x="457200" y="374073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92" name="Ravni poveznik 91">
            <a:extLst>
              <a:ext uri="{FF2B5EF4-FFF2-40B4-BE49-F238E27FC236}">
                <a16:creationId xmlns:a16="http://schemas.microsoft.com/office/drawing/2014/main" id="{63934EEE-6DE5-4ADD-923B-3BEF0D6CFC8E}"/>
              </a:ext>
            </a:extLst>
          </p:cNvPr>
          <p:cNvCxnSpPr>
            <a:cxnSpLocks/>
          </p:cNvCxnSpPr>
          <p:nvPr/>
        </p:nvCxnSpPr>
        <p:spPr>
          <a:xfrm>
            <a:off x="5008929" y="4048542"/>
            <a:ext cx="28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Pravokutnik 92">
            <a:extLst>
              <a:ext uri="{FF2B5EF4-FFF2-40B4-BE49-F238E27FC236}">
                <a16:creationId xmlns:a16="http://schemas.microsoft.com/office/drawing/2014/main" id="{40529FFD-4942-4794-9681-2523AE77466F}"/>
              </a:ext>
            </a:extLst>
          </p:cNvPr>
          <p:cNvSpPr/>
          <p:nvPr/>
        </p:nvSpPr>
        <p:spPr>
          <a:xfrm>
            <a:off x="7301602" y="3791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1</a:t>
            </a:r>
          </a:p>
        </p:txBody>
      </p:sp>
      <p:sp>
        <p:nvSpPr>
          <p:cNvPr id="94" name="Pravokutnik 93">
            <a:extLst>
              <a:ext uri="{FF2B5EF4-FFF2-40B4-BE49-F238E27FC236}">
                <a16:creationId xmlns:a16="http://schemas.microsoft.com/office/drawing/2014/main" id="{672537B1-7D61-4881-8CDA-4737E24A4982}"/>
              </a:ext>
            </a:extLst>
          </p:cNvPr>
          <p:cNvSpPr/>
          <p:nvPr/>
        </p:nvSpPr>
        <p:spPr>
          <a:xfrm>
            <a:off x="7301602" y="3791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1</a:t>
            </a:r>
          </a:p>
        </p:txBody>
      </p:sp>
      <p:sp>
        <p:nvSpPr>
          <p:cNvPr id="95" name="Pravokutnik 94">
            <a:extLst>
              <a:ext uri="{FF2B5EF4-FFF2-40B4-BE49-F238E27FC236}">
                <a16:creationId xmlns:a16="http://schemas.microsoft.com/office/drawing/2014/main" id="{D4802268-D8B8-49F8-8464-668361430AFA}"/>
              </a:ext>
            </a:extLst>
          </p:cNvPr>
          <p:cNvSpPr/>
          <p:nvPr/>
        </p:nvSpPr>
        <p:spPr>
          <a:xfrm>
            <a:off x="7301602" y="3791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0</a:t>
            </a:r>
          </a:p>
        </p:txBody>
      </p:sp>
      <p:sp>
        <p:nvSpPr>
          <p:cNvPr id="96" name="Pravokutnik 95">
            <a:extLst>
              <a:ext uri="{FF2B5EF4-FFF2-40B4-BE49-F238E27FC236}">
                <a16:creationId xmlns:a16="http://schemas.microsoft.com/office/drawing/2014/main" id="{7D850087-3D1F-4FF1-B297-71DF205E2D98}"/>
              </a:ext>
            </a:extLst>
          </p:cNvPr>
          <p:cNvSpPr/>
          <p:nvPr/>
        </p:nvSpPr>
        <p:spPr>
          <a:xfrm>
            <a:off x="7301602" y="3791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1</a:t>
            </a:r>
          </a:p>
        </p:txBody>
      </p:sp>
      <p:sp>
        <p:nvSpPr>
          <p:cNvPr id="97" name="Pravokutnik 96">
            <a:extLst>
              <a:ext uri="{FF2B5EF4-FFF2-40B4-BE49-F238E27FC236}">
                <a16:creationId xmlns:a16="http://schemas.microsoft.com/office/drawing/2014/main" id="{48847D7C-D1A0-4D28-BBF0-85466F5F4FC4}"/>
              </a:ext>
            </a:extLst>
          </p:cNvPr>
          <p:cNvSpPr/>
          <p:nvPr/>
        </p:nvSpPr>
        <p:spPr>
          <a:xfrm>
            <a:off x="7301602" y="3791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1</a:t>
            </a:r>
          </a:p>
        </p:txBody>
      </p:sp>
      <p:sp>
        <p:nvSpPr>
          <p:cNvPr id="98" name="Pravokutnik 97">
            <a:extLst>
              <a:ext uri="{FF2B5EF4-FFF2-40B4-BE49-F238E27FC236}">
                <a16:creationId xmlns:a16="http://schemas.microsoft.com/office/drawing/2014/main" id="{E03A4F67-5ED8-444A-A425-BF8505B4E3A0}"/>
              </a:ext>
            </a:extLst>
          </p:cNvPr>
          <p:cNvSpPr/>
          <p:nvPr/>
        </p:nvSpPr>
        <p:spPr>
          <a:xfrm>
            <a:off x="7301602" y="3791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1</a:t>
            </a:r>
          </a:p>
        </p:txBody>
      </p:sp>
      <p:sp>
        <p:nvSpPr>
          <p:cNvPr id="99" name="Pravokutnik 98">
            <a:extLst>
              <a:ext uri="{FF2B5EF4-FFF2-40B4-BE49-F238E27FC236}">
                <a16:creationId xmlns:a16="http://schemas.microsoft.com/office/drawing/2014/main" id="{A5B68CCC-FB68-490F-8F82-6B6C0396EAE7}"/>
              </a:ext>
            </a:extLst>
          </p:cNvPr>
          <p:cNvSpPr/>
          <p:nvPr/>
        </p:nvSpPr>
        <p:spPr>
          <a:xfrm>
            <a:off x="7301602" y="3791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0</a:t>
            </a:r>
          </a:p>
        </p:txBody>
      </p:sp>
      <p:sp>
        <p:nvSpPr>
          <p:cNvPr id="100" name="Pravokutnik 99">
            <a:extLst>
              <a:ext uri="{FF2B5EF4-FFF2-40B4-BE49-F238E27FC236}">
                <a16:creationId xmlns:a16="http://schemas.microsoft.com/office/drawing/2014/main" id="{2BF1A359-DC53-49BE-B255-F842217F3CD8}"/>
              </a:ext>
            </a:extLst>
          </p:cNvPr>
          <p:cNvSpPr/>
          <p:nvPr/>
        </p:nvSpPr>
        <p:spPr>
          <a:xfrm>
            <a:off x="7301602" y="3791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1</a:t>
            </a:r>
          </a:p>
        </p:txBody>
      </p:sp>
      <p:sp>
        <p:nvSpPr>
          <p:cNvPr id="101" name="Pravokutnik 100">
            <a:extLst>
              <a:ext uri="{FF2B5EF4-FFF2-40B4-BE49-F238E27FC236}">
                <a16:creationId xmlns:a16="http://schemas.microsoft.com/office/drawing/2014/main" id="{BC6854A0-58D4-4166-B144-FCD72BD24D55}"/>
              </a:ext>
            </a:extLst>
          </p:cNvPr>
          <p:cNvSpPr/>
          <p:nvPr/>
        </p:nvSpPr>
        <p:spPr>
          <a:xfrm>
            <a:off x="3118931" y="3791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0</a:t>
            </a:r>
          </a:p>
        </p:txBody>
      </p:sp>
      <p:sp>
        <p:nvSpPr>
          <p:cNvPr id="102" name="Pravokutnik 101">
            <a:extLst>
              <a:ext uri="{FF2B5EF4-FFF2-40B4-BE49-F238E27FC236}">
                <a16:creationId xmlns:a16="http://schemas.microsoft.com/office/drawing/2014/main" id="{2018D443-D4E8-49C8-8F7D-53451ED016F3}"/>
              </a:ext>
            </a:extLst>
          </p:cNvPr>
          <p:cNvSpPr/>
          <p:nvPr/>
        </p:nvSpPr>
        <p:spPr>
          <a:xfrm>
            <a:off x="2765285" y="3791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1</a:t>
            </a:r>
          </a:p>
        </p:txBody>
      </p:sp>
      <p:sp>
        <p:nvSpPr>
          <p:cNvPr id="103" name="Pravokutnik 102">
            <a:extLst>
              <a:ext uri="{FF2B5EF4-FFF2-40B4-BE49-F238E27FC236}">
                <a16:creationId xmlns:a16="http://schemas.microsoft.com/office/drawing/2014/main" id="{6E661C3B-BE85-4468-B477-0F7170E614DA}"/>
              </a:ext>
            </a:extLst>
          </p:cNvPr>
          <p:cNvSpPr/>
          <p:nvPr/>
        </p:nvSpPr>
        <p:spPr>
          <a:xfrm>
            <a:off x="2411639" y="3791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1</a:t>
            </a:r>
          </a:p>
        </p:txBody>
      </p:sp>
      <p:sp>
        <p:nvSpPr>
          <p:cNvPr id="104" name="Pravokutnik 103">
            <a:extLst>
              <a:ext uri="{FF2B5EF4-FFF2-40B4-BE49-F238E27FC236}">
                <a16:creationId xmlns:a16="http://schemas.microsoft.com/office/drawing/2014/main" id="{A49931CF-DC77-47BB-8326-21B6392D641A}"/>
              </a:ext>
            </a:extLst>
          </p:cNvPr>
          <p:cNvSpPr/>
          <p:nvPr/>
        </p:nvSpPr>
        <p:spPr>
          <a:xfrm>
            <a:off x="2057993" y="3791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1</a:t>
            </a:r>
          </a:p>
        </p:txBody>
      </p:sp>
      <p:sp>
        <p:nvSpPr>
          <p:cNvPr id="105" name="Pravokutnik 104">
            <a:extLst>
              <a:ext uri="{FF2B5EF4-FFF2-40B4-BE49-F238E27FC236}">
                <a16:creationId xmlns:a16="http://schemas.microsoft.com/office/drawing/2014/main" id="{B9568581-5022-49C0-B9B0-68969AD833F1}"/>
              </a:ext>
            </a:extLst>
          </p:cNvPr>
          <p:cNvSpPr/>
          <p:nvPr/>
        </p:nvSpPr>
        <p:spPr>
          <a:xfrm>
            <a:off x="1704347" y="3791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0</a:t>
            </a:r>
          </a:p>
        </p:txBody>
      </p:sp>
      <p:sp>
        <p:nvSpPr>
          <p:cNvPr id="106" name="Pravokutnik 105">
            <a:extLst>
              <a:ext uri="{FF2B5EF4-FFF2-40B4-BE49-F238E27FC236}">
                <a16:creationId xmlns:a16="http://schemas.microsoft.com/office/drawing/2014/main" id="{FACD5EAA-22F1-42DE-9E73-9C0E4AD060C1}"/>
              </a:ext>
            </a:extLst>
          </p:cNvPr>
          <p:cNvSpPr/>
          <p:nvPr/>
        </p:nvSpPr>
        <p:spPr>
          <a:xfrm>
            <a:off x="1350701" y="37912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1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F547C588-D70E-4F54-AC8F-E47DC3767688}"/>
              </a:ext>
            </a:extLst>
          </p:cNvPr>
          <p:cNvSpPr txBox="1"/>
          <p:nvPr/>
        </p:nvSpPr>
        <p:spPr>
          <a:xfrm>
            <a:off x="1064605" y="4771013"/>
            <a:ext cx="1112739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600" dirty="0">
                <a:latin typeface="+mj-lt"/>
              </a:rPr>
              <a:t>Kod </a:t>
            </a:r>
            <a:r>
              <a:rPr lang="hr-HR" sz="2600" b="1" dirty="0">
                <a:latin typeface="+mj-lt"/>
              </a:rPr>
              <a:t>serijskog</a:t>
            </a:r>
            <a:r>
              <a:rPr lang="hr-HR" sz="2600" dirty="0">
                <a:latin typeface="+mj-lt"/>
              </a:rPr>
              <a:t> prijenosa podataka bitovi (električni impulsi) idu </a:t>
            </a:r>
            <a:r>
              <a:rPr lang="hr-HR" sz="2600" b="1" dirty="0">
                <a:latin typeface="+mj-lt"/>
              </a:rPr>
              <a:t>jedan za drugim</a:t>
            </a:r>
            <a:r>
              <a:rPr lang="hr-HR" sz="2600" dirty="0">
                <a:latin typeface="+mj-lt"/>
              </a:rPr>
              <a:t>, </a:t>
            </a:r>
            <a:r>
              <a:rPr lang="hr-HR" sz="2600" b="1" dirty="0">
                <a:latin typeface="+mj-lt"/>
              </a:rPr>
              <a:t>istim vodom</a:t>
            </a:r>
            <a:r>
              <a:rPr lang="hr-HR" sz="2600" dirty="0">
                <a:latin typeface="+mj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600" dirty="0">
                <a:latin typeface="+mj-lt"/>
              </a:rPr>
              <a:t>Potrebno je </a:t>
            </a:r>
            <a:r>
              <a:rPr lang="hr-HR" sz="2600" b="1" dirty="0">
                <a:latin typeface="+mj-lt"/>
              </a:rPr>
              <a:t>manje</a:t>
            </a:r>
            <a:r>
              <a:rPr lang="hr-HR" sz="2600" dirty="0">
                <a:latin typeface="+mj-lt"/>
              </a:rPr>
              <a:t> vodova za prijenos podataka nego kod paralelnog prijenosa (najmanje 2 voda).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600" dirty="0">
                <a:latin typeface="+mj-lt"/>
              </a:rPr>
              <a:t>Priključci za serijski prijenos (npr. USB) imaju manje kontakata, a kabel je tanak.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600" dirty="0">
                <a:latin typeface="+mj-lt"/>
              </a:rPr>
              <a:t>Protok podataka je </a:t>
            </a:r>
            <a:r>
              <a:rPr lang="hr-HR" sz="2600" b="1" dirty="0">
                <a:latin typeface="+mj-lt"/>
              </a:rPr>
              <a:t>sporiji</a:t>
            </a:r>
            <a:r>
              <a:rPr lang="hr-HR" sz="2600" dirty="0">
                <a:latin typeface="+mj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600" b="1" dirty="0">
                <a:latin typeface="+mj-lt"/>
              </a:rPr>
              <a:t>Jedinica</a:t>
            </a:r>
            <a:r>
              <a:rPr lang="hr-HR" sz="2600" dirty="0">
                <a:latin typeface="+mj-lt"/>
              </a:rPr>
              <a:t> za </a:t>
            </a:r>
            <a:r>
              <a:rPr lang="hr-HR" sz="2600" b="1" dirty="0">
                <a:latin typeface="+mj-lt"/>
              </a:rPr>
              <a:t>brzinu podataka</a:t>
            </a:r>
            <a:r>
              <a:rPr lang="hr-HR" sz="2600" dirty="0">
                <a:latin typeface="+mj-lt"/>
              </a:rPr>
              <a:t>: bitova u sekundi (</a:t>
            </a:r>
            <a:r>
              <a:rPr lang="hr-HR" sz="2600" b="1" dirty="0">
                <a:latin typeface="+mj-lt"/>
              </a:rPr>
              <a:t>b/s</a:t>
            </a:r>
            <a:r>
              <a:rPr lang="hr-HR" sz="2600" dirty="0">
                <a:latin typeface="+mj-lt"/>
              </a:rPr>
              <a:t>), odnosno </a:t>
            </a:r>
            <a:r>
              <a:rPr lang="hr-HR" sz="2600" dirty="0" err="1">
                <a:latin typeface="+mj-lt"/>
              </a:rPr>
              <a:t>megabitova</a:t>
            </a:r>
            <a:r>
              <a:rPr lang="hr-HR" sz="2600" dirty="0">
                <a:latin typeface="+mj-lt"/>
              </a:rPr>
              <a:t> u sekundi (</a:t>
            </a:r>
            <a:r>
              <a:rPr lang="hr-HR" sz="2600" b="1" dirty="0" err="1">
                <a:latin typeface="+mj-lt"/>
              </a:rPr>
              <a:t>Mb</a:t>
            </a:r>
            <a:r>
              <a:rPr lang="hr-HR" sz="2600" b="1" dirty="0">
                <a:latin typeface="+mj-lt"/>
              </a:rPr>
              <a:t>/s</a:t>
            </a:r>
            <a:r>
              <a:rPr lang="hr-HR" sz="26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817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06524 4.81481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0.1608 2.59259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1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27305 4.8148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0.09557 4.81481E-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0.16015 2.59259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1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24401 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12461 4.81481E-6 " pathEditMode="relative" rAng="0" ptsTypes="AA">
                                      <p:cBhvr>
                                        <p:cTn id="68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0.1625 -4.07407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1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3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21497 4.81481E-6 " pathEditMode="relative" rAng="0" ptsTypes="AA">
                                      <p:cBhvr>
                                        <p:cTn id="93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15365 4.81481E-6 " pathEditMode="relative" rAng="0" ptsTypes="AA">
                                      <p:cBhvr>
                                        <p:cTn id="97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53" presetClass="entr" presetSubtype="16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fill="remove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0.16093 2.59259E-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10"/>
                            </p:stCondLst>
                            <p:childTnLst>
                              <p:par>
                                <p:cTn id="1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3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18594 4.81481E-6 " pathEditMode="relative" rAng="0" ptsTypes="AA">
                                      <p:cBhvr>
                                        <p:cTn id="124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18268 4.81481E-6 " pathEditMode="relative" rAng="0" ptsTypes="AA">
                                      <p:cBhvr>
                                        <p:cTn id="128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53" presetClass="entr" presetSubtype="16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fill="remove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0.16158 2.59259E-6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0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10"/>
                            </p:stCondLst>
                            <p:childTnLst>
                              <p:par>
                                <p:cTn id="1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3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15703 4.81481E-6 " pathEditMode="relative" rAng="0" ptsTypes="AA">
                                      <p:cBhvr>
                                        <p:cTn id="15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0.21159 4.81481E-6 " pathEditMode="relative" rAng="0" ptsTypes="AA">
                                      <p:cBhvr>
                                        <p:cTn id="159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50"/>
                            </p:stCondLst>
                            <p:childTnLst>
                              <p:par>
                                <p:cTn id="161" presetID="53" presetClass="entr" presetSubtype="16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3" presetClass="path" presetSubtype="0" fill="remove" grpId="1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0.16041 2.59259E-6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10" presetClass="exit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10"/>
                            </p:stCondLst>
                            <p:childTnLst>
                              <p:par>
                                <p:cTn id="17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3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12799 4.81481E-6 " pathEditMode="relative" rAng="0" ptsTypes="AA">
                                      <p:cBhvr>
                                        <p:cTn id="18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24063 4.81481E-6 " pathEditMode="relative" rAng="0" ptsTypes="AA">
                                      <p:cBhvr>
                                        <p:cTn id="190" dur="1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750"/>
                            </p:stCondLst>
                            <p:childTnLst>
                              <p:par>
                                <p:cTn id="1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63" presetClass="pat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0.16093 -4.07407E-6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10"/>
                            </p:stCondLst>
                            <p:childTnLst>
                              <p:par>
                                <p:cTn id="20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63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09896 4.81481E-6 " pathEditMode="relative" rAng="0" ptsTypes="AA">
                                      <p:cBhvr>
                                        <p:cTn id="215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81481E-6 L 0.26966 4.81481E-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53" presetClass="entr" presetSubtype="16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63" presetClass="path" presetSubtype="0" fill="remove" grpId="1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0.15989 2.59259E-6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00"/>
                            </p:stCondLst>
                            <p:childTnLst>
                              <p:par>
                                <p:cTn id="231" presetID="10" presetClass="exit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010"/>
                            </p:stCondLst>
                            <p:childTnLst>
                              <p:par>
                                <p:cTn id="2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3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06992 4.81481E-6 " pathEditMode="relative" rAng="0" ptsTypes="AA">
                                      <p:cBhvr>
                                        <p:cTn id="2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6524 -4.44444E-6 " pathEditMode="relative" rAng="0" ptsTypes="AA">
                                      <p:cBhvr>
                                        <p:cTn id="2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10"/>
                            </p:stCondLst>
                            <p:childTnLst>
                              <p:par>
                                <p:cTn id="258" presetID="63" presetClass="pat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1608 3.33333E-6 " pathEditMode="relative" rAng="0" ptsTypes="AA">
                                      <p:cBhvr>
                                        <p:cTn id="25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010"/>
                            </p:stCondLst>
                            <p:childTnLst>
                              <p:par>
                                <p:cTn id="26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020"/>
                            </p:stCondLst>
                            <p:childTnLst>
                              <p:par>
                                <p:cTn id="2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1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030"/>
                            </p:stCondLst>
                            <p:childTnLst>
                              <p:par>
                                <p:cTn id="274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0.27305 -4.44444E-6 " pathEditMode="relative" rAng="0" ptsTypes="AA">
                                      <p:cBhvr>
                                        <p:cTn id="27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46" y="0"/>
                                    </p:animMotion>
                                  </p:childTnLst>
                                </p:cTn>
                              </p:par>
                              <p:par>
                                <p:cTn id="276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09557 -4.44444E-6 " pathEditMode="relative" rAng="0" ptsTypes="AA">
                                      <p:cBhvr>
                                        <p:cTn id="2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1530"/>
                            </p:stCondLst>
                            <p:childTnLst>
                              <p:par>
                                <p:cTn id="279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540"/>
                            </p:stCondLst>
                            <p:childTnLst>
                              <p:par>
                                <p:cTn id="285" presetID="63" presetClass="pat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16015 3.33333E-6 " pathEditMode="relative" rAng="0" ptsTypes="AA">
                                      <p:cBhvr>
                                        <p:cTn id="28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040"/>
                            </p:stCondLst>
                            <p:childTnLst>
                              <p:par>
                                <p:cTn id="288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2050"/>
                            </p:stCondLst>
                            <p:childTnLst>
                              <p:par>
                                <p:cTn id="2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1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060"/>
                            </p:stCondLst>
                            <p:childTnLst>
                              <p:par>
                                <p:cTn id="301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0.24401 -4.44444E-6 " pathEditMode="relative" rAng="0" ptsTypes="AA">
                                      <p:cBhvr>
                                        <p:cTn id="30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0.12461 -4.44444E-6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560"/>
                            </p:stCondLst>
                            <p:childTnLst>
                              <p:par>
                                <p:cTn id="3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2570"/>
                            </p:stCondLst>
                            <p:childTnLst>
                              <p:par>
                                <p:cTn id="310" presetID="63" presetClass="pat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1625 -3.33333E-6 " pathEditMode="relative" rAng="0" ptsTypes="AA">
                                      <p:cBhvr>
                                        <p:cTn id="3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070"/>
                            </p:stCondLst>
                            <p:childTnLst>
                              <p:par>
                                <p:cTn id="3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080"/>
                            </p:stCondLst>
                            <p:childTnLst>
                              <p:par>
                                <p:cTn id="3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1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1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3090"/>
                            </p:stCondLst>
                            <p:childTnLst>
                              <p:par>
                                <p:cTn id="326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0.21497 -4.44444E-6 " pathEditMode="relative" rAng="0" ptsTypes="AA">
                                      <p:cBhvr>
                                        <p:cTn id="3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0"/>
                                    </p:animMotion>
                                  </p:childTnLst>
                                </p:cTn>
                              </p:par>
                              <p:par>
                                <p:cTn id="328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5365 -4.44444E-6 " pathEditMode="relative" rAng="0" ptsTypes="AA">
                                      <p:cBhvr>
                                        <p:cTn id="3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590"/>
                            </p:stCondLst>
                            <p:childTnLst>
                              <p:par>
                                <p:cTn id="331" presetID="53" presetClass="entr" presetSubtype="16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600"/>
                            </p:stCondLst>
                            <p:childTnLst>
                              <p:par>
                                <p:cTn id="337" presetID="63" presetClass="path" presetSubtype="0" fill="remove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16093 3.33333E-6 " pathEditMode="relative" rAng="0" ptsTypes="AA">
                                      <p:cBhvr>
                                        <p:cTn id="3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4100"/>
                            </p:stCondLst>
                            <p:childTnLst>
                              <p:par>
                                <p:cTn id="340" presetID="10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4110"/>
                            </p:stCondLst>
                            <p:childTnLst>
                              <p:par>
                                <p:cTn id="3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1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1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1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120"/>
                            </p:stCondLst>
                            <p:childTnLst>
                              <p:par>
                                <p:cTn id="353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0.18594 -4.44444E-6 " pathEditMode="relative" rAng="0" ptsTypes="AA">
                                      <p:cBhvr>
                                        <p:cTn id="35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0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0.18268 -4.44444E-6 " pathEditMode="relative" rAng="0" ptsTypes="AA">
                                      <p:cBhvr>
                                        <p:cTn id="35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4620"/>
                            </p:stCondLst>
                            <p:childTnLst>
                              <p:par>
                                <p:cTn id="358" presetID="53" presetClass="entr" presetSubtype="16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4630"/>
                            </p:stCondLst>
                            <p:childTnLst>
                              <p:par>
                                <p:cTn id="364" presetID="63" presetClass="path" presetSubtype="0" fill="remove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16158 3.33333E-6 " pathEditMode="relative" rAng="0" ptsTypes="AA">
                                      <p:cBhvr>
                                        <p:cTn id="36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130"/>
                            </p:stCondLst>
                            <p:childTnLst>
                              <p:par>
                                <p:cTn id="367" presetID="10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5140"/>
                            </p:stCondLst>
                            <p:childTnLst>
                              <p:par>
                                <p:cTn id="3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1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1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150"/>
                            </p:stCondLst>
                            <p:childTnLst>
                              <p:par>
                                <p:cTn id="380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0.15703 -4.44444E-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0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21159 -4.44444E-6 " pathEditMode="relative" rAng="0" ptsTypes="AA">
                                      <p:cBhvr>
                                        <p:cTn id="38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5650"/>
                            </p:stCondLst>
                            <p:childTnLst>
                              <p:par>
                                <p:cTn id="385" presetID="53" presetClass="entr" presetSubtype="16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5660"/>
                            </p:stCondLst>
                            <p:childTnLst>
                              <p:par>
                                <p:cTn id="391" presetID="63" presetClass="path" presetSubtype="0" fill="remove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16041 3.33333E-6 " pathEditMode="relative" rAng="0" ptsTypes="AA">
                                      <p:cBhvr>
                                        <p:cTn id="39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6160"/>
                            </p:stCondLst>
                            <p:childTnLst>
                              <p:par>
                                <p:cTn id="394" presetID="10" presetClass="exit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6170"/>
                            </p:stCondLst>
                            <p:childTnLst>
                              <p:par>
                                <p:cTn id="3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1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1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1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6180"/>
                            </p:stCondLst>
                            <p:childTnLst>
                              <p:par>
                                <p:cTn id="407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0.12799 -4.44444E-6 " pathEditMode="relative" rAng="0" ptsTypes="AA">
                                      <p:cBhvr>
                                        <p:cTn id="40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0"/>
                                    </p:animMotion>
                                  </p:childTnLst>
                                </p:cTn>
                              </p:par>
                              <p:par>
                                <p:cTn id="40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24063 -4.44444E-6 " pathEditMode="relative" rAng="0" ptsTypes="AA">
                                      <p:cBhvr>
                                        <p:cTn id="41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6680"/>
                            </p:stCondLst>
                            <p:childTnLst>
                              <p:par>
                                <p:cTn id="4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4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6690"/>
                            </p:stCondLst>
                            <p:childTnLst>
                              <p:par>
                                <p:cTn id="416" presetID="63" presetClass="pat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16093 -3.33333E-6 " pathEditMode="relative" rAng="0" ptsTypes="AA">
                                      <p:cBhvr>
                                        <p:cTn id="4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7190"/>
                            </p:stCondLst>
                            <p:childTnLst>
                              <p:par>
                                <p:cTn id="4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7200"/>
                            </p:stCondLst>
                            <p:childTnLst>
                              <p:par>
                                <p:cTn id="4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1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1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1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7210"/>
                            </p:stCondLst>
                            <p:childTnLst>
                              <p:par>
                                <p:cTn id="432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0.09896 -4.44444E-6 " pathEditMode="relative" rAng="0" ptsTypes="AA">
                                      <p:cBhvr>
                                        <p:cTn id="4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0"/>
                                    </p:animMotion>
                                  </p:childTnLst>
                                </p:cTn>
                              </p:par>
                              <p:par>
                                <p:cTn id="434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0.26966 -4.44444E-6 " pathEditMode="relative" rAng="0" ptsTypes="AA">
                                      <p:cBhvr>
                                        <p:cTn id="43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7710"/>
                            </p:stCondLst>
                            <p:childTnLst>
                              <p:par>
                                <p:cTn id="437" presetID="53" presetClass="entr" presetSubtype="16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7720"/>
                            </p:stCondLst>
                            <p:childTnLst>
                              <p:par>
                                <p:cTn id="443" presetID="63" presetClass="path" presetSubtype="0" fill="remove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15989 3.33333E-6 " pathEditMode="relative" rAng="0" ptsTypes="AA">
                                      <p:cBhvr>
                                        <p:cTn id="4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8220"/>
                            </p:stCondLst>
                            <p:childTnLst>
                              <p:par>
                                <p:cTn id="446" presetID="10" presetClass="exit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8230"/>
                            </p:stCondLst>
                            <p:childTnLst>
                              <p:par>
                                <p:cTn id="4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1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1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7" dur="1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8240"/>
                            </p:stCondLst>
                            <p:childTnLst>
                              <p:par>
                                <p:cTn id="45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0.06992 -4.44444E-6 " pathEditMode="relative" rAng="0" ptsTypes="AA">
                                      <p:cBhvr>
                                        <p:cTn id="46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41" grpId="6" animBg="1"/>
      <p:bldP spid="41" grpId="7" animBg="1"/>
      <p:bldP spid="41" grpId="8" animBg="1"/>
      <p:bldP spid="41" grpId="9" animBg="1"/>
      <p:bldP spid="41" grpId="10" animBg="1"/>
      <p:bldP spid="41" grpId="11" animBg="1"/>
      <p:bldP spid="41" grpId="12" animBg="1"/>
      <p:bldP spid="41" grpId="13" animBg="1"/>
      <p:bldP spid="41" grpId="14" animBg="1"/>
      <p:bldP spid="41" grpId="15" animBg="1"/>
      <p:bldP spid="41" grpId="16" animBg="1"/>
      <p:bldP spid="41" grpId="17" animBg="1"/>
      <p:bldP spid="52" grpId="0" animBg="1"/>
      <p:bldP spid="52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49" grpId="0" animBg="1"/>
      <p:bldP spid="49" grpId="1" animBg="1"/>
      <p:bldP spid="48" grpId="0" animBg="1"/>
      <p:bldP spid="48" grpId="1" animBg="1"/>
      <p:bldP spid="47" grpId="0" animBg="1"/>
      <p:bldP spid="47" grpId="1" animBg="1"/>
      <p:bldP spid="46" grpId="0" animBg="1"/>
      <p:bldP spid="46" grpId="1" animBg="1"/>
      <p:bldP spid="45" grpId="0" animBg="1"/>
      <p:bldP spid="45" grpId="1" animBg="1"/>
      <p:bldP spid="44" grpId="0" animBg="1"/>
      <p:bldP spid="44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1" grpId="2" animBg="1"/>
      <p:bldP spid="91" grpId="3" animBg="1"/>
      <p:bldP spid="91" grpId="4" animBg="1"/>
      <p:bldP spid="91" grpId="5" animBg="1"/>
      <p:bldP spid="91" grpId="6" animBg="1"/>
      <p:bldP spid="91" grpId="7" animBg="1"/>
      <p:bldP spid="91" grpId="8" animBg="1"/>
      <p:bldP spid="91" grpId="9" animBg="1"/>
      <p:bldP spid="91" grpId="10" animBg="1"/>
      <p:bldP spid="91" grpId="11" animBg="1"/>
      <p:bldP spid="91" grpId="12" animBg="1"/>
      <p:bldP spid="91" grpId="13" animBg="1"/>
      <p:bldP spid="91" grpId="14" animBg="1"/>
      <p:bldP spid="91" grpId="15" animBg="1"/>
      <p:bldP spid="91" grpId="16" animBg="1"/>
      <p:bldP spid="91" grpId="17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28B7DD-4D27-4444-872B-D8F9CB649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864839"/>
          </a:xfrm>
        </p:spPr>
        <p:txBody>
          <a:bodyPr>
            <a:normAutofit/>
          </a:bodyPr>
          <a:lstStyle/>
          <a:p>
            <a:r>
              <a:rPr lang="hr-HR" sz="3600" dirty="0"/>
              <a:t>paralelni prijenos podataka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F331E88-4D4B-4C28-9493-43150366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1049" y="813974"/>
            <a:ext cx="525600" cy="223200"/>
          </a:xfrm>
        </p:spPr>
        <p:txBody>
          <a:bodyPr/>
          <a:lstStyle/>
          <a:p>
            <a:pPr algn="r"/>
            <a:fld id="{01202ABA-4255-437F-806F-30FBBB662D1B}" type="slidenum">
              <a:rPr lang="hr-HR" sz="2000" smtClean="0"/>
              <a:pPr algn="r"/>
              <a:t>18</a:t>
            </a:fld>
            <a:endParaRPr lang="hr-HR" sz="2000"/>
          </a:p>
        </p:txBody>
      </p:sp>
      <p:sp>
        <p:nvSpPr>
          <p:cNvPr id="5" name="Rezervirano mjesto podnožja 5">
            <a:extLst>
              <a:ext uri="{FF2B5EF4-FFF2-40B4-BE49-F238E27FC236}">
                <a16:creationId xmlns:a16="http://schemas.microsoft.com/office/drawing/2014/main" id="{C03779DA-F65A-4E0A-AF5D-2501B98A4D43}"/>
              </a:ext>
            </a:extLst>
          </p:cNvPr>
          <p:cNvSpPr txBox="1">
            <a:spLocks/>
          </p:cNvSpPr>
          <p:nvPr/>
        </p:nvSpPr>
        <p:spPr>
          <a:xfrm>
            <a:off x="-29042" y="1527697"/>
            <a:ext cx="828034" cy="31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/>
              <a:t>© Boško Šetka</a:t>
            </a:r>
            <a:endParaRPr lang="hr-HR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84321F11-1146-48BD-AB70-2BA60C3AAAB8}"/>
              </a:ext>
            </a:extLst>
          </p:cNvPr>
          <p:cNvSpPr/>
          <p:nvPr/>
        </p:nvSpPr>
        <p:spPr>
          <a:xfrm>
            <a:off x="6949323" y="1483295"/>
            <a:ext cx="1530000" cy="360000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r-HR" dirty="0">
                <a:solidFill>
                  <a:schemeClr val="tx1"/>
                </a:solidFill>
                <a:latin typeface="+mj-lt"/>
              </a:rPr>
              <a:t>ULAZNI REGISTAR</a:t>
            </a:r>
          </a:p>
          <a:p>
            <a:pPr algn="ctr"/>
            <a:r>
              <a:rPr lang="hr-HR" dirty="0">
                <a:solidFill>
                  <a:schemeClr val="tx1"/>
                </a:solidFill>
                <a:latin typeface="+mj-lt"/>
              </a:rPr>
              <a:t>(8 BITOVA)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C925737D-9C4E-40AE-94B1-A049BA87245D}"/>
              </a:ext>
            </a:extLst>
          </p:cNvPr>
          <p:cNvSpPr/>
          <p:nvPr/>
        </p:nvSpPr>
        <p:spPr>
          <a:xfrm>
            <a:off x="8479041" y="2732975"/>
            <a:ext cx="3208232" cy="1499616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r-HR" sz="2000" dirty="0">
                <a:solidFill>
                  <a:schemeClr val="tx1"/>
                </a:solidFill>
                <a:latin typeface="+mj-lt"/>
              </a:rPr>
              <a:t>IZLAZNI UREĐAJ</a:t>
            </a:r>
          </a:p>
          <a:p>
            <a:pPr algn="ctr"/>
            <a:endParaRPr lang="hr-HR" sz="20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hr-HR" sz="20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hr-HR" sz="2000" dirty="0">
                <a:solidFill>
                  <a:schemeClr val="tx1"/>
                </a:solidFill>
                <a:latin typeface="+mj-lt"/>
              </a:rPr>
              <a:t>REGISTAR (8 BITOVA)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148A0F32-38C5-4170-82C9-6B245B6566F9}"/>
              </a:ext>
            </a:extLst>
          </p:cNvPr>
          <p:cNvSpPr/>
          <p:nvPr/>
        </p:nvSpPr>
        <p:spPr>
          <a:xfrm>
            <a:off x="11158746" y="3330157"/>
            <a:ext cx="324000" cy="32400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B66A247A-A8B7-4CFD-82BD-CC46C7F9FEB5}"/>
              </a:ext>
            </a:extLst>
          </p:cNvPr>
          <p:cNvSpPr/>
          <p:nvPr/>
        </p:nvSpPr>
        <p:spPr>
          <a:xfrm>
            <a:off x="8683222" y="3330157"/>
            <a:ext cx="324000" cy="324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61278C32-08BB-4779-94CC-291756F4B93C}"/>
              </a:ext>
            </a:extLst>
          </p:cNvPr>
          <p:cNvSpPr/>
          <p:nvPr/>
        </p:nvSpPr>
        <p:spPr>
          <a:xfrm>
            <a:off x="9036868" y="3330157"/>
            <a:ext cx="324000" cy="324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7CB3C096-DB55-49A5-A842-1E20110B3E4C}"/>
              </a:ext>
            </a:extLst>
          </p:cNvPr>
          <p:cNvSpPr/>
          <p:nvPr/>
        </p:nvSpPr>
        <p:spPr>
          <a:xfrm>
            <a:off x="9390514" y="3330157"/>
            <a:ext cx="324000" cy="324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FEBD19C7-AAB4-4F7A-A7FE-CE630707483A}"/>
              </a:ext>
            </a:extLst>
          </p:cNvPr>
          <p:cNvSpPr/>
          <p:nvPr/>
        </p:nvSpPr>
        <p:spPr>
          <a:xfrm>
            <a:off x="9744160" y="3330157"/>
            <a:ext cx="324000" cy="324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24CE6BF8-3122-46D1-8EAB-6AD1D1E58376}"/>
              </a:ext>
            </a:extLst>
          </p:cNvPr>
          <p:cNvSpPr/>
          <p:nvPr/>
        </p:nvSpPr>
        <p:spPr>
          <a:xfrm>
            <a:off x="10097806" y="3330157"/>
            <a:ext cx="324000" cy="324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321D66C7-F658-47BF-A2CB-5BE446B4E329}"/>
              </a:ext>
            </a:extLst>
          </p:cNvPr>
          <p:cNvSpPr/>
          <p:nvPr/>
        </p:nvSpPr>
        <p:spPr>
          <a:xfrm>
            <a:off x="10451452" y="3330157"/>
            <a:ext cx="324000" cy="324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BCE18C92-A513-4E9D-8A77-4483DC746BD3}"/>
              </a:ext>
            </a:extLst>
          </p:cNvPr>
          <p:cNvSpPr/>
          <p:nvPr/>
        </p:nvSpPr>
        <p:spPr>
          <a:xfrm>
            <a:off x="10805098" y="3330157"/>
            <a:ext cx="324000" cy="324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id="{910FD63F-A731-4C16-81C5-F093F548E42E}"/>
              </a:ext>
            </a:extLst>
          </p:cNvPr>
          <p:cNvSpPr/>
          <p:nvPr/>
        </p:nvSpPr>
        <p:spPr>
          <a:xfrm>
            <a:off x="498907" y="2732975"/>
            <a:ext cx="3208232" cy="149961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r-HR" sz="2000" dirty="0">
                <a:latin typeface="+mj-lt"/>
              </a:rPr>
              <a:t>PROCESOR</a:t>
            </a:r>
          </a:p>
          <a:p>
            <a:pPr algn="ctr"/>
            <a:endParaRPr lang="hr-HR" sz="2000" dirty="0">
              <a:latin typeface="+mj-lt"/>
            </a:endParaRPr>
          </a:p>
          <a:p>
            <a:pPr algn="ctr"/>
            <a:endParaRPr lang="hr-HR" sz="2000" dirty="0">
              <a:latin typeface="+mj-lt"/>
            </a:endParaRPr>
          </a:p>
          <a:p>
            <a:pPr algn="ctr"/>
            <a:r>
              <a:rPr lang="hr-HR" sz="2000" dirty="0">
                <a:latin typeface="+mj-lt"/>
              </a:rPr>
              <a:t>REGISTAR (8 BITOVA)</a:t>
            </a:r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695E464C-2696-4BFA-9686-B2E94E477D45}"/>
              </a:ext>
            </a:extLst>
          </p:cNvPr>
          <p:cNvSpPr/>
          <p:nvPr/>
        </p:nvSpPr>
        <p:spPr>
          <a:xfrm>
            <a:off x="3696781" y="1483295"/>
            <a:ext cx="1530000" cy="36000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r-HR" dirty="0">
                <a:latin typeface="+mj-lt"/>
              </a:rPr>
              <a:t>IZLAZNI REGISTAR</a:t>
            </a:r>
          </a:p>
          <a:p>
            <a:pPr algn="ctr"/>
            <a:r>
              <a:rPr lang="hr-HR" dirty="0">
                <a:latin typeface="+mj-lt"/>
              </a:rPr>
              <a:t>(8 BITOVA)</a:t>
            </a:r>
          </a:p>
        </p:txBody>
      </p:sp>
      <p:sp>
        <p:nvSpPr>
          <p:cNvPr id="19" name="Pravokutnik 18">
            <a:extLst>
              <a:ext uri="{FF2B5EF4-FFF2-40B4-BE49-F238E27FC236}">
                <a16:creationId xmlns:a16="http://schemas.microsoft.com/office/drawing/2014/main" id="{1A3294A4-3B34-4C47-8523-732244DC1C9F}"/>
              </a:ext>
            </a:extLst>
          </p:cNvPr>
          <p:cNvSpPr/>
          <p:nvPr/>
        </p:nvSpPr>
        <p:spPr>
          <a:xfrm>
            <a:off x="4298709" y="2080477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id="{9D949E66-D0E5-4410-985F-0E42E6E2A5BD}"/>
              </a:ext>
            </a:extLst>
          </p:cNvPr>
          <p:cNvSpPr/>
          <p:nvPr/>
        </p:nvSpPr>
        <p:spPr>
          <a:xfrm>
            <a:off x="11158746" y="3330157"/>
            <a:ext cx="324000" cy="324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cxnSp>
        <p:nvCxnSpPr>
          <p:cNvPr id="21" name="Ravni poveznik 20">
            <a:extLst>
              <a:ext uri="{FF2B5EF4-FFF2-40B4-BE49-F238E27FC236}">
                <a16:creationId xmlns:a16="http://schemas.microsoft.com/office/drawing/2014/main" id="{CB41AC67-EFC6-4C34-A381-0029E81311F8}"/>
              </a:ext>
            </a:extLst>
          </p:cNvPr>
          <p:cNvCxnSpPr>
            <a:cxnSpLocks/>
          </p:cNvCxnSpPr>
          <p:nvPr/>
        </p:nvCxnSpPr>
        <p:spPr>
          <a:xfrm>
            <a:off x="4622709" y="2337727"/>
            <a:ext cx="2923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816D1128-83D0-4426-A88B-34565DFC77AC}"/>
              </a:ext>
            </a:extLst>
          </p:cNvPr>
          <p:cNvSpPr txBox="1"/>
          <p:nvPr/>
        </p:nvSpPr>
        <p:spPr>
          <a:xfrm>
            <a:off x="5251711" y="4778846"/>
            <a:ext cx="170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FF0000"/>
                </a:solidFill>
                <a:latin typeface="+mj-lt"/>
              </a:rPr>
              <a:t>Podatkovni vodovi</a:t>
            </a:r>
          </a:p>
        </p:txBody>
      </p:sp>
      <p:sp>
        <p:nvSpPr>
          <p:cNvPr id="23" name="Prostoručno: oblik 22">
            <a:extLst>
              <a:ext uri="{FF2B5EF4-FFF2-40B4-BE49-F238E27FC236}">
                <a16:creationId xmlns:a16="http://schemas.microsoft.com/office/drawing/2014/main" id="{2CBA2F21-2D2A-4922-B98B-AF6AF495D9DB}"/>
              </a:ext>
            </a:extLst>
          </p:cNvPr>
          <p:cNvSpPr/>
          <p:nvPr/>
        </p:nvSpPr>
        <p:spPr>
          <a:xfrm>
            <a:off x="4463841" y="4920005"/>
            <a:ext cx="3258000" cy="432000"/>
          </a:xfrm>
          <a:custGeom>
            <a:avLst/>
            <a:gdLst>
              <a:gd name="connsiteX0" fmla="*/ 2670464 w 2670464"/>
              <a:gd name="connsiteY0" fmla="*/ 0 h 436418"/>
              <a:gd name="connsiteX1" fmla="*/ 2670464 w 2670464"/>
              <a:gd name="connsiteY1" fmla="*/ 436418 h 436418"/>
              <a:gd name="connsiteX2" fmla="*/ 31173 w 2670464"/>
              <a:gd name="connsiteY2" fmla="*/ 436418 h 436418"/>
              <a:gd name="connsiteX3" fmla="*/ 31173 w 2670464"/>
              <a:gd name="connsiteY3" fmla="*/ 0 h 436418"/>
              <a:gd name="connsiteX4" fmla="*/ 0 w 2670464"/>
              <a:gd name="connsiteY4" fmla="*/ 0 h 436418"/>
              <a:gd name="connsiteX0" fmla="*/ 2639291 w 2639291"/>
              <a:gd name="connsiteY0" fmla="*/ 0 h 436418"/>
              <a:gd name="connsiteX1" fmla="*/ 2639291 w 2639291"/>
              <a:gd name="connsiteY1" fmla="*/ 436418 h 436418"/>
              <a:gd name="connsiteX2" fmla="*/ 0 w 2639291"/>
              <a:gd name="connsiteY2" fmla="*/ 436418 h 436418"/>
              <a:gd name="connsiteX3" fmla="*/ 0 w 2639291"/>
              <a:gd name="connsiteY3" fmla="*/ 0 h 43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9291" h="436418">
                <a:moveTo>
                  <a:pt x="2639291" y="0"/>
                </a:moveTo>
                <a:lnTo>
                  <a:pt x="2639291" y="436418"/>
                </a:lnTo>
                <a:lnTo>
                  <a:pt x="0" y="436418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E5A751A4-565C-44C7-82E5-F86636AE137A}"/>
              </a:ext>
            </a:extLst>
          </p:cNvPr>
          <p:cNvSpPr txBox="1"/>
          <p:nvPr/>
        </p:nvSpPr>
        <p:spPr>
          <a:xfrm>
            <a:off x="5242009" y="5040770"/>
            <a:ext cx="170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00B050"/>
                </a:solidFill>
                <a:latin typeface="+mj-lt"/>
              </a:rPr>
              <a:t>Povratni vod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D3730A60-5999-4FAD-A3FD-1DAD212EA866}"/>
              </a:ext>
            </a:extLst>
          </p:cNvPr>
          <p:cNvSpPr txBox="1"/>
          <p:nvPr/>
        </p:nvSpPr>
        <p:spPr>
          <a:xfrm>
            <a:off x="5286908" y="1697961"/>
            <a:ext cx="170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+mj-lt"/>
              </a:rPr>
              <a:t>Električni impulsi</a:t>
            </a:r>
          </a:p>
        </p:txBody>
      </p:sp>
      <p:sp>
        <p:nvSpPr>
          <p:cNvPr id="52" name="Pravokutnik 51">
            <a:extLst>
              <a:ext uri="{FF2B5EF4-FFF2-40B4-BE49-F238E27FC236}">
                <a16:creationId xmlns:a16="http://schemas.microsoft.com/office/drawing/2014/main" id="{0FBBDADF-7E6B-432F-846D-78247E46FFE1}"/>
              </a:ext>
            </a:extLst>
          </p:cNvPr>
          <p:cNvSpPr/>
          <p:nvPr/>
        </p:nvSpPr>
        <p:spPr>
          <a:xfrm>
            <a:off x="4298709" y="2437958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53" name="Pravokutnik 52">
            <a:extLst>
              <a:ext uri="{FF2B5EF4-FFF2-40B4-BE49-F238E27FC236}">
                <a16:creationId xmlns:a16="http://schemas.microsoft.com/office/drawing/2014/main" id="{8A816FCF-FB48-4567-870F-B5D9C146FD52}"/>
              </a:ext>
            </a:extLst>
          </p:cNvPr>
          <p:cNvSpPr/>
          <p:nvPr/>
        </p:nvSpPr>
        <p:spPr>
          <a:xfrm>
            <a:off x="4298709" y="2795439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54" name="Pravokutnik 53">
            <a:extLst>
              <a:ext uri="{FF2B5EF4-FFF2-40B4-BE49-F238E27FC236}">
                <a16:creationId xmlns:a16="http://schemas.microsoft.com/office/drawing/2014/main" id="{7AB4C998-B43D-4BC5-93E1-10C99DF4FD2F}"/>
              </a:ext>
            </a:extLst>
          </p:cNvPr>
          <p:cNvSpPr/>
          <p:nvPr/>
        </p:nvSpPr>
        <p:spPr>
          <a:xfrm>
            <a:off x="4298709" y="3152920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55" name="Pravokutnik 54">
            <a:extLst>
              <a:ext uri="{FF2B5EF4-FFF2-40B4-BE49-F238E27FC236}">
                <a16:creationId xmlns:a16="http://schemas.microsoft.com/office/drawing/2014/main" id="{BF0FA9E9-FEDD-439D-A509-488AA701C580}"/>
              </a:ext>
            </a:extLst>
          </p:cNvPr>
          <p:cNvSpPr/>
          <p:nvPr/>
        </p:nvSpPr>
        <p:spPr>
          <a:xfrm>
            <a:off x="4298709" y="3516263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56" name="Pravokutnik 55">
            <a:extLst>
              <a:ext uri="{FF2B5EF4-FFF2-40B4-BE49-F238E27FC236}">
                <a16:creationId xmlns:a16="http://schemas.microsoft.com/office/drawing/2014/main" id="{7303281A-0C73-4294-8474-56E86CADD50F}"/>
              </a:ext>
            </a:extLst>
          </p:cNvPr>
          <p:cNvSpPr/>
          <p:nvPr/>
        </p:nvSpPr>
        <p:spPr>
          <a:xfrm>
            <a:off x="4298709" y="3867882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57" name="Pravokutnik 56">
            <a:extLst>
              <a:ext uri="{FF2B5EF4-FFF2-40B4-BE49-F238E27FC236}">
                <a16:creationId xmlns:a16="http://schemas.microsoft.com/office/drawing/2014/main" id="{A69608F4-0056-4B95-A9B1-1224BCBDF10A}"/>
              </a:ext>
            </a:extLst>
          </p:cNvPr>
          <p:cNvSpPr/>
          <p:nvPr/>
        </p:nvSpPr>
        <p:spPr>
          <a:xfrm>
            <a:off x="4298709" y="4225363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58" name="Pravokutnik 57">
            <a:extLst>
              <a:ext uri="{FF2B5EF4-FFF2-40B4-BE49-F238E27FC236}">
                <a16:creationId xmlns:a16="http://schemas.microsoft.com/office/drawing/2014/main" id="{65EA404A-CED1-49DA-86A3-F3467BD7AE64}"/>
              </a:ext>
            </a:extLst>
          </p:cNvPr>
          <p:cNvSpPr/>
          <p:nvPr/>
        </p:nvSpPr>
        <p:spPr>
          <a:xfrm>
            <a:off x="4298709" y="45828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59" name="Pravokutnik 58">
            <a:extLst>
              <a:ext uri="{FF2B5EF4-FFF2-40B4-BE49-F238E27FC236}">
                <a16:creationId xmlns:a16="http://schemas.microsoft.com/office/drawing/2014/main" id="{79C8C458-9C49-4FD0-8777-3EC2789347E0}"/>
              </a:ext>
            </a:extLst>
          </p:cNvPr>
          <p:cNvSpPr/>
          <p:nvPr/>
        </p:nvSpPr>
        <p:spPr>
          <a:xfrm>
            <a:off x="7559857" y="2080477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60" name="Pravokutnik 59">
            <a:extLst>
              <a:ext uri="{FF2B5EF4-FFF2-40B4-BE49-F238E27FC236}">
                <a16:creationId xmlns:a16="http://schemas.microsoft.com/office/drawing/2014/main" id="{4B78C03A-576B-457E-A708-A330B7489125}"/>
              </a:ext>
            </a:extLst>
          </p:cNvPr>
          <p:cNvSpPr/>
          <p:nvPr/>
        </p:nvSpPr>
        <p:spPr>
          <a:xfrm>
            <a:off x="7559857" y="2437958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61" name="Pravokutnik 60">
            <a:extLst>
              <a:ext uri="{FF2B5EF4-FFF2-40B4-BE49-F238E27FC236}">
                <a16:creationId xmlns:a16="http://schemas.microsoft.com/office/drawing/2014/main" id="{E7C89072-A22D-4A25-85A2-53A2B22DC332}"/>
              </a:ext>
            </a:extLst>
          </p:cNvPr>
          <p:cNvSpPr/>
          <p:nvPr/>
        </p:nvSpPr>
        <p:spPr>
          <a:xfrm>
            <a:off x="7559857" y="2795439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62" name="Pravokutnik 61">
            <a:extLst>
              <a:ext uri="{FF2B5EF4-FFF2-40B4-BE49-F238E27FC236}">
                <a16:creationId xmlns:a16="http://schemas.microsoft.com/office/drawing/2014/main" id="{F6FDED08-ABCE-4B0B-AE3A-5CAC697DADA4}"/>
              </a:ext>
            </a:extLst>
          </p:cNvPr>
          <p:cNvSpPr/>
          <p:nvPr/>
        </p:nvSpPr>
        <p:spPr>
          <a:xfrm>
            <a:off x="7559857" y="3152920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63" name="Pravokutnik 62">
            <a:extLst>
              <a:ext uri="{FF2B5EF4-FFF2-40B4-BE49-F238E27FC236}">
                <a16:creationId xmlns:a16="http://schemas.microsoft.com/office/drawing/2014/main" id="{3A5225AC-3B30-4BF7-9C6E-420966ABD2BA}"/>
              </a:ext>
            </a:extLst>
          </p:cNvPr>
          <p:cNvSpPr/>
          <p:nvPr/>
        </p:nvSpPr>
        <p:spPr>
          <a:xfrm>
            <a:off x="7559857" y="3510401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64" name="Pravokutnik 63">
            <a:extLst>
              <a:ext uri="{FF2B5EF4-FFF2-40B4-BE49-F238E27FC236}">
                <a16:creationId xmlns:a16="http://schemas.microsoft.com/office/drawing/2014/main" id="{48CC6C59-AAD7-47D7-84C1-7015C149E28C}"/>
              </a:ext>
            </a:extLst>
          </p:cNvPr>
          <p:cNvSpPr/>
          <p:nvPr/>
        </p:nvSpPr>
        <p:spPr>
          <a:xfrm>
            <a:off x="7559857" y="3867882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65" name="Pravokutnik 64">
            <a:extLst>
              <a:ext uri="{FF2B5EF4-FFF2-40B4-BE49-F238E27FC236}">
                <a16:creationId xmlns:a16="http://schemas.microsoft.com/office/drawing/2014/main" id="{7D5B0356-21AC-4456-904D-7D65F7128AD3}"/>
              </a:ext>
            </a:extLst>
          </p:cNvPr>
          <p:cNvSpPr/>
          <p:nvPr/>
        </p:nvSpPr>
        <p:spPr>
          <a:xfrm>
            <a:off x="7559857" y="4225363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66" name="Pravokutnik 65">
            <a:extLst>
              <a:ext uri="{FF2B5EF4-FFF2-40B4-BE49-F238E27FC236}">
                <a16:creationId xmlns:a16="http://schemas.microsoft.com/office/drawing/2014/main" id="{751F6981-C3D0-43BF-A56F-6093A0FE06B3}"/>
              </a:ext>
            </a:extLst>
          </p:cNvPr>
          <p:cNvSpPr/>
          <p:nvPr/>
        </p:nvSpPr>
        <p:spPr>
          <a:xfrm>
            <a:off x="7559857" y="458284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ysClr val="windowText" lastClr="000000"/>
              </a:solidFill>
              <a:latin typeface="+mj-lt"/>
            </a:endParaRPr>
          </a:p>
        </p:txBody>
      </p:sp>
      <p:cxnSp>
        <p:nvCxnSpPr>
          <p:cNvPr id="68" name="Ravni poveznik 67">
            <a:extLst>
              <a:ext uri="{FF2B5EF4-FFF2-40B4-BE49-F238E27FC236}">
                <a16:creationId xmlns:a16="http://schemas.microsoft.com/office/drawing/2014/main" id="{ECE60A36-A621-465E-A0BB-B6F58D360049}"/>
              </a:ext>
            </a:extLst>
          </p:cNvPr>
          <p:cNvCxnSpPr/>
          <p:nvPr/>
        </p:nvCxnSpPr>
        <p:spPr>
          <a:xfrm flipH="1">
            <a:off x="3514042" y="3497240"/>
            <a:ext cx="77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avni poveznik 68">
            <a:extLst>
              <a:ext uri="{FF2B5EF4-FFF2-40B4-BE49-F238E27FC236}">
                <a16:creationId xmlns:a16="http://schemas.microsoft.com/office/drawing/2014/main" id="{B92160C2-3ADD-4490-B240-83EC31C9D528}"/>
              </a:ext>
            </a:extLst>
          </p:cNvPr>
          <p:cNvCxnSpPr/>
          <p:nvPr/>
        </p:nvCxnSpPr>
        <p:spPr>
          <a:xfrm flipH="1">
            <a:off x="7886397" y="3497240"/>
            <a:ext cx="7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avni poveznik 69">
            <a:extLst>
              <a:ext uri="{FF2B5EF4-FFF2-40B4-BE49-F238E27FC236}">
                <a16:creationId xmlns:a16="http://schemas.microsoft.com/office/drawing/2014/main" id="{6A702A57-F4A3-4F5B-98CB-83F2167DAB84}"/>
              </a:ext>
            </a:extLst>
          </p:cNvPr>
          <p:cNvCxnSpPr>
            <a:cxnSpLocks/>
          </p:cNvCxnSpPr>
          <p:nvPr/>
        </p:nvCxnSpPr>
        <p:spPr>
          <a:xfrm>
            <a:off x="4622709" y="4821429"/>
            <a:ext cx="2923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avni poveznik 70">
            <a:extLst>
              <a:ext uri="{FF2B5EF4-FFF2-40B4-BE49-F238E27FC236}">
                <a16:creationId xmlns:a16="http://schemas.microsoft.com/office/drawing/2014/main" id="{D69576CD-CFFA-481A-AF5F-92C710435A5B}"/>
              </a:ext>
            </a:extLst>
          </p:cNvPr>
          <p:cNvCxnSpPr>
            <a:cxnSpLocks/>
          </p:cNvCxnSpPr>
          <p:nvPr/>
        </p:nvCxnSpPr>
        <p:spPr>
          <a:xfrm>
            <a:off x="4622709" y="4466617"/>
            <a:ext cx="2923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avni poveznik 71">
            <a:extLst>
              <a:ext uri="{FF2B5EF4-FFF2-40B4-BE49-F238E27FC236}">
                <a16:creationId xmlns:a16="http://schemas.microsoft.com/office/drawing/2014/main" id="{09E6F2CD-EDF5-4C63-8D67-5FD3EA4F407A}"/>
              </a:ext>
            </a:extLst>
          </p:cNvPr>
          <p:cNvCxnSpPr>
            <a:cxnSpLocks/>
          </p:cNvCxnSpPr>
          <p:nvPr/>
        </p:nvCxnSpPr>
        <p:spPr>
          <a:xfrm>
            <a:off x="4622709" y="4111802"/>
            <a:ext cx="2923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avni poveznik 72">
            <a:extLst>
              <a:ext uri="{FF2B5EF4-FFF2-40B4-BE49-F238E27FC236}">
                <a16:creationId xmlns:a16="http://schemas.microsoft.com/office/drawing/2014/main" id="{7CAFA75A-0793-4CA7-B011-483969225B53}"/>
              </a:ext>
            </a:extLst>
          </p:cNvPr>
          <p:cNvCxnSpPr>
            <a:cxnSpLocks/>
          </p:cNvCxnSpPr>
          <p:nvPr/>
        </p:nvCxnSpPr>
        <p:spPr>
          <a:xfrm>
            <a:off x="4622709" y="3756987"/>
            <a:ext cx="2923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avni poveznik 73">
            <a:extLst>
              <a:ext uri="{FF2B5EF4-FFF2-40B4-BE49-F238E27FC236}">
                <a16:creationId xmlns:a16="http://schemas.microsoft.com/office/drawing/2014/main" id="{D4969992-82F1-4D1E-B464-3635AA8053D3}"/>
              </a:ext>
            </a:extLst>
          </p:cNvPr>
          <p:cNvCxnSpPr>
            <a:cxnSpLocks/>
          </p:cNvCxnSpPr>
          <p:nvPr/>
        </p:nvCxnSpPr>
        <p:spPr>
          <a:xfrm>
            <a:off x="4622709" y="3402172"/>
            <a:ext cx="2923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avni poveznik 74">
            <a:extLst>
              <a:ext uri="{FF2B5EF4-FFF2-40B4-BE49-F238E27FC236}">
                <a16:creationId xmlns:a16="http://schemas.microsoft.com/office/drawing/2014/main" id="{DD77AB43-7F59-4A59-8EF2-E5298FCDC7E5}"/>
              </a:ext>
            </a:extLst>
          </p:cNvPr>
          <p:cNvCxnSpPr>
            <a:cxnSpLocks/>
          </p:cNvCxnSpPr>
          <p:nvPr/>
        </p:nvCxnSpPr>
        <p:spPr>
          <a:xfrm>
            <a:off x="4622709" y="3047357"/>
            <a:ext cx="2923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avni poveznik 75">
            <a:extLst>
              <a:ext uri="{FF2B5EF4-FFF2-40B4-BE49-F238E27FC236}">
                <a16:creationId xmlns:a16="http://schemas.microsoft.com/office/drawing/2014/main" id="{56F147FC-51B7-4651-ACA1-6F0B6CA1C801}"/>
              </a:ext>
            </a:extLst>
          </p:cNvPr>
          <p:cNvCxnSpPr>
            <a:cxnSpLocks/>
          </p:cNvCxnSpPr>
          <p:nvPr/>
        </p:nvCxnSpPr>
        <p:spPr>
          <a:xfrm>
            <a:off x="4622709" y="2692542"/>
            <a:ext cx="2923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upa 104">
            <a:extLst>
              <a:ext uri="{FF2B5EF4-FFF2-40B4-BE49-F238E27FC236}">
                <a16:creationId xmlns:a16="http://schemas.microsoft.com/office/drawing/2014/main" id="{6518757F-6DF9-44FE-B61F-D47F76BA17B0}"/>
              </a:ext>
            </a:extLst>
          </p:cNvPr>
          <p:cNvGrpSpPr/>
          <p:nvPr/>
        </p:nvGrpSpPr>
        <p:grpSpPr>
          <a:xfrm>
            <a:off x="4780744" y="2082935"/>
            <a:ext cx="288000" cy="2730200"/>
            <a:chOff x="4780744" y="2257752"/>
            <a:chExt cx="288000" cy="2730200"/>
          </a:xfrm>
        </p:grpSpPr>
        <p:sp>
          <p:nvSpPr>
            <p:cNvPr id="36" name="Prostoručno: oblik 35">
              <a:extLst>
                <a:ext uri="{FF2B5EF4-FFF2-40B4-BE49-F238E27FC236}">
                  <a16:creationId xmlns:a16="http://schemas.microsoft.com/office/drawing/2014/main" id="{38514B8E-A3CE-4A44-94A7-96D62AF12001}"/>
                </a:ext>
              </a:extLst>
            </p:cNvPr>
            <p:cNvSpPr/>
            <p:nvPr/>
          </p:nvSpPr>
          <p:spPr>
            <a:xfrm>
              <a:off x="4780744" y="2257752"/>
              <a:ext cx="274745" cy="252000"/>
            </a:xfrm>
            <a:custGeom>
              <a:avLst/>
              <a:gdLst>
                <a:gd name="connsiteX0" fmla="*/ 0 w 457200"/>
                <a:gd name="connsiteY0" fmla="*/ 384464 h 384464"/>
                <a:gd name="connsiteX1" fmla="*/ 0 w 457200"/>
                <a:gd name="connsiteY1" fmla="*/ 0 h 384464"/>
                <a:gd name="connsiteX2" fmla="*/ 457200 w 457200"/>
                <a:gd name="connsiteY2" fmla="*/ 0 h 384464"/>
                <a:gd name="connsiteX3" fmla="*/ 457200 w 457200"/>
                <a:gd name="connsiteY3" fmla="*/ 374073 h 38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384464">
                  <a:moveTo>
                    <a:pt x="0" y="384464"/>
                  </a:moveTo>
                  <a:lnTo>
                    <a:pt x="0" y="0"/>
                  </a:lnTo>
                  <a:lnTo>
                    <a:pt x="457200" y="0"/>
                  </a:lnTo>
                  <a:lnTo>
                    <a:pt x="457200" y="374073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7" name="Prostoručno: oblik 76">
              <a:extLst>
                <a:ext uri="{FF2B5EF4-FFF2-40B4-BE49-F238E27FC236}">
                  <a16:creationId xmlns:a16="http://schemas.microsoft.com/office/drawing/2014/main" id="{146F5164-5C15-4E39-8D1F-82C95BC1BE4B}"/>
                </a:ext>
              </a:extLst>
            </p:cNvPr>
            <p:cNvSpPr/>
            <p:nvPr/>
          </p:nvSpPr>
          <p:spPr>
            <a:xfrm>
              <a:off x="4780744" y="2965909"/>
              <a:ext cx="274745" cy="252000"/>
            </a:xfrm>
            <a:custGeom>
              <a:avLst/>
              <a:gdLst>
                <a:gd name="connsiteX0" fmla="*/ 0 w 457200"/>
                <a:gd name="connsiteY0" fmla="*/ 384464 h 384464"/>
                <a:gd name="connsiteX1" fmla="*/ 0 w 457200"/>
                <a:gd name="connsiteY1" fmla="*/ 0 h 384464"/>
                <a:gd name="connsiteX2" fmla="*/ 457200 w 457200"/>
                <a:gd name="connsiteY2" fmla="*/ 0 h 384464"/>
                <a:gd name="connsiteX3" fmla="*/ 457200 w 457200"/>
                <a:gd name="connsiteY3" fmla="*/ 374073 h 38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384464">
                  <a:moveTo>
                    <a:pt x="0" y="384464"/>
                  </a:moveTo>
                  <a:lnTo>
                    <a:pt x="0" y="0"/>
                  </a:lnTo>
                  <a:lnTo>
                    <a:pt x="457200" y="0"/>
                  </a:lnTo>
                  <a:lnTo>
                    <a:pt x="457200" y="374073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8" name="Prostoručno: oblik 77">
              <a:extLst>
                <a:ext uri="{FF2B5EF4-FFF2-40B4-BE49-F238E27FC236}">
                  <a16:creationId xmlns:a16="http://schemas.microsoft.com/office/drawing/2014/main" id="{EA0B9B66-E747-4D65-9A74-5DDA4FBD2661}"/>
                </a:ext>
              </a:extLst>
            </p:cNvPr>
            <p:cNvSpPr/>
            <p:nvPr/>
          </p:nvSpPr>
          <p:spPr>
            <a:xfrm>
              <a:off x="4780744" y="3315842"/>
              <a:ext cx="274745" cy="252000"/>
            </a:xfrm>
            <a:custGeom>
              <a:avLst/>
              <a:gdLst>
                <a:gd name="connsiteX0" fmla="*/ 0 w 457200"/>
                <a:gd name="connsiteY0" fmla="*/ 384464 h 384464"/>
                <a:gd name="connsiteX1" fmla="*/ 0 w 457200"/>
                <a:gd name="connsiteY1" fmla="*/ 0 h 384464"/>
                <a:gd name="connsiteX2" fmla="*/ 457200 w 457200"/>
                <a:gd name="connsiteY2" fmla="*/ 0 h 384464"/>
                <a:gd name="connsiteX3" fmla="*/ 457200 w 457200"/>
                <a:gd name="connsiteY3" fmla="*/ 374073 h 38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384464">
                  <a:moveTo>
                    <a:pt x="0" y="384464"/>
                  </a:moveTo>
                  <a:lnTo>
                    <a:pt x="0" y="0"/>
                  </a:lnTo>
                  <a:lnTo>
                    <a:pt x="457200" y="0"/>
                  </a:lnTo>
                  <a:lnTo>
                    <a:pt x="457200" y="374073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0" name="Prostoručno: oblik 79">
              <a:extLst>
                <a:ext uri="{FF2B5EF4-FFF2-40B4-BE49-F238E27FC236}">
                  <a16:creationId xmlns:a16="http://schemas.microsoft.com/office/drawing/2014/main" id="{92CACFA6-F586-4E23-AD37-1B8B7CE32494}"/>
                </a:ext>
              </a:extLst>
            </p:cNvPr>
            <p:cNvSpPr/>
            <p:nvPr/>
          </p:nvSpPr>
          <p:spPr>
            <a:xfrm>
              <a:off x="4780744" y="4385609"/>
              <a:ext cx="274745" cy="252000"/>
            </a:xfrm>
            <a:custGeom>
              <a:avLst/>
              <a:gdLst>
                <a:gd name="connsiteX0" fmla="*/ 0 w 457200"/>
                <a:gd name="connsiteY0" fmla="*/ 384464 h 384464"/>
                <a:gd name="connsiteX1" fmla="*/ 0 w 457200"/>
                <a:gd name="connsiteY1" fmla="*/ 0 h 384464"/>
                <a:gd name="connsiteX2" fmla="*/ 457200 w 457200"/>
                <a:gd name="connsiteY2" fmla="*/ 0 h 384464"/>
                <a:gd name="connsiteX3" fmla="*/ 457200 w 457200"/>
                <a:gd name="connsiteY3" fmla="*/ 374073 h 38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384464">
                  <a:moveTo>
                    <a:pt x="0" y="384464"/>
                  </a:moveTo>
                  <a:lnTo>
                    <a:pt x="0" y="0"/>
                  </a:lnTo>
                  <a:lnTo>
                    <a:pt x="457200" y="0"/>
                  </a:lnTo>
                  <a:lnTo>
                    <a:pt x="457200" y="374073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1" name="Prostoručno: oblik 80">
              <a:extLst>
                <a:ext uri="{FF2B5EF4-FFF2-40B4-BE49-F238E27FC236}">
                  <a16:creationId xmlns:a16="http://schemas.microsoft.com/office/drawing/2014/main" id="{3C535A17-54D5-4009-8723-CD255A4B8008}"/>
                </a:ext>
              </a:extLst>
            </p:cNvPr>
            <p:cNvSpPr/>
            <p:nvPr/>
          </p:nvSpPr>
          <p:spPr>
            <a:xfrm>
              <a:off x="4780744" y="4735952"/>
              <a:ext cx="274745" cy="252000"/>
            </a:xfrm>
            <a:custGeom>
              <a:avLst/>
              <a:gdLst>
                <a:gd name="connsiteX0" fmla="*/ 0 w 457200"/>
                <a:gd name="connsiteY0" fmla="*/ 384464 h 384464"/>
                <a:gd name="connsiteX1" fmla="*/ 0 w 457200"/>
                <a:gd name="connsiteY1" fmla="*/ 0 h 384464"/>
                <a:gd name="connsiteX2" fmla="*/ 457200 w 457200"/>
                <a:gd name="connsiteY2" fmla="*/ 0 h 384464"/>
                <a:gd name="connsiteX3" fmla="*/ 457200 w 457200"/>
                <a:gd name="connsiteY3" fmla="*/ 374073 h 38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384464">
                  <a:moveTo>
                    <a:pt x="0" y="384464"/>
                  </a:moveTo>
                  <a:lnTo>
                    <a:pt x="0" y="0"/>
                  </a:lnTo>
                  <a:lnTo>
                    <a:pt x="457200" y="0"/>
                  </a:lnTo>
                  <a:lnTo>
                    <a:pt x="457200" y="374073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82" name="Ravni poveznik 81">
              <a:extLst>
                <a:ext uri="{FF2B5EF4-FFF2-40B4-BE49-F238E27FC236}">
                  <a16:creationId xmlns:a16="http://schemas.microsoft.com/office/drawing/2014/main" id="{AD33598D-1DE1-4078-8EBB-280F2BE826BD}"/>
                </a:ext>
              </a:extLst>
            </p:cNvPr>
            <p:cNvCxnSpPr>
              <a:cxnSpLocks/>
            </p:cNvCxnSpPr>
            <p:nvPr/>
          </p:nvCxnSpPr>
          <p:spPr>
            <a:xfrm>
              <a:off x="4780744" y="4286619"/>
              <a:ext cx="288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avni poveznik 36">
              <a:extLst>
                <a:ext uri="{FF2B5EF4-FFF2-40B4-BE49-F238E27FC236}">
                  <a16:creationId xmlns:a16="http://schemas.microsoft.com/office/drawing/2014/main" id="{8107439E-D301-4889-8BF2-FB6B42F07837}"/>
                </a:ext>
              </a:extLst>
            </p:cNvPr>
            <p:cNvCxnSpPr>
              <a:cxnSpLocks/>
            </p:cNvCxnSpPr>
            <p:nvPr/>
          </p:nvCxnSpPr>
          <p:spPr>
            <a:xfrm>
              <a:off x="4780744" y="2867533"/>
              <a:ext cx="288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avni poveznik 87">
              <a:extLst>
                <a:ext uri="{FF2B5EF4-FFF2-40B4-BE49-F238E27FC236}">
                  <a16:creationId xmlns:a16="http://schemas.microsoft.com/office/drawing/2014/main" id="{636DCF81-8BA7-4CA8-A513-17FE514296AD}"/>
                </a:ext>
              </a:extLst>
            </p:cNvPr>
            <p:cNvCxnSpPr>
              <a:cxnSpLocks/>
            </p:cNvCxnSpPr>
            <p:nvPr/>
          </p:nvCxnSpPr>
          <p:spPr>
            <a:xfrm>
              <a:off x="4780744" y="3931804"/>
              <a:ext cx="288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ravokutnik 25">
            <a:extLst>
              <a:ext uri="{FF2B5EF4-FFF2-40B4-BE49-F238E27FC236}">
                <a16:creationId xmlns:a16="http://schemas.microsoft.com/office/drawing/2014/main" id="{5BF4022E-3E03-40C3-BD0D-8F73786D371F}"/>
              </a:ext>
            </a:extLst>
          </p:cNvPr>
          <p:cNvSpPr/>
          <p:nvPr/>
        </p:nvSpPr>
        <p:spPr>
          <a:xfrm>
            <a:off x="714518" y="3330157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27" name="Pravokutnik 26">
            <a:extLst>
              <a:ext uri="{FF2B5EF4-FFF2-40B4-BE49-F238E27FC236}">
                <a16:creationId xmlns:a16="http://schemas.microsoft.com/office/drawing/2014/main" id="{53D34B70-D89C-4F5F-A1D4-9A56FD2DAF9C}"/>
              </a:ext>
            </a:extLst>
          </p:cNvPr>
          <p:cNvSpPr/>
          <p:nvPr/>
        </p:nvSpPr>
        <p:spPr>
          <a:xfrm>
            <a:off x="1068164" y="3330157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0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52B8E794-48DC-483D-A355-E98A30481598}"/>
              </a:ext>
            </a:extLst>
          </p:cNvPr>
          <p:cNvSpPr/>
          <p:nvPr/>
        </p:nvSpPr>
        <p:spPr>
          <a:xfrm>
            <a:off x="1421810" y="3330157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33AF55A4-EB60-4F70-8546-B9A0FA114D70}"/>
              </a:ext>
            </a:extLst>
          </p:cNvPr>
          <p:cNvSpPr/>
          <p:nvPr/>
        </p:nvSpPr>
        <p:spPr>
          <a:xfrm>
            <a:off x="1775456" y="3330157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9EE76BD8-B459-4454-BF03-47420F0BD3E1}"/>
              </a:ext>
            </a:extLst>
          </p:cNvPr>
          <p:cNvSpPr/>
          <p:nvPr/>
        </p:nvSpPr>
        <p:spPr>
          <a:xfrm>
            <a:off x="2129102" y="3330157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0</a:t>
            </a:r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A59EAF76-2538-416A-8B04-80E5872E1A74}"/>
              </a:ext>
            </a:extLst>
          </p:cNvPr>
          <p:cNvSpPr/>
          <p:nvPr/>
        </p:nvSpPr>
        <p:spPr>
          <a:xfrm>
            <a:off x="2482748" y="3330157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0</a:t>
            </a:r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D0EAAE98-BD98-4C92-AFD6-EC5CE92C5E98}"/>
              </a:ext>
            </a:extLst>
          </p:cNvPr>
          <p:cNvSpPr/>
          <p:nvPr/>
        </p:nvSpPr>
        <p:spPr>
          <a:xfrm>
            <a:off x="2836394" y="3330157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FC3DDBF4-C4B7-421C-89DF-DFC0A6F663FB}"/>
              </a:ext>
            </a:extLst>
          </p:cNvPr>
          <p:cNvSpPr/>
          <p:nvPr/>
        </p:nvSpPr>
        <p:spPr>
          <a:xfrm>
            <a:off x="3190042" y="3330157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0AB5F3EB-C56D-4F28-9EBD-8368A5CBFB6C}"/>
              </a:ext>
            </a:extLst>
          </p:cNvPr>
          <p:cNvSpPr/>
          <p:nvPr/>
        </p:nvSpPr>
        <p:spPr>
          <a:xfrm>
            <a:off x="2836394" y="3330157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1</a:t>
            </a:r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42AE33BE-CF94-4558-B117-94D8A717C4F1}"/>
              </a:ext>
            </a:extLst>
          </p:cNvPr>
          <p:cNvSpPr/>
          <p:nvPr/>
        </p:nvSpPr>
        <p:spPr>
          <a:xfrm>
            <a:off x="3190042" y="3330157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1</a:t>
            </a:r>
          </a:p>
        </p:txBody>
      </p:sp>
      <p:sp>
        <p:nvSpPr>
          <p:cNvPr id="46" name="Pravokutnik 45">
            <a:extLst>
              <a:ext uri="{FF2B5EF4-FFF2-40B4-BE49-F238E27FC236}">
                <a16:creationId xmlns:a16="http://schemas.microsoft.com/office/drawing/2014/main" id="{29DFDFB4-24C0-493B-AEA9-FD80983893A9}"/>
              </a:ext>
            </a:extLst>
          </p:cNvPr>
          <p:cNvSpPr/>
          <p:nvPr/>
        </p:nvSpPr>
        <p:spPr>
          <a:xfrm>
            <a:off x="2482748" y="3330157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0</a:t>
            </a:r>
          </a:p>
        </p:txBody>
      </p:sp>
      <p:sp>
        <p:nvSpPr>
          <p:cNvPr id="47" name="Pravokutnik 46">
            <a:extLst>
              <a:ext uri="{FF2B5EF4-FFF2-40B4-BE49-F238E27FC236}">
                <a16:creationId xmlns:a16="http://schemas.microsoft.com/office/drawing/2014/main" id="{266D2AAD-2E42-4E37-A415-C941D7B2087D}"/>
              </a:ext>
            </a:extLst>
          </p:cNvPr>
          <p:cNvSpPr/>
          <p:nvPr/>
        </p:nvSpPr>
        <p:spPr>
          <a:xfrm>
            <a:off x="2129102" y="3330157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0</a:t>
            </a:r>
          </a:p>
        </p:txBody>
      </p:sp>
      <p:sp>
        <p:nvSpPr>
          <p:cNvPr id="48" name="Pravokutnik 47">
            <a:extLst>
              <a:ext uri="{FF2B5EF4-FFF2-40B4-BE49-F238E27FC236}">
                <a16:creationId xmlns:a16="http://schemas.microsoft.com/office/drawing/2014/main" id="{BAC4F453-2972-4BC6-88A3-DFE222CD72C2}"/>
              </a:ext>
            </a:extLst>
          </p:cNvPr>
          <p:cNvSpPr/>
          <p:nvPr/>
        </p:nvSpPr>
        <p:spPr>
          <a:xfrm>
            <a:off x="1775456" y="3330157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1</a:t>
            </a:r>
          </a:p>
        </p:txBody>
      </p:sp>
      <p:sp>
        <p:nvSpPr>
          <p:cNvPr id="49" name="Pravokutnik 48">
            <a:extLst>
              <a:ext uri="{FF2B5EF4-FFF2-40B4-BE49-F238E27FC236}">
                <a16:creationId xmlns:a16="http://schemas.microsoft.com/office/drawing/2014/main" id="{EB6A9C60-964B-412E-AC28-E10C7069D866}"/>
              </a:ext>
            </a:extLst>
          </p:cNvPr>
          <p:cNvSpPr/>
          <p:nvPr/>
        </p:nvSpPr>
        <p:spPr>
          <a:xfrm>
            <a:off x="1421810" y="3330157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1</a:t>
            </a:r>
          </a:p>
        </p:txBody>
      </p:sp>
      <p:sp>
        <p:nvSpPr>
          <p:cNvPr id="50" name="Pravokutnik 49">
            <a:extLst>
              <a:ext uri="{FF2B5EF4-FFF2-40B4-BE49-F238E27FC236}">
                <a16:creationId xmlns:a16="http://schemas.microsoft.com/office/drawing/2014/main" id="{1020F93C-8FCB-49C7-B719-28EB5E4CD6FB}"/>
              </a:ext>
            </a:extLst>
          </p:cNvPr>
          <p:cNvSpPr/>
          <p:nvPr/>
        </p:nvSpPr>
        <p:spPr>
          <a:xfrm>
            <a:off x="1068164" y="3330157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0</a:t>
            </a:r>
          </a:p>
        </p:txBody>
      </p:sp>
      <p:sp>
        <p:nvSpPr>
          <p:cNvPr id="51" name="Pravokutnik 50">
            <a:extLst>
              <a:ext uri="{FF2B5EF4-FFF2-40B4-BE49-F238E27FC236}">
                <a16:creationId xmlns:a16="http://schemas.microsoft.com/office/drawing/2014/main" id="{E29D65FE-2884-472C-B53C-4B44F2BF8452}"/>
              </a:ext>
            </a:extLst>
          </p:cNvPr>
          <p:cNvSpPr/>
          <p:nvPr/>
        </p:nvSpPr>
        <p:spPr>
          <a:xfrm>
            <a:off x="714518" y="3330157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1</a:t>
            </a:r>
          </a:p>
        </p:txBody>
      </p:sp>
      <p:sp>
        <p:nvSpPr>
          <p:cNvPr id="108" name="Pravokutnik 107">
            <a:extLst>
              <a:ext uri="{FF2B5EF4-FFF2-40B4-BE49-F238E27FC236}">
                <a16:creationId xmlns:a16="http://schemas.microsoft.com/office/drawing/2014/main" id="{45915201-568A-49FA-A940-E30204D5F104}"/>
              </a:ext>
            </a:extLst>
          </p:cNvPr>
          <p:cNvSpPr/>
          <p:nvPr/>
        </p:nvSpPr>
        <p:spPr>
          <a:xfrm>
            <a:off x="7555778" y="2081392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1</a:t>
            </a:r>
          </a:p>
        </p:txBody>
      </p:sp>
      <p:sp>
        <p:nvSpPr>
          <p:cNvPr id="109" name="Pravokutnik 108">
            <a:extLst>
              <a:ext uri="{FF2B5EF4-FFF2-40B4-BE49-F238E27FC236}">
                <a16:creationId xmlns:a16="http://schemas.microsoft.com/office/drawing/2014/main" id="{FF1E98B8-C696-46E4-BDCA-6731435E97E1}"/>
              </a:ext>
            </a:extLst>
          </p:cNvPr>
          <p:cNvSpPr/>
          <p:nvPr/>
        </p:nvSpPr>
        <p:spPr>
          <a:xfrm>
            <a:off x="7555778" y="2438873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0</a:t>
            </a:r>
          </a:p>
        </p:txBody>
      </p:sp>
      <p:sp>
        <p:nvSpPr>
          <p:cNvPr id="110" name="Pravokutnik 109">
            <a:extLst>
              <a:ext uri="{FF2B5EF4-FFF2-40B4-BE49-F238E27FC236}">
                <a16:creationId xmlns:a16="http://schemas.microsoft.com/office/drawing/2014/main" id="{47F9F8CB-57C8-4956-A6DF-F8514759BECE}"/>
              </a:ext>
            </a:extLst>
          </p:cNvPr>
          <p:cNvSpPr/>
          <p:nvPr/>
        </p:nvSpPr>
        <p:spPr>
          <a:xfrm>
            <a:off x="7555778" y="2796354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1</a:t>
            </a:r>
          </a:p>
        </p:txBody>
      </p:sp>
      <p:sp>
        <p:nvSpPr>
          <p:cNvPr id="111" name="Pravokutnik 110">
            <a:extLst>
              <a:ext uri="{FF2B5EF4-FFF2-40B4-BE49-F238E27FC236}">
                <a16:creationId xmlns:a16="http://schemas.microsoft.com/office/drawing/2014/main" id="{DC669590-782B-4884-89AD-6B4B940022AB}"/>
              </a:ext>
            </a:extLst>
          </p:cNvPr>
          <p:cNvSpPr/>
          <p:nvPr/>
        </p:nvSpPr>
        <p:spPr>
          <a:xfrm>
            <a:off x="7555778" y="3153835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1</a:t>
            </a:r>
          </a:p>
        </p:txBody>
      </p:sp>
      <p:sp>
        <p:nvSpPr>
          <p:cNvPr id="112" name="Pravokutnik 111">
            <a:extLst>
              <a:ext uri="{FF2B5EF4-FFF2-40B4-BE49-F238E27FC236}">
                <a16:creationId xmlns:a16="http://schemas.microsoft.com/office/drawing/2014/main" id="{5384D387-9540-40E4-8141-BCD903A175BB}"/>
              </a:ext>
            </a:extLst>
          </p:cNvPr>
          <p:cNvSpPr/>
          <p:nvPr/>
        </p:nvSpPr>
        <p:spPr>
          <a:xfrm>
            <a:off x="7555778" y="3511316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0</a:t>
            </a:r>
          </a:p>
        </p:txBody>
      </p:sp>
      <p:sp>
        <p:nvSpPr>
          <p:cNvPr id="113" name="Pravokutnik 112">
            <a:extLst>
              <a:ext uri="{FF2B5EF4-FFF2-40B4-BE49-F238E27FC236}">
                <a16:creationId xmlns:a16="http://schemas.microsoft.com/office/drawing/2014/main" id="{B155332A-3AD9-4C78-8E48-3A712100FB45}"/>
              </a:ext>
            </a:extLst>
          </p:cNvPr>
          <p:cNvSpPr/>
          <p:nvPr/>
        </p:nvSpPr>
        <p:spPr>
          <a:xfrm>
            <a:off x="7555778" y="3868797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0</a:t>
            </a:r>
          </a:p>
        </p:txBody>
      </p:sp>
      <p:sp>
        <p:nvSpPr>
          <p:cNvPr id="114" name="Pravokutnik 113">
            <a:extLst>
              <a:ext uri="{FF2B5EF4-FFF2-40B4-BE49-F238E27FC236}">
                <a16:creationId xmlns:a16="http://schemas.microsoft.com/office/drawing/2014/main" id="{109A9ED7-07F3-43A9-84B4-9B03E731CDFC}"/>
              </a:ext>
            </a:extLst>
          </p:cNvPr>
          <p:cNvSpPr/>
          <p:nvPr/>
        </p:nvSpPr>
        <p:spPr>
          <a:xfrm>
            <a:off x="7555778" y="4226278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1</a:t>
            </a:r>
          </a:p>
        </p:txBody>
      </p:sp>
      <p:sp>
        <p:nvSpPr>
          <p:cNvPr id="115" name="Pravokutnik 114">
            <a:extLst>
              <a:ext uri="{FF2B5EF4-FFF2-40B4-BE49-F238E27FC236}">
                <a16:creationId xmlns:a16="http://schemas.microsoft.com/office/drawing/2014/main" id="{E07398B4-E089-4381-A8E0-5348EEC74091}"/>
              </a:ext>
            </a:extLst>
          </p:cNvPr>
          <p:cNvSpPr/>
          <p:nvPr/>
        </p:nvSpPr>
        <p:spPr>
          <a:xfrm>
            <a:off x="7555778" y="4583759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  <a:latin typeface="+mj-lt"/>
              </a:rPr>
              <a:t>1</a:t>
            </a:r>
          </a:p>
        </p:txBody>
      </p:sp>
      <p:sp>
        <p:nvSpPr>
          <p:cNvPr id="117" name="TekstniOkvir 116">
            <a:extLst>
              <a:ext uri="{FF2B5EF4-FFF2-40B4-BE49-F238E27FC236}">
                <a16:creationId xmlns:a16="http://schemas.microsoft.com/office/drawing/2014/main" id="{08A925CC-AEDF-4877-A427-AB0E8B1D7E44}"/>
              </a:ext>
            </a:extLst>
          </p:cNvPr>
          <p:cNvSpPr txBox="1"/>
          <p:nvPr/>
        </p:nvSpPr>
        <p:spPr>
          <a:xfrm>
            <a:off x="410616" y="5462548"/>
            <a:ext cx="115483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600" dirty="0">
                <a:latin typeface="+mj-lt"/>
              </a:rPr>
              <a:t>Kod </a:t>
            </a:r>
            <a:r>
              <a:rPr lang="hr-HR" sz="2600" b="1" dirty="0">
                <a:latin typeface="+mj-lt"/>
              </a:rPr>
              <a:t>paralelnog</a:t>
            </a:r>
            <a:r>
              <a:rPr lang="hr-HR" sz="2600" dirty="0">
                <a:latin typeface="+mj-lt"/>
              </a:rPr>
              <a:t> prijenosa podataka bitovi (električni impulsi) idu </a:t>
            </a:r>
            <a:r>
              <a:rPr lang="hr-HR" sz="2600" b="1" dirty="0">
                <a:latin typeface="+mj-lt"/>
              </a:rPr>
              <a:t>istovremeno</a:t>
            </a:r>
            <a:r>
              <a:rPr lang="hr-HR" sz="2600" dirty="0">
                <a:latin typeface="+mj-lt"/>
              </a:rPr>
              <a:t>, </a:t>
            </a:r>
            <a:r>
              <a:rPr lang="hr-HR" sz="2600" b="1" dirty="0">
                <a:latin typeface="+mj-lt"/>
              </a:rPr>
              <a:t>svaki bit svojim vodom</a:t>
            </a:r>
            <a:r>
              <a:rPr lang="hr-HR" sz="2600" dirty="0">
                <a:latin typeface="+mj-lt"/>
              </a:rPr>
              <a:t>, pa je potrebno </a:t>
            </a:r>
            <a:r>
              <a:rPr lang="hr-HR" sz="2600" b="1" dirty="0">
                <a:latin typeface="+mj-lt"/>
              </a:rPr>
              <a:t>više vodova </a:t>
            </a:r>
            <a:r>
              <a:rPr lang="hr-HR" sz="2600" dirty="0">
                <a:latin typeface="+mj-lt"/>
              </a:rPr>
              <a:t>nego kod serijskog prijenosa. Priključci imaju više kontakata, a kabel je deblji.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600" dirty="0">
                <a:latin typeface="+mj-lt"/>
              </a:rPr>
              <a:t>Prijenos podataka je </a:t>
            </a:r>
            <a:r>
              <a:rPr lang="hr-HR" sz="2600" b="1" dirty="0">
                <a:latin typeface="+mj-lt"/>
              </a:rPr>
              <a:t>brži</a:t>
            </a:r>
            <a:r>
              <a:rPr lang="hr-HR" sz="2600" dirty="0">
                <a:latin typeface="+mj-lt"/>
              </a:rPr>
              <a:t> od serijskog prijenosa.</a:t>
            </a:r>
          </a:p>
        </p:txBody>
      </p:sp>
    </p:spTree>
    <p:extLst>
      <p:ext uri="{BB962C8B-B14F-4D97-AF65-F5344CB8AC3E}">
        <p14:creationId xmlns:p14="http://schemas.microsoft.com/office/powerpoint/2010/main" val="127003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0.04544 -1.11111E-6 C 0.06576 -1.11111E-6 0.09089 -0.00856 0.09089 0.03241 L 0.09089 0.18195 " pathEditMode="relative" rAng="0" ptsTypes="AAAA">
                                      <p:cBhvr>
                                        <p:cTn id="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4" y="90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52 -1.11111E-6 L 0.05951 -1.11111E-6 C 0.0862 -1.11111E-6 0.11967 -0.00486 0.11967 0.02431 L 0.11967 0.12986 " pathEditMode="relative" rAng="0" ptsTypes="AAAA">
                                      <p:cBhvr>
                                        <p:cTn id="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3" y="645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0" presetClass="pat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52 -0.00092 L 0.07422 -0.00092 C 0.10755 -0.00092 0.14909 -0.00463 0.14909 0.0132 L 0.14909 0.07894 " pathEditMode="relative" rAng="0" ptsTypes="AAAA">
                                      <p:cBhvr>
                                        <p:cTn id="1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395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0" presetClass="pat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52 -0.00162 L 0.08932 -0.00162 C 0.12904 -0.00162 0.17891 -0.00301 0.17891 0.00301 C 0.17891 0.00741 0.17826 0.02083 0.17826 0.02546 " pathEditMode="relative" rAng="0" ptsTypes="AAAA">
                                      <p:cBhvr>
                                        <p:cTn id="1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9" y="134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3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65 -0.00139 L 0.103 -0.00139 C 0.14935 -0.00139 0.20664 -0.00856 0.20664 -0.01389 L 0.20664 -0.02592 " pathEditMode="relative" rAng="0" ptsTypes="AAAA">
                                      <p:cBhvr>
                                        <p:cTn id="1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-122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3" presetClass="path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2.08333E-6 0.00093 L 0.1181 0.00093 C 0.17096 0.00093 0.23672 0.00833 0.23672 -0.00972 C 0.23672 -0.02268 0.2362 -0.06574 0.2362 -0.07847 " pathEditMode="relative" rAng="0" ptsTypes="AAAA">
                                      <p:cBhvr>
                                        <p:cTn id="1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-391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3" presetClass="pat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45833E-6 -1.11111E-6 L 0.13242 -1.11111E-6 C 0.1918 -1.11111E-6 0.26472 0.00972 0.26472 -0.01921 C 0.26472 -0.04074 0.26524 -0.10856 0.26524 -0.13009 " pathEditMode="relative" rAng="0" ptsTypes="AAAA">
                                      <p:cBhvr>
                                        <p:cTn id="1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55" y="-643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3" presetClass="path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5E-6 -1.11111E-6 L 0.14714 -1.11111E-6 C 0.21303 -1.11111E-6 0.29428 0.01366 0.29428 -0.02662 L 0.29428 -0.18148 " pathEditMode="relative" rAng="0" ptsTypes="AAAA">
                                      <p:cBhvr>
                                        <p:cTn id="2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4" y="-898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0.19453 3.7037E-7 " pathEditMode="relative" rAng="0" ptsTypes="AA">
                                      <p:cBhvr>
                                        <p:cTn id="27" dur="1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7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C -2.91667E-6 -0.03055 -0.00091 -0.12592 -0.00091 -0.15625 C -0.00091 -0.19699 0.08164 -0.18217 0.14792 -0.18217 L 0.29584 -0.18217 " pathEditMode="relative" rAng="0" ptsTypes="AAAA">
                                      <p:cBhvr>
                                        <p:cTn id="72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-925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57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157 -0.00186 L 0.00157 -0.11482 C 0.00157 -0.14352 0.07474 -0.1301 0.13425 -0.1301 L 0.26693 -0.1301 " pathEditMode="relative" rAng="0" ptsTypes="AAAA">
                                      <p:cBhvr>
                                        <p:cTn id="74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657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57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-3.33333E-6 C 0.00144 -0.01319 0.00104 -0.05162 0.00104 -0.06458 C 0.00104 -0.08217 0.06667 -0.07777 0.11966 -0.07777 L 0.23802 -0.07777 " pathEditMode="relative" rAng="0" ptsTypes="AAAA">
                                      <p:cBhvr>
                                        <p:cTn id="76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-393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57" presetClass="pat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157 -0.00185 L 0.00157 -0.01389 C 0.00157 -0.01921 0.05873 -0.02569 0.10521 -0.02569 L 0.20899 -0.02569 " pathEditMode="relative" rAng="0" ptsTypes="AAAA">
                                      <p:cBhvr>
                                        <p:cTn id="78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-120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6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57 0.00277 L 0.00157 0.02014 C 0.00157 0.03333 0.05065 0.02708 0.09076 0.02708 L 0.17995 0.02708 " pathEditMode="relative" rAng="0" ptsTypes="AAAA">
                                      <p:cBhvr>
                                        <p:cTn id="80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9" y="127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6" presetClass="pat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00157 -3.33333E-6 L 0.00157 0.06412 C 0.00157 0.08172 0.04258 0.07871 0.07617 0.07871 L 0.15091 0.07871 " pathEditMode="relative" rAng="0" ptsTypes="AAAA">
                                      <p:cBhvr>
                                        <p:cTn id="82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393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6" presetClass="pat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91667E-6 1.48148E-6 C -2.91667E-6 0.02176 0.00183 0.08889 0.00183 0.11088 C 0.00183 0.14004 0.0336 0.13102 0.06107 0.13102 L 0.12214 0.13102 " pathEditMode="relative" rAng="0" ptsTypes="AAAA">
                                      <p:cBhvr>
                                        <p:cTn id="84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659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6" presetClass="pat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.00157 0.00185 L 0.00157 0.14884 C 0.00157 0.18935 0.02657 0.18333 0.04727 0.18333 L 0.09297 0.18333 " pathEditMode="relative" rAng="0" ptsTypes="AAAA">
                                      <p:cBhvr>
                                        <p:cTn id="86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9074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2" animBg="1"/>
      <p:bldP spid="35" grpId="0" animBg="1"/>
      <p:bldP spid="35" grpId="2" animBg="1"/>
      <p:bldP spid="46" grpId="0" animBg="1"/>
      <p:bldP spid="46" grpId="2" animBg="1"/>
      <p:bldP spid="47" grpId="0" animBg="1"/>
      <p:bldP spid="47" grpId="2" animBg="1"/>
      <p:bldP spid="48" grpId="0" animBg="1"/>
      <p:bldP spid="48" grpId="2" animBg="1"/>
      <p:bldP spid="49" grpId="0" animBg="1"/>
      <p:bldP spid="49" grpId="2" animBg="1"/>
      <p:bldP spid="50" grpId="0" animBg="1"/>
      <p:bldP spid="50" grpId="2" animBg="1"/>
      <p:bldP spid="51" grpId="0" animBg="1"/>
      <p:bldP spid="51" grpId="2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28B7DD-4D27-4444-872B-D8F9CB649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942481"/>
          </a:xfrm>
        </p:spPr>
        <p:txBody>
          <a:bodyPr>
            <a:normAutofit/>
          </a:bodyPr>
          <a:lstStyle/>
          <a:p>
            <a:r>
              <a:rPr lang="hr-HR" dirty="0"/>
              <a:t>O čemu ovisi Brzina računala?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F331E88-4D4B-4C28-9493-43150366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1049" y="813974"/>
            <a:ext cx="525600" cy="2232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02ABA-4255-437F-806F-30FBBB662D1B}" type="slidenum">
              <a:rPr kumimoji="0" lang="hr-HR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hr-HR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Rezervirano mjesto podnožja 5">
            <a:extLst>
              <a:ext uri="{FF2B5EF4-FFF2-40B4-BE49-F238E27FC236}">
                <a16:creationId xmlns:a16="http://schemas.microsoft.com/office/drawing/2014/main" id="{C03779DA-F65A-4E0A-AF5D-2501B98A4D43}"/>
              </a:ext>
            </a:extLst>
          </p:cNvPr>
          <p:cNvSpPr txBox="1">
            <a:spLocks/>
          </p:cNvSpPr>
          <p:nvPr/>
        </p:nvSpPr>
        <p:spPr>
          <a:xfrm>
            <a:off x="-29042" y="1527697"/>
            <a:ext cx="828034" cy="31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© Boško Šetka</a:t>
            </a:r>
            <a:endParaRPr kumimoji="0" lang="hr-HR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graphicFrame>
        <p:nvGraphicFramePr>
          <p:cNvPr id="6" name="Tablica 5">
            <a:extLst>
              <a:ext uri="{FF2B5EF4-FFF2-40B4-BE49-F238E27FC236}">
                <a16:creationId xmlns:a16="http://schemas.microsoft.com/office/drawing/2014/main" id="{D082F8E0-F361-4F6C-99F6-033132F7B1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878640"/>
              </p:ext>
            </p:extLst>
          </p:nvPr>
        </p:nvGraphicFramePr>
        <p:xfrm>
          <a:off x="1158240" y="1683615"/>
          <a:ext cx="972007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9226">
                  <a:extLst>
                    <a:ext uri="{9D8B030D-6E8A-4147-A177-3AD203B41FA5}">
                      <a16:colId xmlns:a16="http://schemas.microsoft.com/office/drawing/2014/main" val="993105466"/>
                    </a:ext>
                  </a:extLst>
                </a:gridCol>
                <a:gridCol w="3110423">
                  <a:extLst>
                    <a:ext uri="{9D8B030D-6E8A-4147-A177-3AD203B41FA5}">
                      <a16:colId xmlns:a16="http://schemas.microsoft.com/office/drawing/2014/main" val="1938131651"/>
                    </a:ext>
                  </a:extLst>
                </a:gridCol>
                <a:gridCol w="3110423">
                  <a:extLst>
                    <a:ext uri="{9D8B030D-6E8A-4147-A177-3AD203B41FA5}">
                      <a16:colId xmlns:a16="http://schemas.microsoft.com/office/drawing/2014/main" val="3659035016"/>
                    </a:ext>
                  </a:extLst>
                </a:gridCol>
              </a:tblGrid>
              <a:tr h="374183">
                <a:tc>
                  <a:txBody>
                    <a:bodyPr/>
                    <a:lstStyle/>
                    <a:p>
                      <a:r>
                        <a:rPr lang="hr-HR" sz="2400" b="0" dirty="0">
                          <a:latin typeface="+mj-lt"/>
                        </a:rPr>
                        <a:t>ELEMENT BRZINE RAČUNALA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78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0" dirty="0">
                          <a:latin typeface="+mj-lt"/>
                        </a:rPr>
                        <a:t>BRŽE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78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0" dirty="0">
                          <a:latin typeface="+mj-lt"/>
                        </a:rPr>
                        <a:t>SPORIJE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78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463227"/>
                  </a:ext>
                </a:extLst>
              </a:tr>
              <a:tr h="374183">
                <a:tc>
                  <a:txBody>
                    <a:bodyPr/>
                    <a:lstStyle/>
                    <a:p>
                      <a:r>
                        <a:rPr lang="hr-HR" sz="2400" b="0" dirty="0">
                          <a:latin typeface="+mj-lt"/>
                        </a:rPr>
                        <a:t>Radni takt procesora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0" dirty="0">
                          <a:latin typeface="+mj-lt"/>
                        </a:rPr>
                        <a:t>4 GHz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0" dirty="0">
                          <a:latin typeface="+mj-lt"/>
                        </a:rPr>
                        <a:t>2 GHz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41550"/>
                  </a:ext>
                </a:extLst>
              </a:tr>
              <a:tr h="374183">
                <a:tc>
                  <a:txBody>
                    <a:bodyPr/>
                    <a:lstStyle/>
                    <a:p>
                      <a:r>
                        <a:rPr lang="hr-HR" sz="2400" b="0" dirty="0">
                          <a:latin typeface="+mj-lt"/>
                        </a:rPr>
                        <a:t>Širina registra procesora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0" dirty="0">
                          <a:latin typeface="+mj-lt"/>
                        </a:rPr>
                        <a:t>64 bita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0" dirty="0">
                          <a:latin typeface="+mj-lt"/>
                        </a:rPr>
                        <a:t>32 bita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936289"/>
                  </a:ext>
                </a:extLst>
              </a:tr>
              <a:tr h="374183">
                <a:tc>
                  <a:txBody>
                    <a:bodyPr/>
                    <a:lstStyle/>
                    <a:p>
                      <a:r>
                        <a:rPr lang="hr-HR" sz="2400" b="0" dirty="0">
                          <a:latin typeface="+mj-lt"/>
                        </a:rPr>
                        <a:t>Broj jezgri procesora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0" dirty="0">
                          <a:latin typeface="+mj-lt"/>
                        </a:rPr>
                        <a:t>4 jezgre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0" dirty="0">
                          <a:latin typeface="+mj-lt"/>
                        </a:rPr>
                        <a:t>1 jezgra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011654"/>
                  </a:ext>
                </a:extLst>
              </a:tr>
              <a:tr h="374183">
                <a:tc>
                  <a:txBody>
                    <a:bodyPr/>
                    <a:lstStyle/>
                    <a:p>
                      <a:r>
                        <a:rPr lang="hr-HR" sz="2400" b="0" dirty="0">
                          <a:latin typeface="+mj-lt"/>
                        </a:rPr>
                        <a:t>Kapacitet radne memorije (RAM-a)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0" dirty="0">
                          <a:latin typeface="+mj-lt"/>
                        </a:rPr>
                        <a:t>8 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0" dirty="0">
                          <a:latin typeface="+mj-lt"/>
                        </a:rPr>
                        <a:t>4 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570152"/>
                  </a:ext>
                </a:extLst>
              </a:tr>
              <a:tr h="3741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0" dirty="0">
                          <a:latin typeface="+mj-lt"/>
                        </a:rPr>
                        <a:t>Vrsta vanjske memorije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0" dirty="0">
                          <a:latin typeface="+mj-lt"/>
                        </a:rPr>
                        <a:t>SSD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0" dirty="0">
                          <a:latin typeface="+mj-lt"/>
                        </a:rPr>
                        <a:t>Tvrdi disk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97343"/>
                  </a:ext>
                </a:extLst>
              </a:tr>
              <a:tr h="374183">
                <a:tc>
                  <a:txBody>
                    <a:bodyPr/>
                    <a:lstStyle/>
                    <a:p>
                      <a:r>
                        <a:rPr lang="hr-HR" sz="2400" b="0" dirty="0">
                          <a:latin typeface="+mj-lt"/>
                        </a:rPr>
                        <a:t>Sabirnice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0" dirty="0">
                          <a:latin typeface="+mj-lt"/>
                        </a:rPr>
                        <a:t>Veća propusnost (šire)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0" dirty="0">
                          <a:latin typeface="+mj-lt"/>
                        </a:rPr>
                        <a:t>Manja propusnost (uže)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355138"/>
                  </a:ext>
                </a:extLst>
              </a:tr>
              <a:tr h="3741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0" dirty="0">
                          <a:latin typeface="+mj-lt"/>
                        </a:rPr>
                        <a:t>Vrsta prijenosa podataka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0" dirty="0">
                          <a:latin typeface="+mj-lt"/>
                        </a:rPr>
                        <a:t>Paralelni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0" dirty="0">
                          <a:latin typeface="+mj-lt"/>
                        </a:rPr>
                        <a:t>Serijski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240472"/>
                  </a:ext>
                </a:extLst>
              </a:tr>
              <a:tr h="374183">
                <a:tc>
                  <a:txBody>
                    <a:bodyPr/>
                    <a:lstStyle/>
                    <a:p>
                      <a:r>
                        <a:rPr lang="hr-HR" sz="2400" b="0" dirty="0">
                          <a:latin typeface="+mj-lt"/>
                        </a:rPr>
                        <a:t>Vrsta operacijskog sustava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0" dirty="0">
                          <a:latin typeface="+mj-lt"/>
                        </a:rPr>
                        <a:t>64 bitni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0" dirty="0">
                          <a:latin typeface="+mj-lt"/>
                        </a:rPr>
                        <a:t>32 bitni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8484"/>
                  </a:ext>
                </a:extLst>
              </a:tr>
              <a:tr h="374183">
                <a:tc>
                  <a:txBody>
                    <a:bodyPr/>
                    <a:lstStyle/>
                    <a:p>
                      <a:r>
                        <a:rPr lang="hr-HR" sz="2400" b="0" dirty="0">
                          <a:latin typeface="+mj-lt"/>
                        </a:rPr>
                        <a:t>Vrsta aplikacija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0" dirty="0">
                          <a:latin typeface="+mj-lt"/>
                        </a:rPr>
                        <a:t>64 bitne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0" dirty="0">
                          <a:latin typeface="+mj-lt"/>
                        </a:rPr>
                        <a:t>32 bitne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46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80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182897-9187-48B0-8421-0192AD499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992" y="513434"/>
            <a:ext cx="10203142" cy="1142212"/>
          </a:xfrm>
        </p:spPr>
        <p:txBody>
          <a:bodyPr/>
          <a:lstStyle/>
          <a:p>
            <a:r>
              <a:rPr lang="hr-HR" dirty="0"/>
              <a:t>UKLJUČIVANJE RAČUNALA</a:t>
            </a:r>
          </a:p>
        </p:txBody>
      </p:sp>
      <p:pic>
        <p:nvPicPr>
          <p:cNvPr id="38" name="Slika 37">
            <a:extLst>
              <a:ext uri="{FF2B5EF4-FFF2-40B4-BE49-F238E27FC236}">
                <a16:creationId xmlns:a16="http://schemas.microsoft.com/office/drawing/2014/main" id="{491ED0B7-AD15-4F55-A9F4-20B356995A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07" t="6063" r="23622" b="3626"/>
          <a:stretch/>
        </p:blipFill>
        <p:spPr>
          <a:xfrm>
            <a:off x="-53584" y="3323968"/>
            <a:ext cx="2338798" cy="3630647"/>
          </a:xfrm>
          <a:prstGeom prst="rect">
            <a:avLst/>
          </a:prstGeom>
        </p:spPr>
      </p:pic>
      <p:grpSp>
        <p:nvGrpSpPr>
          <p:cNvPr id="40" name="Grupa 39">
            <a:extLst>
              <a:ext uri="{FF2B5EF4-FFF2-40B4-BE49-F238E27FC236}">
                <a16:creationId xmlns:a16="http://schemas.microsoft.com/office/drawing/2014/main" id="{64B5E71B-404B-4007-92AB-FB5C0880DC09}"/>
              </a:ext>
            </a:extLst>
          </p:cNvPr>
          <p:cNvGrpSpPr/>
          <p:nvPr/>
        </p:nvGrpSpPr>
        <p:grpSpPr>
          <a:xfrm>
            <a:off x="3492266" y="3018385"/>
            <a:ext cx="3975334" cy="1377761"/>
            <a:chOff x="4005162" y="1201490"/>
            <a:chExt cx="5268302" cy="1825877"/>
          </a:xfrm>
        </p:grpSpPr>
        <p:pic>
          <p:nvPicPr>
            <p:cNvPr id="13" name="Slika 12">
              <a:extLst>
                <a:ext uri="{FF2B5EF4-FFF2-40B4-BE49-F238E27FC236}">
                  <a16:creationId xmlns:a16="http://schemas.microsoft.com/office/drawing/2014/main" id="{92538026-5A1F-4E3B-BBD3-913DFDBABE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t="23432" b="25784"/>
            <a:stretch/>
          </p:blipFill>
          <p:spPr>
            <a:xfrm>
              <a:off x="4005162" y="1689631"/>
              <a:ext cx="5268302" cy="1337736"/>
            </a:xfrm>
            <a:prstGeom prst="rect">
              <a:avLst/>
            </a:prstGeom>
          </p:spPr>
        </p:pic>
        <p:sp>
          <p:nvSpPr>
            <p:cNvPr id="39" name="TekstniOkvir 38">
              <a:extLst>
                <a:ext uri="{FF2B5EF4-FFF2-40B4-BE49-F238E27FC236}">
                  <a16:creationId xmlns:a16="http://schemas.microsoft.com/office/drawing/2014/main" id="{923D8597-510E-4200-AB7C-2A8DAC29016A}"/>
                </a:ext>
              </a:extLst>
            </p:cNvPr>
            <p:cNvSpPr txBox="1"/>
            <p:nvPr/>
          </p:nvSpPr>
          <p:spPr>
            <a:xfrm>
              <a:off x="4005163" y="1201490"/>
              <a:ext cx="5268301" cy="611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400" b="1" dirty="0">
                  <a:latin typeface="+mj-lt"/>
                </a:rPr>
                <a:t>RAM</a:t>
              </a:r>
              <a:r>
                <a:rPr lang="hr-HR" sz="2400" dirty="0">
                  <a:latin typeface="+mj-lt"/>
                </a:rPr>
                <a:t> – radna memorija (npr. 8 GB)</a:t>
              </a:r>
            </a:p>
          </p:txBody>
        </p:sp>
      </p:grpSp>
      <p:grpSp>
        <p:nvGrpSpPr>
          <p:cNvPr id="46" name="Grupa 45">
            <a:extLst>
              <a:ext uri="{FF2B5EF4-FFF2-40B4-BE49-F238E27FC236}">
                <a16:creationId xmlns:a16="http://schemas.microsoft.com/office/drawing/2014/main" id="{329C184A-D784-427A-9D97-0A78415EA069}"/>
              </a:ext>
            </a:extLst>
          </p:cNvPr>
          <p:cNvGrpSpPr/>
          <p:nvPr/>
        </p:nvGrpSpPr>
        <p:grpSpPr>
          <a:xfrm>
            <a:off x="8839200" y="3938313"/>
            <a:ext cx="3352800" cy="2915438"/>
            <a:chOff x="8839200" y="3866593"/>
            <a:chExt cx="3352800" cy="2915438"/>
          </a:xfrm>
        </p:grpSpPr>
        <p:pic>
          <p:nvPicPr>
            <p:cNvPr id="47" name="Rezervirano mjesto sadržaja 4">
              <a:extLst>
                <a:ext uri="{FF2B5EF4-FFF2-40B4-BE49-F238E27FC236}">
                  <a16:creationId xmlns:a16="http://schemas.microsoft.com/office/drawing/2014/main" id="{36CFEDE0-7D62-4DE8-A2E9-63316B866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8839200" y="3866593"/>
              <a:ext cx="3352800" cy="2514600"/>
            </a:xfrm>
            <a:prstGeom prst="rect">
              <a:avLst/>
            </a:prstGeom>
          </p:spPr>
        </p:pic>
        <p:sp>
          <p:nvSpPr>
            <p:cNvPr id="48" name="TekstniOkvir 47">
              <a:extLst>
                <a:ext uri="{FF2B5EF4-FFF2-40B4-BE49-F238E27FC236}">
                  <a16:creationId xmlns:a16="http://schemas.microsoft.com/office/drawing/2014/main" id="{40B4BCB0-532F-4789-9020-54F97DA30ECE}"/>
                </a:ext>
              </a:extLst>
            </p:cNvPr>
            <p:cNvSpPr txBox="1"/>
            <p:nvPr/>
          </p:nvSpPr>
          <p:spPr>
            <a:xfrm>
              <a:off x="8981504" y="5951034"/>
              <a:ext cx="32092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2400" b="1" dirty="0">
                  <a:latin typeface="+mj-lt"/>
                </a:rPr>
                <a:t>HD</a:t>
              </a:r>
              <a:r>
                <a:rPr lang="hr-HR" sz="2400" dirty="0">
                  <a:latin typeface="+mj-lt"/>
                </a:rPr>
                <a:t> - tvrdi disk</a:t>
              </a:r>
            </a:p>
            <a:p>
              <a:pPr algn="r"/>
              <a:r>
                <a:rPr lang="hr-HR" sz="2400" dirty="0">
                  <a:latin typeface="+mj-lt"/>
                </a:rPr>
                <a:t>mehanička magnetska memorija</a:t>
              </a:r>
            </a:p>
          </p:txBody>
        </p:sp>
      </p:grpSp>
      <p:grpSp>
        <p:nvGrpSpPr>
          <p:cNvPr id="43" name="Grupa 42">
            <a:extLst>
              <a:ext uri="{FF2B5EF4-FFF2-40B4-BE49-F238E27FC236}">
                <a16:creationId xmlns:a16="http://schemas.microsoft.com/office/drawing/2014/main" id="{139A8C53-B02D-45A5-9AA3-65502A72AA59}"/>
              </a:ext>
            </a:extLst>
          </p:cNvPr>
          <p:cNvGrpSpPr/>
          <p:nvPr/>
        </p:nvGrpSpPr>
        <p:grpSpPr>
          <a:xfrm>
            <a:off x="8837979" y="2909689"/>
            <a:ext cx="3354021" cy="1707563"/>
            <a:chOff x="8837979" y="2829004"/>
            <a:chExt cx="3354021" cy="1707563"/>
          </a:xfrm>
        </p:grpSpPr>
        <p:pic>
          <p:nvPicPr>
            <p:cNvPr id="10" name="Slika 9">
              <a:extLst>
                <a:ext uri="{FF2B5EF4-FFF2-40B4-BE49-F238E27FC236}">
                  <a16:creationId xmlns:a16="http://schemas.microsoft.com/office/drawing/2014/main" id="{99C4B5C5-CC01-407B-A309-44CAE38A7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950824" y="2829004"/>
              <a:ext cx="2241176" cy="1707563"/>
            </a:xfrm>
            <a:prstGeom prst="rect">
              <a:avLst/>
            </a:prstGeom>
          </p:spPr>
        </p:pic>
        <p:sp>
          <p:nvSpPr>
            <p:cNvPr id="42" name="TekstniOkvir 41">
              <a:extLst>
                <a:ext uri="{FF2B5EF4-FFF2-40B4-BE49-F238E27FC236}">
                  <a16:creationId xmlns:a16="http://schemas.microsoft.com/office/drawing/2014/main" id="{BD0AFD25-C9DD-4D7F-839D-B86806C29725}"/>
                </a:ext>
              </a:extLst>
            </p:cNvPr>
            <p:cNvSpPr txBox="1"/>
            <p:nvPr/>
          </p:nvSpPr>
          <p:spPr>
            <a:xfrm>
              <a:off x="8837979" y="3085402"/>
              <a:ext cx="3352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b="1" dirty="0">
                  <a:latin typeface="+mj-lt"/>
                </a:rPr>
                <a:t>SSD</a:t>
              </a:r>
              <a:r>
                <a:rPr lang="hr-HR" sz="2400" dirty="0">
                  <a:latin typeface="+mj-lt"/>
                </a:rPr>
                <a:t> - poluvodička memorija</a:t>
              </a:r>
            </a:p>
          </p:txBody>
        </p:sp>
      </p:grpSp>
      <p:sp>
        <p:nvSpPr>
          <p:cNvPr id="49" name="Pravokutnik 48">
            <a:extLst>
              <a:ext uri="{FF2B5EF4-FFF2-40B4-BE49-F238E27FC236}">
                <a16:creationId xmlns:a16="http://schemas.microsoft.com/office/drawing/2014/main" id="{BE050CD9-800D-4C02-B5B9-3912180D434F}"/>
              </a:ext>
            </a:extLst>
          </p:cNvPr>
          <p:cNvSpPr/>
          <p:nvPr/>
        </p:nvSpPr>
        <p:spPr>
          <a:xfrm>
            <a:off x="3642360" y="3519845"/>
            <a:ext cx="284480" cy="630000"/>
          </a:xfrm>
          <a:prstGeom prst="rect">
            <a:avLst/>
          </a:prstGeom>
          <a:solidFill>
            <a:srgbClr val="3878BE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0" name="Pravokutnik 49">
            <a:extLst>
              <a:ext uri="{FF2B5EF4-FFF2-40B4-BE49-F238E27FC236}">
                <a16:creationId xmlns:a16="http://schemas.microsoft.com/office/drawing/2014/main" id="{ACEB281E-9A59-4576-B625-727763840250}"/>
              </a:ext>
            </a:extLst>
          </p:cNvPr>
          <p:cNvSpPr/>
          <p:nvPr/>
        </p:nvSpPr>
        <p:spPr>
          <a:xfrm>
            <a:off x="4067969" y="3519845"/>
            <a:ext cx="284480" cy="630000"/>
          </a:xfrm>
          <a:prstGeom prst="rect">
            <a:avLst/>
          </a:prstGeom>
          <a:solidFill>
            <a:srgbClr val="3878BE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Pravokutnik 50">
            <a:extLst>
              <a:ext uri="{FF2B5EF4-FFF2-40B4-BE49-F238E27FC236}">
                <a16:creationId xmlns:a16="http://schemas.microsoft.com/office/drawing/2014/main" id="{FF1B924B-182E-4348-A3F9-DFFE38135A78}"/>
              </a:ext>
            </a:extLst>
          </p:cNvPr>
          <p:cNvSpPr/>
          <p:nvPr/>
        </p:nvSpPr>
        <p:spPr>
          <a:xfrm>
            <a:off x="4493578" y="3519845"/>
            <a:ext cx="284480" cy="630000"/>
          </a:xfrm>
          <a:prstGeom prst="rect">
            <a:avLst/>
          </a:prstGeom>
          <a:solidFill>
            <a:srgbClr val="3878BE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2" name="Pravokutnik 51">
            <a:extLst>
              <a:ext uri="{FF2B5EF4-FFF2-40B4-BE49-F238E27FC236}">
                <a16:creationId xmlns:a16="http://schemas.microsoft.com/office/drawing/2014/main" id="{F5FF1196-C324-4669-A9B5-3DE54DFD3DB5}"/>
              </a:ext>
            </a:extLst>
          </p:cNvPr>
          <p:cNvSpPr/>
          <p:nvPr/>
        </p:nvSpPr>
        <p:spPr>
          <a:xfrm>
            <a:off x="4910222" y="3814485"/>
            <a:ext cx="284480" cy="335360"/>
          </a:xfrm>
          <a:prstGeom prst="rect">
            <a:avLst/>
          </a:prstGeom>
          <a:solidFill>
            <a:srgbClr val="3878BE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60" name="Grupa 59">
            <a:extLst>
              <a:ext uri="{FF2B5EF4-FFF2-40B4-BE49-F238E27FC236}">
                <a16:creationId xmlns:a16="http://schemas.microsoft.com/office/drawing/2014/main" id="{F024CCFD-5F4D-4D53-8C3F-F1F67F193444}"/>
              </a:ext>
            </a:extLst>
          </p:cNvPr>
          <p:cNvGrpSpPr/>
          <p:nvPr/>
        </p:nvGrpSpPr>
        <p:grpSpPr>
          <a:xfrm>
            <a:off x="9259397" y="4091905"/>
            <a:ext cx="1435199" cy="1730879"/>
            <a:chOff x="9259397" y="4020185"/>
            <a:chExt cx="1435199" cy="1730879"/>
          </a:xfrm>
        </p:grpSpPr>
        <p:sp>
          <p:nvSpPr>
            <p:cNvPr id="53" name="Luk 52">
              <a:extLst>
                <a:ext uri="{FF2B5EF4-FFF2-40B4-BE49-F238E27FC236}">
                  <a16:creationId xmlns:a16="http://schemas.microsoft.com/office/drawing/2014/main" id="{ECF5E81A-EC91-47E6-AB32-592C244E32E2}"/>
                </a:ext>
              </a:extLst>
            </p:cNvPr>
            <p:cNvSpPr/>
            <p:nvPr/>
          </p:nvSpPr>
          <p:spPr>
            <a:xfrm rot="14855223">
              <a:off x="9204046" y="4644550"/>
              <a:ext cx="1161865" cy="1051164"/>
            </a:xfrm>
            <a:prstGeom prst="arc">
              <a:avLst>
                <a:gd name="adj1" fmla="val 16918482"/>
                <a:gd name="adj2" fmla="val 21249639"/>
              </a:avLst>
            </a:prstGeom>
            <a:solidFill>
              <a:srgbClr val="3878BE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4" name="Paralelogram 53">
              <a:extLst>
                <a:ext uri="{FF2B5EF4-FFF2-40B4-BE49-F238E27FC236}">
                  <a16:creationId xmlns:a16="http://schemas.microsoft.com/office/drawing/2014/main" id="{31D1ED13-F374-40FF-A174-BAE69032D5E4}"/>
                </a:ext>
              </a:extLst>
            </p:cNvPr>
            <p:cNvSpPr/>
            <p:nvPr/>
          </p:nvSpPr>
          <p:spPr>
            <a:xfrm rot="20078712" flipH="1">
              <a:off x="10440137" y="4020185"/>
              <a:ext cx="254459" cy="194001"/>
            </a:xfrm>
            <a:prstGeom prst="parallelogram">
              <a:avLst>
                <a:gd name="adj" fmla="val 40538"/>
              </a:avLst>
            </a:prstGeom>
            <a:solidFill>
              <a:srgbClr val="3878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55" name="TekstniOkvir 54">
            <a:extLst>
              <a:ext uri="{FF2B5EF4-FFF2-40B4-BE49-F238E27FC236}">
                <a16:creationId xmlns:a16="http://schemas.microsoft.com/office/drawing/2014/main" id="{D9EE30FA-F69B-41F7-8D57-B268E363D67C}"/>
              </a:ext>
            </a:extLst>
          </p:cNvPr>
          <p:cNvSpPr txBox="1"/>
          <p:nvPr/>
        </p:nvSpPr>
        <p:spPr>
          <a:xfrm>
            <a:off x="2303928" y="1443619"/>
            <a:ext cx="9697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+mj-lt"/>
              </a:rPr>
              <a:t>Dok je računalo isključeno radna memorija - RAM je prazna, a operacijski sustav, npr. MS Windows, spremljen je na tvrdom disku - HD ili u SSD memoriji, kao i svi programi i korisničke datoteke.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+mj-lt"/>
              </a:rPr>
              <a:t>Uključivanjem računala operacijski sustav se učitava u radnu memoriju – BOOT.</a:t>
            </a:r>
            <a:br>
              <a:rPr lang="hr-HR" sz="2400" dirty="0">
                <a:latin typeface="+mj-lt"/>
              </a:rPr>
            </a:br>
            <a:r>
              <a:rPr lang="hr-HR" sz="2400" b="1" dirty="0">
                <a:latin typeface="+mj-lt"/>
              </a:rPr>
              <a:t>Brzina prijenosa </a:t>
            </a:r>
            <a:r>
              <a:rPr lang="hr-HR" sz="2400" dirty="0">
                <a:latin typeface="+mj-lt"/>
              </a:rPr>
              <a:t>podataka u računalu mjeri se u </a:t>
            </a:r>
            <a:r>
              <a:rPr lang="hr-HR" sz="2400" b="1" dirty="0">
                <a:latin typeface="+mj-lt"/>
              </a:rPr>
              <a:t>bit/s</a:t>
            </a:r>
            <a:r>
              <a:rPr lang="hr-HR" sz="2400" dirty="0">
                <a:latin typeface="+mj-lt"/>
              </a:rPr>
              <a:t>, odnosno </a:t>
            </a:r>
            <a:r>
              <a:rPr lang="hr-HR" sz="2400" b="1" dirty="0" err="1">
                <a:latin typeface="+mj-lt"/>
              </a:rPr>
              <a:t>Mbit</a:t>
            </a:r>
            <a:r>
              <a:rPr lang="hr-HR" sz="2400" b="1" dirty="0">
                <a:latin typeface="+mj-lt"/>
              </a:rPr>
              <a:t>/s</a:t>
            </a:r>
          </a:p>
        </p:txBody>
      </p:sp>
      <p:grpSp>
        <p:nvGrpSpPr>
          <p:cNvPr id="59" name="Grupa 58">
            <a:extLst>
              <a:ext uri="{FF2B5EF4-FFF2-40B4-BE49-F238E27FC236}">
                <a16:creationId xmlns:a16="http://schemas.microsoft.com/office/drawing/2014/main" id="{C1C818CD-4535-4DDF-912D-BDB39B8D3EBA}"/>
              </a:ext>
            </a:extLst>
          </p:cNvPr>
          <p:cNvGrpSpPr/>
          <p:nvPr/>
        </p:nvGrpSpPr>
        <p:grpSpPr>
          <a:xfrm>
            <a:off x="8198225" y="4049772"/>
            <a:ext cx="2320813" cy="1107665"/>
            <a:chOff x="8198225" y="3978052"/>
            <a:chExt cx="2320813" cy="1107665"/>
          </a:xfrm>
        </p:grpSpPr>
        <p:sp>
          <p:nvSpPr>
            <p:cNvPr id="56" name="TekstniOkvir 55">
              <a:extLst>
                <a:ext uri="{FF2B5EF4-FFF2-40B4-BE49-F238E27FC236}">
                  <a16:creationId xmlns:a16="http://schemas.microsoft.com/office/drawing/2014/main" id="{FC6B82DC-DCA3-460B-B25C-57201E306629}"/>
                </a:ext>
              </a:extLst>
            </p:cNvPr>
            <p:cNvSpPr txBox="1"/>
            <p:nvPr/>
          </p:nvSpPr>
          <p:spPr>
            <a:xfrm>
              <a:off x="8198225" y="3978052"/>
              <a:ext cx="15867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b="1" dirty="0">
                  <a:latin typeface="+mj-lt"/>
                </a:rPr>
                <a:t>MS Windows</a:t>
              </a:r>
            </a:p>
          </p:txBody>
        </p:sp>
        <p:sp>
          <p:nvSpPr>
            <p:cNvPr id="57" name="Strelica: prema dolje 56">
              <a:extLst>
                <a:ext uri="{FF2B5EF4-FFF2-40B4-BE49-F238E27FC236}">
                  <a16:creationId xmlns:a16="http://schemas.microsoft.com/office/drawing/2014/main" id="{92542734-5C29-4679-B314-682756183E58}"/>
                </a:ext>
              </a:extLst>
            </p:cNvPr>
            <p:cNvSpPr/>
            <p:nvPr/>
          </p:nvSpPr>
          <p:spPr>
            <a:xfrm rot="19741410">
              <a:off x="9131277" y="4318299"/>
              <a:ext cx="276460" cy="767418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>
                <a:latin typeface="+mj-lt"/>
              </a:endParaRPr>
            </a:p>
          </p:txBody>
        </p:sp>
        <p:sp>
          <p:nvSpPr>
            <p:cNvPr id="58" name="Strelica: prema dolje 57">
              <a:extLst>
                <a:ext uri="{FF2B5EF4-FFF2-40B4-BE49-F238E27FC236}">
                  <a16:creationId xmlns:a16="http://schemas.microsoft.com/office/drawing/2014/main" id="{C4A8BD2B-71BD-4232-9293-F69B84993938}"/>
                </a:ext>
              </a:extLst>
            </p:cNvPr>
            <p:cNvSpPr/>
            <p:nvPr/>
          </p:nvSpPr>
          <p:spPr>
            <a:xfrm rot="16200000">
              <a:off x="9997099" y="3774897"/>
              <a:ext cx="276460" cy="767418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>
                <a:latin typeface="+mj-lt"/>
              </a:endParaRPr>
            </a:p>
          </p:txBody>
        </p:sp>
      </p:grpSp>
      <p:cxnSp>
        <p:nvCxnSpPr>
          <p:cNvPr id="62" name="Poveznik: kutno 61">
            <a:extLst>
              <a:ext uri="{FF2B5EF4-FFF2-40B4-BE49-F238E27FC236}">
                <a16:creationId xmlns:a16="http://schemas.microsoft.com/office/drawing/2014/main" id="{92373B9F-67C7-4F10-8AD3-57B4F76D04CF}"/>
              </a:ext>
            </a:extLst>
          </p:cNvPr>
          <p:cNvCxnSpPr>
            <a:cxnSpLocks/>
          </p:cNvCxnSpPr>
          <p:nvPr/>
        </p:nvCxnSpPr>
        <p:spPr>
          <a:xfrm rot="10800000">
            <a:off x="3784600" y="4136870"/>
            <a:ext cx="5547396" cy="1022400"/>
          </a:xfrm>
          <a:prstGeom prst="bentConnector2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oveznik: kutno 64">
            <a:extLst>
              <a:ext uri="{FF2B5EF4-FFF2-40B4-BE49-F238E27FC236}">
                <a16:creationId xmlns:a16="http://schemas.microsoft.com/office/drawing/2014/main" id="{B6973913-858C-4974-A9BC-DDA23B961AB0}"/>
              </a:ext>
            </a:extLst>
          </p:cNvPr>
          <p:cNvCxnSpPr>
            <a:cxnSpLocks/>
          </p:cNvCxnSpPr>
          <p:nvPr/>
        </p:nvCxnSpPr>
        <p:spPr>
          <a:xfrm rot="10800000">
            <a:off x="4206431" y="4136870"/>
            <a:ext cx="5063076" cy="1022400"/>
          </a:xfrm>
          <a:prstGeom prst="bentConnector3">
            <a:avLst>
              <a:gd name="adj1" fmla="val 100108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oveznik: kutno 69">
            <a:extLst>
              <a:ext uri="{FF2B5EF4-FFF2-40B4-BE49-F238E27FC236}">
                <a16:creationId xmlns:a16="http://schemas.microsoft.com/office/drawing/2014/main" id="{8B539100-D065-4E78-A804-25A5AA0B73D1}"/>
              </a:ext>
            </a:extLst>
          </p:cNvPr>
          <p:cNvCxnSpPr>
            <a:cxnSpLocks/>
          </p:cNvCxnSpPr>
          <p:nvPr/>
        </p:nvCxnSpPr>
        <p:spPr>
          <a:xfrm rot="10800000">
            <a:off x="4632040" y="4136870"/>
            <a:ext cx="4699958" cy="1022400"/>
          </a:xfrm>
          <a:prstGeom prst="bentConnector3">
            <a:avLst>
              <a:gd name="adj1" fmla="val 99974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oveznik: kutno 78">
            <a:extLst>
              <a:ext uri="{FF2B5EF4-FFF2-40B4-BE49-F238E27FC236}">
                <a16:creationId xmlns:a16="http://schemas.microsoft.com/office/drawing/2014/main" id="{D7AAAB9C-018C-4DE9-B22D-E141BFBF3CD1}"/>
              </a:ext>
            </a:extLst>
          </p:cNvPr>
          <p:cNvCxnSpPr>
            <a:cxnSpLocks/>
          </p:cNvCxnSpPr>
          <p:nvPr/>
        </p:nvCxnSpPr>
        <p:spPr>
          <a:xfrm rot="10800000">
            <a:off x="5063966" y="4136870"/>
            <a:ext cx="4268031" cy="1022400"/>
          </a:xfrm>
          <a:prstGeom prst="bentConnector3">
            <a:avLst>
              <a:gd name="adj1" fmla="val 1002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Elipsa 81">
            <a:extLst>
              <a:ext uri="{FF2B5EF4-FFF2-40B4-BE49-F238E27FC236}">
                <a16:creationId xmlns:a16="http://schemas.microsoft.com/office/drawing/2014/main" id="{5B20DCC8-F86E-4B30-885C-16654D2A0167}"/>
              </a:ext>
            </a:extLst>
          </p:cNvPr>
          <p:cNvSpPr/>
          <p:nvPr/>
        </p:nvSpPr>
        <p:spPr>
          <a:xfrm>
            <a:off x="1252891" y="5364480"/>
            <a:ext cx="685335" cy="685335"/>
          </a:xfrm>
          <a:prstGeom prst="ellipse">
            <a:avLst/>
          </a:prstGeom>
          <a:solidFill>
            <a:srgbClr val="E3E9DB">
              <a:alpha val="50196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8" name="Picture 4" descr="Igra za PC Fifa 23 CISB">
            <a:extLst>
              <a:ext uri="{FF2B5EF4-FFF2-40B4-BE49-F238E27FC236}">
                <a16:creationId xmlns:a16="http://schemas.microsoft.com/office/drawing/2014/main" id="{5F3A6FFE-6B4E-44A8-9DC8-66131502D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8" b="15334"/>
          <a:stretch/>
        </p:blipFill>
        <p:spPr bwMode="auto">
          <a:xfrm>
            <a:off x="9884197" y="5292268"/>
            <a:ext cx="631402" cy="39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Poveznik: kutno 83">
            <a:extLst>
              <a:ext uri="{FF2B5EF4-FFF2-40B4-BE49-F238E27FC236}">
                <a16:creationId xmlns:a16="http://schemas.microsoft.com/office/drawing/2014/main" id="{3E49250F-5B10-4B48-9B63-35B3D7243610}"/>
              </a:ext>
            </a:extLst>
          </p:cNvPr>
          <p:cNvCxnSpPr>
            <a:cxnSpLocks/>
          </p:cNvCxnSpPr>
          <p:nvPr/>
        </p:nvCxnSpPr>
        <p:spPr>
          <a:xfrm rot="10800000">
            <a:off x="6316985" y="4153308"/>
            <a:ext cx="3672636" cy="1433416"/>
          </a:xfrm>
          <a:prstGeom prst="bentConnector3">
            <a:avLst>
              <a:gd name="adj1" fmla="val 99796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Pravokutnik 87">
            <a:extLst>
              <a:ext uri="{FF2B5EF4-FFF2-40B4-BE49-F238E27FC236}">
                <a16:creationId xmlns:a16="http://schemas.microsoft.com/office/drawing/2014/main" id="{16423E32-E502-49FE-991C-F9006F52E7AA}"/>
              </a:ext>
            </a:extLst>
          </p:cNvPr>
          <p:cNvSpPr/>
          <p:nvPr/>
        </p:nvSpPr>
        <p:spPr>
          <a:xfrm>
            <a:off x="6172127" y="3581444"/>
            <a:ext cx="276928" cy="5684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9" name="TekstniOkvir 88">
            <a:extLst>
              <a:ext uri="{FF2B5EF4-FFF2-40B4-BE49-F238E27FC236}">
                <a16:creationId xmlns:a16="http://schemas.microsoft.com/office/drawing/2014/main" id="{D8C209A2-7D05-4AFA-A119-43E28B461EA5}"/>
              </a:ext>
            </a:extLst>
          </p:cNvPr>
          <p:cNvSpPr txBox="1"/>
          <p:nvPr/>
        </p:nvSpPr>
        <p:spPr>
          <a:xfrm>
            <a:off x="2303928" y="5618459"/>
            <a:ext cx="5782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+mj-lt"/>
              </a:rPr>
              <a:t>Tek nakon učitavanja Windowsa u RAM moguće je korištenje drugih programa (npr. igre FIFA 23).</a:t>
            </a:r>
            <a:br>
              <a:rPr lang="hr-HR" sz="2400" dirty="0">
                <a:latin typeface="+mj-lt"/>
              </a:rPr>
            </a:br>
            <a:r>
              <a:rPr lang="hr-HR" sz="2400" dirty="0">
                <a:latin typeface="+mj-lt"/>
              </a:rPr>
              <a:t>I oni se trebaju učitati u radnu memoriju - RAM.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9C9EF0A-786C-4409-B057-4765EB3C2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© Boško Šetka</a:t>
            </a: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FCFA9A4-038F-4C1E-87D6-634A9D729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7047" y="815628"/>
            <a:ext cx="526085" cy="223059"/>
          </a:xfrm>
        </p:spPr>
        <p:txBody>
          <a:bodyPr/>
          <a:lstStyle/>
          <a:p>
            <a:fld id="{01202ABA-4255-437F-806F-30FBBB662D1B}" type="slidenum">
              <a:rPr lang="hr-HR" smtClean="0"/>
              <a:pPr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0160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25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5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75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25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75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25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4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75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82" grpId="0" animBg="1"/>
      <p:bldP spid="88" grpId="0" animBg="1"/>
      <p:bldP spid="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182897-9187-48B0-8421-0192AD499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991" y="611601"/>
            <a:ext cx="11043385" cy="846822"/>
          </a:xfrm>
        </p:spPr>
        <p:txBody>
          <a:bodyPr>
            <a:normAutofit/>
          </a:bodyPr>
          <a:lstStyle/>
          <a:p>
            <a:r>
              <a:rPr lang="hr-HR" sz="3600" dirty="0"/>
              <a:t>Što ako je RAM manjeg kapaciteta?</a:t>
            </a:r>
          </a:p>
        </p:txBody>
      </p:sp>
      <p:grpSp>
        <p:nvGrpSpPr>
          <p:cNvPr id="40" name="Grupa 39">
            <a:extLst>
              <a:ext uri="{FF2B5EF4-FFF2-40B4-BE49-F238E27FC236}">
                <a16:creationId xmlns:a16="http://schemas.microsoft.com/office/drawing/2014/main" id="{64B5E71B-404B-4007-92AB-FB5C0880DC09}"/>
              </a:ext>
            </a:extLst>
          </p:cNvPr>
          <p:cNvGrpSpPr/>
          <p:nvPr/>
        </p:nvGrpSpPr>
        <p:grpSpPr>
          <a:xfrm>
            <a:off x="3492266" y="2955630"/>
            <a:ext cx="3975334" cy="1377761"/>
            <a:chOff x="4005162" y="1201490"/>
            <a:chExt cx="5268302" cy="1825877"/>
          </a:xfrm>
        </p:grpSpPr>
        <p:pic>
          <p:nvPicPr>
            <p:cNvPr id="13" name="Slika 12">
              <a:extLst>
                <a:ext uri="{FF2B5EF4-FFF2-40B4-BE49-F238E27FC236}">
                  <a16:creationId xmlns:a16="http://schemas.microsoft.com/office/drawing/2014/main" id="{92538026-5A1F-4E3B-BBD3-913DFDBABE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t="23432" b="25784"/>
            <a:stretch/>
          </p:blipFill>
          <p:spPr>
            <a:xfrm>
              <a:off x="4005162" y="1689631"/>
              <a:ext cx="5268302" cy="1337736"/>
            </a:xfrm>
            <a:prstGeom prst="rect">
              <a:avLst/>
            </a:prstGeom>
          </p:spPr>
        </p:pic>
        <p:sp>
          <p:nvSpPr>
            <p:cNvPr id="39" name="TekstniOkvir 38">
              <a:extLst>
                <a:ext uri="{FF2B5EF4-FFF2-40B4-BE49-F238E27FC236}">
                  <a16:creationId xmlns:a16="http://schemas.microsoft.com/office/drawing/2014/main" id="{923D8597-510E-4200-AB7C-2A8DAC29016A}"/>
                </a:ext>
              </a:extLst>
            </p:cNvPr>
            <p:cNvSpPr txBox="1"/>
            <p:nvPr/>
          </p:nvSpPr>
          <p:spPr>
            <a:xfrm>
              <a:off x="4005163" y="1201490"/>
              <a:ext cx="5268301" cy="611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400" b="1" dirty="0">
                  <a:latin typeface="+mj-lt"/>
                </a:rPr>
                <a:t>RAM</a:t>
              </a:r>
              <a:r>
                <a:rPr lang="hr-HR" sz="2400" dirty="0">
                  <a:latin typeface="+mj-lt"/>
                </a:rPr>
                <a:t> – radna memorija (npr. 4 GB)</a:t>
              </a:r>
            </a:p>
          </p:txBody>
        </p:sp>
      </p:grpSp>
      <p:grpSp>
        <p:nvGrpSpPr>
          <p:cNvPr id="46" name="Grupa 45">
            <a:extLst>
              <a:ext uri="{FF2B5EF4-FFF2-40B4-BE49-F238E27FC236}">
                <a16:creationId xmlns:a16="http://schemas.microsoft.com/office/drawing/2014/main" id="{329C184A-D784-427A-9D97-0A78415EA069}"/>
              </a:ext>
            </a:extLst>
          </p:cNvPr>
          <p:cNvGrpSpPr/>
          <p:nvPr/>
        </p:nvGrpSpPr>
        <p:grpSpPr>
          <a:xfrm>
            <a:off x="8839200" y="3866593"/>
            <a:ext cx="3352800" cy="2653686"/>
            <a:chOff x="8839200" y="3866593"/>
            <a:chExt cx="3352800" cy="2653686"/>
          </a:xfrm>
        </p:grpSpPr>
        <p:pic>
          <p:nvPicPr>
            <p:cNvPr id="47" name="Rezervirano mjesto sadržaja 4">
              <a:extLst>
                <a:ext uri="{FF2B5EF4-FFF2-40B4-BE49-F238E27FC236}">
                  <a16:creationId xmlns:a16="http://schemas.microsoft.com/office/drawing/2014/main" id="{36CFEDE0-7D62-4DE8-A2E9-63316B866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8839200" y="3866593"/>
              <a:ext cx="3352800" cy="2514600"/>
            </a:xfrm>
            <a:prstGeom prst="rect">
              <a:avLst/>
            </a:prstGeom>
          </p:spPr>
        </p:pic>
        <p:sp>
          <p:nvSpPr>
            <p:cNvPr id="48" name="TekstniOkvir 47">
              <a:extLst>
                <a:ext uri="{FF2B5EF4-FFF2-40B4-BE49-F238E27FC236}">
                  <a16:creationId xmlns:a16="http://schemas.microsoft.com/office/drawing/2014/main" id="{40B4BCB0-532F-4789-9020-54F97DA30ECE}"/>
                </a:ext>
              </a:extLst>
            </p:cNvPr>
            <p:cNvSpPr txBox="1"/>
            <p:nvPr/>
          </p:nvSpPr>
          <p:spPr>
            <a:xfrm>
              <a:off x="8981505" y="6058614"/>
              <a:ext cx="28608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2400" b="1" dirty="0">
                  <a:latin typeface="+mj-lt"/>
                </a:rPr>
                <a:t>HD</a:t>
              </a:r>
              <a:r>
                <a:rPr lang="hr-HR" sz="2400" dirty="0">
                  <a:latin typeface="+mj-lt"/>
                </a:rPr>
                <a:t> - tvrdi disk</a:t>
              </a:r>
            </a:p>
          </p:txBody>
        </p:sp>
      </p:grpSp>
      <p:sp>
        <p:nvSpPr>
          <p:cNvPr id="49" name="Pravokutnik 48">
            <a:extLst>
              <a:ext uri="{FF2B5EF4-FFF2-40B4-BE49-F238E27FC236}">
                <a16:creationId xmlns:a16="http://schemas.microsoft.com/office/drawing/2014/main" id="{BE050CD9-800D-4C02-B5B9-3912180D434F}"/>
              </a:ext>
            </a:extLst>
          </p:cNvPr>
          <p:cNvSpPr/>
          <p:nvPr/>
        </p:nvSpPr>
        <p:spPr>
          <a:xfrm>
            <a:off x="3642360" y="3455884"/>
            <a:ext cx="284480" cy="630000"/>
          </a:xfrm>
          <a:prstGeom prst="rect">
            <a:avLst/>
          </a:prstGeom>
          <a:solidFill>
            <a:srgbClr val="3878BE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0" name="Pravokutnik 49">
            <a:extLst>
              <a:ext uri="{FF2B5EF4-FFF2-40B4-BE49-F238E27FC236}">
                <a16:creationId xmlns:a16="http://schemas.microsoft.com/office/drawing/2014/main" id="{ACEB281E-9A59-4576-B625-727763840250}"/>
              </a:ext>
            </a:extLst>
          </p:cNvPr>
          <p:cNvSpPr/>
          <p:nvPr/>
        </p:nvSpPr>
        <p:spPr>
          <a:xfrm>
            <a:off x="4067969" y="3455884"/>
            <a:ext cx="284480" cy="630000"/>
          </a:xfrm>
          <a:prstGeom prst="rect">
            <a:avLst/>
          </a:prstGeom>
          <a:solidFill>
            <a:srgbClr val="3878BE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Pravokutnik 50">
            <a:extLst>
              <a:ext uri="{FF2B5EF4-FFF2-40B4-BE49-F238E27FC236}">
                <a16:creationId xmlns:a16="http://schemas.microsoft.com/office/drawing/2014/main" id="{FF1B924B-182E-4348-A3F9-DFFE38135A78}"/>
              </a:ext>
            </a:extLst>
          </p:cNvPr>
          <p:cNvSpPr/>
          <p:nvPr/>
        </p:nvSpPr>
        <p:spPr>
          <a:xfrm>
            <a:off x="4493578" y="3455884"/>
            <a:ext cx="284480" cy="630000"/>
          </a:xfrm>
          <a:prstGeom prst="rect">
            <a:avLst/>
          </a:prstGeom>
          <a:solidFill>
            <a:srgbClr val="3878BE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Luk 52">
            <a:extLst>
              <a:ext uri="{FF2B5EF4-FFF2-40B4-BE49-F238E27FC236}">
                <a16:creationId xmlns:a16="http://schemas.microsoft.com/office/drawing/2014/main" id="{ECF5E81A-EC91-47E6-AB32-592C244E32E2}"/>
              </a:ext>
            </a:extLst>
          </p:cNvPr>
          <p:cNvSpPr/>
          <p:nvPr/>
        </p:nvSpPr>
        <p:spPr>
          <a:xfrm rot="14855223">
            <a:off x="9204046" y="4644550"/>
            <a:ext cx="1161865" cy="1051164"/>
          </a:xfrm>
          <a:prstGeom prst="arc">
            <a:avLst>
              <a:gd name="adj1" fmla="val 16918482"/>
              <a:gd name="adj2" fmla="val 21249639"/>
            </a:avLst>
          </a:prstGeom>
          <a:solidFill>
            <a:srgbClr val="3878BE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5" name="TekstniOkvir 54">
            <a:extLst>
              <a:ext uri="{FF2B5EF4-FFF2-40B4-BE49-F238E27FC236}">
                <a16:creationId xmlns:a16="http://schemas.microsoft.com/office/drawing/2014/main" id="{D9EE30FA-F69B-41F7-8D57-B268E363D67C}"/>
              </a:ext>
            </a:extLst>
          </p:cNvPr>
          <p:cNvSpPr txBox="1"/>
          <p:nvPr/>
        </p:nvSpPr>
        <p:spPr>
          <a:xfrm>
            <a:off x="964837" y="1345004"/>
            <a:ext cx="11043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+mj-lt"/>
              </a:rPr>
              <a:t>U radnoj memoriji mora se nalaziti operacijski sustav (Windows) i svi programi i podaci s kojima </a:t>
            </a:r>
            <a:r>
              <a:rPr lang="hr-HR" sz="2400" b="1" dirty="0">
                <a:latin typeface="+mj-lt"/>
              </a:rPr>
              <a:t>trenutno radimo</a:t>
            </a:r>
            <a:r>
              <a:rPr lang="hr-HR" sz="2400" dirty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+mj-lt"/>
              </a:rPr>
              <a:t>Primjer: Želimo raditi u </a:t>
            </a:r>
            <a:r>
              <a:rPr lang="hr-HR" sz="2400" dirty="0" err="1">
                <a:latin typeface="+mj-lt"/>
              </a:rPr>
              <a:t>AutoCAD</a:t>
            </a:r>
            <a:r>
              <a:rPr lang="hr-HR" sz="2400" dirty="0">
                <a:latin typeface="+mj-lt"/>
              </a:rPr>
              <a:t>-u (1 GB). Instaliran je na HD i treba se učitati u RAM da bi ga koristili.</a:t>
            </a:r>
          </a:p>
          <a:p>
            <a:r>
              <a:rPr lang="hr-HR" sz="2400" dirty="0">
                <a:latin typeface="+mj-lt"/>
              </a:rPr>
              <a:t>     Ako nema dovoljno slobodne radne memorije računalo će </a:t>
            </a:r>
            <a:r>
              <a:rPr lang="hr-HR" sz="2400" b="1" dirty="0">
                <a:latin typeface="+mj-lt"/>
              </a:rPr>
              <a:t>isprazniti</a:t>
            </a:r>
            <a:r>
              <a:rPr lang="hr-HR" sz="2400" dirty="0">
                <a:latin typeface="+mj-lt"/>
              </a:rPr>
              <a:t> iz nje elemente koje trenutno ne koristi</a:t>
            </a:r>
            <a:br>
              <a:rPr lang="hr-HR" sz="2400" dirty="0">
                <a:latin typeface="+mj-lt"/>
              </a:rPr>
            </a:br>
            <a:r>
              <a:rPr lang="hr-HR" sz="2400" dirty="0">
                <a:latin typeface="+mj-lt"/>
              </a:rPr>
              <a:t>     (npr. dio Windowsa), a za to </a:t>
            </a:r>
            <a:r>
              <a:rPr lang="hr-HR" sz="2400" b="1" dirty="0">
                <a:latin typeface="+mj-lt"/>
              </a:rPr>
              <a:t>troši vrijeme</a:t>
            </a:r>
            <a:r>
              <a:rPr lang="hr-HR" sz="2400" dirty="0">
                <a:latin typeface="+mj-lt"/>
              </a:rPr>
              <a:t>, pa računalo </a:t>
            </a:r>
            <a:r>
              <a:rPr lang="hr-HR" sz="2400" b="1" dirty="0">
                <a:latin typeface="+mj-lt"/>
              </a:rPr>
              <a:t>sporije</a:t>
            </a:r>
            <a:r>
              <a:rPr lang="hr-HR" sz="2400" dirty="0">
                <a:latin typeface="+mj-lt"/>
              </a:rPr>
              <a:t> radi.</a:t>
            </a:r>
          </a:p>
        </p:txBody>
      </p:sp>
      <p:sp>
        <p:nvSpPr>
          <p:cNvPr id="56" name="TekstniOkvir 55">
            <a:extLst>
              <a:ext uri="{FF2B5EF4-FFF2-40B4-BE49-F238E27FC236}">
                <a16:creationId xmlns:a16="http://schemas.microsoft.com/office/drawing/2014/main" id="{FC6B82DC-DCA3-460B-B25C-57201E306629}"/>
              </a:ext>
            </a:extLst>
          </p:cNvPr>
          <p:cNvSpPr txBox="1"/>
          <p:nvPr/>
        </p:nvSpPr>
        <p:spPr>
          <a:xfrm>
            <a:off x="7925573" y="4270106"/>
            <a:ext cx="1586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2"/>
                </a:solidFill>
                <a:latin typeface="+mj-lt"/>
              </a:rPr>
              <a:t>MS Windows</a:t>
            </a:r>
          </a:p>
        </p:txBody>
      </p:sp>
      <p:cxnSp>
        <p:nvCxnSpPr>
          <p:cNvPr id="70" name="Poveznik: kutno 69">
            <a:extLst>
              <a:ext uri="{FF2B5EF4-FFF2-40B4-BE49-F238E27FC236}">
                <a16:creationId xmlns:a16="http://schemas.microsoft.com/office/drawing/2014/main" id="{8B539100-D065-4E78-A804-25A5AA0B73D1}"/>
              </a:ext>
            </a:extLst>
          </p:cNvPr>
          <p:cNvCxnSpPr>
            <a:cxnSpLocks/>
          </p:cNvCxnSpPr>
          <p:nvPr/>
        </p:nvCxnSpPr>
        <p:spPr>
          <a:xfrm rot="10800000">
            <a:off x="4632040" y="4065150"/>
            <a:ext cx="4699958" cy="1022400"/>
          </a:xfrm>
          <a:prstGeom prst="bentConnector3">
            <a:avLst>
              <a:gd name="adj1" fmla="val 99974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gra za PC Fifa 23 CISB">
            <a:extLst>
              <a:ext uri="{FF2B5EF4-FFF2-40B4-BE49-F238E27FC236}">
                <a16:creationId xmlns:a16="http://schemas.microsoft.com/office/drawing/2014/main" id="{5F3A6FFE-6B4E-44A8-9DC8-66131502D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8" b="15334"/>
          <a:stretch/>
        </p:blipFill>
        <p:spPr bwMode="auto">
          <a:xfrm>
            <a:off x="9884197" y="5220548"/>
            <a:ext cx="631402" cy="39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Pravokutnik 87">
            <a:extLst>
              <a:ext uri="{FF2B5EF4-FFF2-40B4-BE49-F238E27FC236}">
                <a16:creationId xmlns:a16="http://schemas.microsoft.com/office/drawing/2014/main" id="{16423E32-E502-49FE-991C-F9006F52E7AA}"/>
              </a:ext>
            </a:extLst>
          </p:cNvPr>
          <p:cNvSpPr/>
          <p:nvPr/>
        </p:nvSpPr>
        <p:spPr>
          <a:xfrm>
            <a:off x="7014745" y="3440705"/>
            <a:ext cx="276928" cy="63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9" name="TekstniOkvir 88">
            <a:extLst>
              <a:ext uri="{FF2B5EF4-FFF2-40B4-BE49-F238E27FC236}">
                <a16:creationId xmlns:a16="http://schemas.microsoft.com/office/drawing/2014/main" id="{D8C209A2-7D05-4AFA-A119-43E28B461EA5}"/>
              </a:ext>
            </a:extLst>
          </p:cNvPr>
          <p:cNvSpPr txBox="1"/>
          <p:nvPr/>
        </p:nvSpPr>
        <p:spPr>
          <a:xfrm>
            <a:off x="964837" y="5618459"/>
            <a:ext cx="8260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+mj-lt"/>
              </a:rPr>
              <a:t>Nakon oslobađanja prostora u RAM-u moguće je učitavanje željenog programa u njega (npr. aplikacije </a:t>
            </a:r>
            <a:r>
              <a:rPr lang="hr-HR" sz="2400" dirty="0" err="1">
                <a:latin typeface="+mj-lt"/>
              </a:rPr>
              <a:t>AutoCAD</a:t>
            </a:r>
            <a:r>
              <a:rPr lang="hr-HR" sz="2400" dirty="0">
                <a:latin typeface="+mj-lt"/>
              </a:rPr>
              <a:t>).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9C9EF0A-786C-4409-B057-4765EB3C2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Boško Šetka</a:t>
            </a:r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FCFA9A4-038F-4C1E-87D6-634A9D729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7047" y="815628"/>
            <a:ext cx="526085" cy="223059"/>
          </a:xfrm>
        </p:spPr>
        <p:txBody>
          <a:bodyPr/>
          <a:lstStyle/>
          <a:p>
            <a:fld id="{01202ABA-4255-437F-806F-30FBBB662D1B}" type="slidenum">
              <a:rPr lang="hr-HR" smtClean="0"/>
              <a:pPr/>
              <a:t>3</a:t>
            </a:fld>
            <a:endParaRPr lang="hr-HR" dirty="0"/>
          </a:p>
        </p:txBody>
      </p:sp>
      <p:sp>
        <p:nvSpPr>
          <p:cNvPr id="36" name="Pravokutnik 35">
            <a:extLst>
              <a:ext uri="{FF2B5EF4-FFF2-40B4-BE49-F238E27FC236}">
                <a16:creationId xmlns:a16="http://schemas.microsoft.com/office/drawing/2014/main" id="{BDC27F55-9F87-4655-A6FD-D6E36C310A8F}"/>
              </a:ext>
            </a:extLst>
          </p:cNvPr>
          <p:cNvSpPr/>
          <p:nvPr/>
        </p:nvSpPr>
        <p:spPr>
          <a:xfrm>
            <a:off x="5748463" y="3455884"/>
            <a:ext cx="284480" cy="630000"/>
          </a:xfrm>
          <a:prstGeom prst="rect">
            <a:avLst/>
          </a:prstGeom>
          <a:solidFill>
            <a:srgbClr val="3878BE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Pravokutnik 36">
            <a:extLst>
              <a:ext uri="{FF2B5EF4-FFF2-40B4-BE49-F238E27FC236}">
                <a16:creationId xmlns:a16="http://schemas.microsoft.com/office/drawing/2014/main" id="{1FEA6407-86D3-47D3-B627-FFDB0173AB15}"/>
              </a:ext>
            </a:extLst>
          </p:cNvPr>
          <p:cNvSpPr/>
          <p:nvPr/>
        </p:nvSpPr>
        <p:spPr>
          <a:xfrm>
            <a:off x="6584232" y="3750524"/>
            <a:ext cx="284480" cy="335360"/>
          </a:xfrm>
          <a:prstGeom prst="rect">
            <a:avLst/>
          </a:prstGeom>
          <a:solidFill>
            <a:srgbClr val="3878BE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Pravokutnik 40">
            <a:extLst>
              <a:ext uri="{FF2B5EF4-FFF2-40B4-BE49-F238E27FC236}">
                <a16:creationId xmlns:a16="http://schemas.microsoft.com/office/drawing/2014/main" id="{9D30B433-174E-4181-A93F-16CB3D1BB1B5}"/>
              </a:ext>
            </a:extLst>
          </p:cNvPr>
          <p:cNvSpPr/>
          <p:nvPr/>
        </p:nvSpPr>
        <p:spPr>
          <a:xfrm>
            <a:off x="6167406" y="3455884"/>
            <a:ext cx="284480" cy="630000"/>
          </a:xfrm>
          <a:prstGeom prst="rect">
            <a:avLst/>
          </a:prstGeom>
          <a:solidFill>
            <a:srgbClr val="3878BE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Pravokutnik 43">
            <a:extLst>
              <a:ext uri="{FF2B5EF4-FFF2-40B4-BE49-F238E27FC236}">
                <a16:creationId xmlns:a16="http://schemas.microsoft.com/office/drawing/2014/main" id="{9F5D6994-1359-42B4-AF09-926BD7DE0EA6}"/>
              </a:ext>
            </a:extLst>
          </p:cNvPr>
          <p:cNvSpPr/>
          <p:nvPr/>
        </p:nvSpPr>
        <p:spPr>
          <a:xfrm>
            <a:off x="4920423" y="3455884"/>
            <a:ext cx="284480" cy="630000"/>
          </a:xfrm>
          <a:prstGeom prst="rect">
            <a:avLst/>
          </a:prstGeom>
          <a:solidFill>
            <a:srgbClr val="3878BE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6" name="Pravokutnik 65">
            <a:extLst>
              <a:ext uri="{FF2B5EF4-FFF2-40B4-BE49-F238E27FC236}">
                <a16:creationId xmlns:a16="http://schemas.microsoft.com/office/drawing/2014/main" id="{9410BC30-BE4F-4AA9-B6D6-1212A02CD133}"/>
              </a:ext>
            </a:extLst>
          </p:cNvPr>
          <p:cNvSpPr/>
          <p:nvPr/>
        </p:nvSpPr>
        <p:spPr>
          <a:xfrm>
            <a:off x="6591784" y="3440706"/>
            <a:ext cx="276928" cy="28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45" name="Poveznik: kutno 44">
            <a:extLst>
              <a:ext uri="{FF2B5EF4-FFF2-40B4-BE49-F238E27FC236}">
                <a16:creationId xmlns:a16="http://schemas.microsoft.com/office/drawing/2014/main" id="{60FC1888-6F34-489E-9C4E-DC86A009531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362039" y="4576351"/>
            <a:ext cx="1045195" cy="1"/>
          </a:xfrm>
          <a:prstGeom prst="bent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AutoCAD - YouTube">
            <a:extLst>
              <a:ext uri="{FF2B5EF4-FFF2-40B4-BE49-F238E27FC236}">
                <a16:creationId xmlns:a16="http://schemas.microsoft.com/office/drawing/2014/main" id="{EED0848F-0E8E-42A5-B6C5-40E7AC023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447" y="4841566"/>
            <a:ext cx="46166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Poveznik: kutno 51">
            <a:extLst>
              <a:ext uri="{FF2B5EF4-FFF2-40B4-BE49-F238E27FC236}">
                <a16:creationId xmlns:a16="http://schemas.microsoft.com/office/drawing/2014/main" id="{2C218B64-4D62-4202-B2C2-414F98BA7857}"/>
              </a:ext>
            </a:extLst>
          </p:cNvPr>
          <p:cNvCxnSpPr>
            <a:cxnSpLocks/>
          </p:cNvCxnSpPr>
          <p:nvPr/>
        </p:nvCxnSpPr>
        <p:spPr>
          <a:xfrm rot="10800000">
            <a:off x="4633286" y="4084575"/>
            <a:ext cx="5934783" cy="1004774"/>
          </a:xfrm>
          <a:prstGeom prst="bentConnector3">
            <a:avLst>
              <a:gd name="adj1" fmla="val 99989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oveznik: kutno 60">
            <a:extLst>
              <a:ext uri="{FF2B5EF4-FFF2-40B4-BE49-F238E27FC236}">
                <a16:creationId xmlns:a16="http://schemas.microsoft.com/office/drawing/2014/main" id="{B8B96B41-91FF-4A7F-8D63-6E8367CDB7A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372370" y="4575941"/>
            <a:ext cx="1008000" cy="1"/>
          </a:xfrm>
          <a:prstGeom prst="bentConnector3">
            <a:avLst>
              <a:gd name="adj1" fmla="val 47085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Pravokutnik 61">
            <a:extLst>
              <a:ext uri="{FF2B5EF4-FFF2-40B4-BE49-F238E27FC236}">
                <a16:creationId xmlns:a16="http://schemas.microsoft.com/office/drawing/2014/main" id="{CE766367-9AE7-4AA7-8190-F8C93BD44DAD}"/>
              </a:ext>
            </a:extLst>
          </p:cNvPr>
          <p:cNvSpPr/>
          <p:nvPr/>
        </p:nvSpPr>
        <p:spPr>
          <a:xfrm>
            <a:off x="4489484" y="3455326"/>
            <a:ext cx="284480" cy="63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4" name="Pravokutnik 63">
            <a:extLst>
              <a:ext uri="{FF2B5EF4-FFF2-40B4-BE49-F238E27FC236}">
                <a16:creationId xmlns:a16="http://schemas.microsoft.com/office/drawing/2014/main" id="{8A93A2DE-350E-48E6-9EB4-78B44D06EE71}"/>
              </a:ext>
            </a:extLst>
          </p:cNvPr>
          <p:cNvSpPr/>
          <p:nvPr/>
        </p:nvSpPr>
        <p:spPr>
          <a:xfrm>
            <a:off x="5744369" y="3455326"/>
            <a:ext cx="284480" cy="63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FEC68DAE-C503-43FF-91ED-D27AE50317C2}"/>
              </a:ext>
            </a:extLst>
          </p:cNvPr>
          <p:cNvSpPr txBox="1"/>
          <p:nvPr/>
        </p:nvSpPr>
        <p:spPr>
          <a:xfrm rot="16200000">
            <a:off x="3402815" y="3522572"/>
            <a:ext cx="7359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dirty="0">
                <a:latin typeface="+mj-lt"/>
              </a:rPr>
              <a:t>0,5 GB</a:t>
            </a:r>
          </a:p>
        </p:txBody>
      </p:sp>
      <p:sp>
        <p:nvSpPr>
          <p:cNvPr id="65" name="TekstniOkvir 64">
            <a:extLst>
              <a:ext uri="{FF2B5EF4-FFF2-40B4-BE49-F238E27FC236}">
                <a16:creationId xmlns:a16="http://schemas.microsoft.com/office/drawing/2014/main" id="{C8AA1E86-B8CB-4163-AF32-E45B2CE646FC}"/>
              </a:ext>
            </a:extLst>
          </p:cNvPr>
          <p:cNvSpPr txBox="1"/>
          <p:nvPr/>
        </p:nvSpPr>
        <p:spPr>
          <a:xfrm rot="16200000">
            <a:off x="6773921" y="3522573"/>
            <a:ext cx="7359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dirty="0">
                <a:latin typeface="+mj-lt"/>
              </a:rPr>
              <a:t>0,5 GB</a:t>
            </a:r>
          </a:p>
        </p:txBody>
      </p:sp>
      <p:sp>
        <p:nvSpPr>
          <p:cNvPr id="67" name="TekstniOkvir 66">
            <a:extLst>
              <a:ext uri="{FF2B5EF4-FFF2-40B4-BE49-F238E27FC236}">
                <a16:creationId xmlns:a16="http://schemas.microsoft.com/office/drawing/2014/main" id="{BCEAD514-3205-4602-95CB-631CB4001A7E}"/>
              </a:ext>
            </a:extLst>
          </p:cNvPr>
          <p:cNvSpPr txBox="1"/>
          <p:nvPr/>
        </p:nvSpPr>
        <p:spPr>
          <a:xfrm rot="16200000">
            <a:off x="3848542" y="3522572"/>
            <a:ext cx="7359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dirty="0">
                <a:latin typeface="+mj-lt"/>
              </a:rPr>
              <a:t>0,5 GB</a:t>
            </a:r>
          </a:p>
        </p:txBody>
      </p:sp>
      <p:sp>
        <p:nvSpPr>
          <p:cNvPr id="68" name="TekstniOkvir 67">
            <a:extLst>
              <a:ext uri="{FF2B5EF4-FFF2-40B4-BE49-F238E27FC236}">
                <a16:creationId xmlns:a16="http://schemas.microsoft.com/office/drawing/2014/main" id="{9A622C3E-017B-41A9-9F84-CBACA81BC3E3}"/>
              </a:ext>
            </a:extLst>
          </p:cNvPr>
          <p:cNvSpPr txBox="1"/>
          <p:nvPr/>
        </p:nvSpPr>
        <p:spPr>
          <a:xfrm rot="16200000">
            <a:off x="4267374" y="3522572"/>
            <a:ext cx="7359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dirty="0">
                <a:latin typeface="+mj-lt"/>
              </a:rPr>
              <a:t>0,5 GB</a:t>
            </a:r>
          </a:p>
        </p:txBody>
      </p:sp>
      <p:sp>
        <p:nvSpPr>
          <p:cNvPr id="69" name="TekstniOkvir 68">
            <a:extLst>
              <a:ext uri="{FF2B5EF4-FFF2-40B4-BE49-F238E27FC236}">
                <a16:creationId xmlns:a16="http://schemas.microsoft.com/office/drawing/2014/main" id="{E26CC3DA-DD7C-44D4-99F1-64998079BF95}"/>
              </a:ext>
            </a:extLst>
          </p:cNvPr>
          <p:cNvSpPr txBox="1"/>
          <p:nvPr/>
        </p:nvSpPr>
        <p:spPr>
          <a:xfrm rot="16200000">
            <a:off x="4704136" y="3522572"/>
            <a:ext cx="7359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dirty="0">
                <a:latin typeface="+mj-lt"/>
              </a:rPr>
              <a:t>0,5 GB</a:t>
            </a:r>
          </a:p>
        </p:txBody>
      </p:sp>
      <p:sp>
        <p:nvSpPr>
          <p:cNvPr id="71" name="TekstniOkvir 70">
            <a:extLst>
              <a:ext uri="{FF2B5EF4-FFF2-40B4-BE49-F238E27FC236}">
                <a16:creationId xmlns:a16="http://schemas.microsoft.com/office/drawing/2014/main" id="{D64018DA-DCB4-461C-97E3-0CBCE1F9BAF2}"/>
              </a:ext>
            </a:extLst>
          </p:cNvPr>
          <p:cNvSpPr txBox="1"/>
          <p:nvPr/>
        </p:nvSpPr>
        <p:spPr>
          <a:xfrm rot="16200000">
            <a:off x="5508463" y="3522572"/>
            <a:ext cx="7359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dirty="0">
                <a:latin typeface="+mj-lt"/>
              </a:rPr>
              <a:t>0,5 GB</a:t>
            </a:r>
          </a:p>
        </p:txBody>
      </p:sp>
      <p:sp>
        <p:nvSpPr>
          <p:cNvPr id="72" name="TekstniOkvir 71">
            <a:extLst>
              <a:ext uri="{FF2B5EF4-FFF2-40B4-BE49-F238E27FC236}">
                <a16:creationId xmlns:a16="http://schemas.microsoft.com/office/drawing/2014/main" id="{70A9AA81-E0C9-4441-8B9E-34014CE552ED}"/>
              </a:ext>
            </a:extLst>
          </p:cNvPr>
          <p:cNvSpPr txBox="1"/>
          <p:nvPr/>
        </p:nvSpPr>
        <p:spPr>
          <a:xfrm rot="16200000">
            <a:off x="5936260" y="3522572"/>
            <a:ext cx="7359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dirty="0">
                <a:latin typeface="+mj-lt"/>
              </a:rPr>
              <a:t>0,5 GB</a:t>
            </a:r>
          </a:p>
        </p:txBody>
      </p:sp>
      <p:sp>
        <p:nvSpPr>
          <p:cNvPr id="73" name="TekstniOkvir 72">
            <a:extLst>
              <a:ext uri="{FF2B5EF4-FFF2-40B4-BE49-F238E27FC236}">
                <a16:creationId xmlns:a16="http://schemas.microsoft.com/office/drawing/2014/main" id="{7116E428-67F4-434B-A2AC-471FA861A597}"/>
              </a:ext>
            </a:extLst>
          </p:cNvPr>
          <p:cNvSpPr txBox="1"/>
          <p:nvPr/>
        </p:nvSpPr>
        <p:spPr>
          <a:xfrm rot="16200000">
            <a:off x="6346127" y="3522572"/>
            <a:ext cx="7359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dirty="0">
                <a:latin typeface="+mj-lt"/>
              </a:rPr>
              <a:t>0,5 GB</a:t>
            </a:r>
          </a:p>
        </p:txBody>
      </p:sp>
    </p:spTree>
    <p:extLst>
      <p:ext uri="{BB962C8B-B14F-4D97-AF65-F5344CB8AC3E}">
        <p14:creationId xmlns:p14="http://schemas.microsoft.com/office/powerpoint/2010/main" val="162053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0" dur="4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4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1" animBg="1"/>
      <p:bldP spid="89" grpId="0"/>
      <p:bldP spid="36" grpId="1" animBg="1"/>
      <p:bldP spid="62" grpId="0" animBg="1"/>
      <p:bldP spid="64" grpId="0" animBg="1"/>
      <p:bldP spid="15" grpId="0"/>
      <p:bldP spid="15" grpId="1"/>
      <p:bldP spid="65" grpId="0"/>
      <p:bldP spid="65" grpId="1"/>
      <p:bldP spid="67" grpId="0"/>
      <p:bldP spid="67" grpId="1"/>
      <p:bldP spid="68" grpId="0"/>
      <p:bldP spid="68" grpId="1"/>
      <p:bldP spid="69" grpId="0"/>
      <p:bldP spid="69" grpId="1"/>
      <p:bldP spid="71" grpId="0"/>
      <p:bldP spid="71" grpId="1"/>
      <p:bldP spid="72" grpId="0"/>
      <p:bldP spid="72" grpId="1"/>
      <p:bldP spid="73" grpId="0"/>
      <p:bldP spid="7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2A0C6D-F520-4532-9A32-136F2BB6A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542" y="676259"/>
            <a:ext cx="5698904" cy="851438"/>
          </a:xfrm>
        </p:spPr>
        <p:txBody>
          <a:bodyPr>
            <a:normAutofit/>
          </a:bodyPr>
          <a:lstStyle/>
          <a:p>
            <a:r>
              <a:rPr lang="hr-HR" dirty="0"/>
              <a:t>Načelo rada računala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9575E75-B884-4E2D-94F3-7C319BB97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Boško Šetka</a:t>
            </a:r>
            <a:endParaRPr lang="hr-HR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BDE67B8-E3E9-4573-80AC-0073966AF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7047" y="815628"/>
            <a:ext cx="526085" cy="223059"/>
          </a:xfrm>
        </p:spPr>
        <p:txBody>
          <a:bodyPr/>
          <a:lstStyle/>
          <a:p>
            <a:fld id="{01202ABA-4255-437F-806F-30FBBB662D1B}" type="slidenum">
              <a:rPr lang="hr-HR" smtClean="0"/>
              <a:pPr/>
              <a:t>4</a:t>
            </a:fld>
            <a:endParaRPr lang="hr-HR" dirty="0"/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3F7174AF-5ECF-4D69-AD04-6A980B52057F}"/>
              </a:ext>
            </a:extLst>
          </p:cNvPr>
          <p:cNvGrpSpPr/>
          <p:nvPr/>
        </p:nvGrpSpPr>
        <p:grpSpPr>
          <a:xfrm>
            <a:off x="1021976" y="3223416"/>
            <a:ext cx="4452472" cy="3391418"/>
            <a:chOff x="629617" y="2225595"/>
            <a:chExt cx="5771183" cy="4505867"/>
          </a:xfrm>
        </p:grpSpPr>
        <p:pic>
          <p:nvPicPr>
            <p:cNvPr id="6" name="Slika 5">
              <a:extLst>
                <a:ext uri="{FF2B5EF4-FFF2-40B4-BE49-F238E27FC236}">
                  <a16:creationId xmlns:a16="http://schemas.microsoft.com/office/drawing/2014/main" id="{9B59DE9D-AAC0-4695-A068-6F7246974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9617" y="2225595"/>
              <a:ext cx="5771183" cy="3816777"/>
            </a:xfrm>
            <a:prstGeom prst="rect">
              <a:avLst/>
            </a:prstGeom>
          </p:spPr>
        </p:pic>
        <p:sp>
          <p:nvSpPr>
            <p:cNvPr id="7" name="TekstniOkvir 6">
              <a:extLst>
                <a:ext uri="{FF2B5EF4-FFF2-40B4-BE49-F238E27FC236}">
                  <a16:creationId xmlns:a16="http://schemas.microsoft.com/office/drawing/2014/main" id="{93C03074-C03D-4DB6-AE0F-570C979FE623}"/>
                </a:ext>
              </a:extLst>
            </p:cNvPr>
            <p:cNvSpPr txBox="1"/>
            <p:nvPr/>
          </p:nvSpPr>
          <p:spPr>
            <a:xfrm>
              <a:off x="629617" y="6091424"/>
              <a:ext cx="5771183" cy="6400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400" dirty="0">
                  <a:latin typeface="+mj-lt"/>
                </a:rPr>
                <a:t>VON NEUMANNOV MODEL RAČUNALA</a:t>
              </a:r>
            </a:p>
          </p:txBody>
        </p:sp>
      </p:grp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CF1F940B-0671-4700-8FE3-D1116DE14A0E}"/>
              </a:ext>
            </a:extLst>
          </p:cNvPr>
          <p:cNvSpPr txBox="1"/>
          <p:nvPr/>
        </p:nvSpPr>
        <p:spPr>
          <a:xfrm>
            <a:off x="7046555" y="1602853"/>
            <a:ext cx="484672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>
                <a:latin typeface="+mj-lt"/>
              </a:rPr>
              <a:t>S obzirom na tok podataka, načelo rada računala možemo opisati s 4 riječi:</a:t>
            </a:r>
          </a:p>
          <a:p>
            <a:r>
              <a:rPr lang="hr-HR" sz="2400" b="1" dirty="0">
                <a:latin typeface="+mj-lt"/>
              </a:rPr>
              <a:t>ULAZ, MEMORIJA, OBRADA I IZLAZ</a:t>
            </a:r>
          </a:p>
        </p:txBody>
      </p:sp>
      <p:sp>
        <p:nvSpPr>
          <p:cNvPr id="14" name="Dijagram toka: Ručna operacija 13">
            <a:extLst>
              <a:ext uri="{FF2B5EF4-FFF2-40B4-BE49-F238E27FC236}">
                <a16:creationId xmlns:a16="http://schemas.microsoft.com/office/drawing/2014/main" id="{98D82CFE-7FE4-43C6-8DB4-F3AF8EC3DBAC}"/>
              </a:ext>
            </a:extLst>
          </p:cNvPr>
          <p:cNvSpPr/>
          <p:nvPr/>
        </p:nvSpPr>
        <p:spPr>
          <a:xfrm rot="16200000">
            <a:off x="6059863" y="3984253"/>
            <a:ext cx="1043999" cy="855749"/>
          </a:xfrm>
          <a:prstGeom prst="flowChartManualOper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/>
            <a:r>
              <a:rPr lang="hr-HR" sz="2000" dirty="0">
                <a:latin typeface="+mj-lt"/>
              </a:rPr>
              <a:t>ULAZ</a:t>
            </a:r>
          </a:p>
        </p:txBody>
      </p:sp>
      <p:sp>
        <p:nvSpPr>
          <p:cNvPr id="15" name="Dijagram toka: Postupak 14">
            <a:extLst>
              <a:ext uri="{FF2B5EF4-FFF2-40B4-BE49-F238E27FC236}">
                <a16:creationId xmlns:a16="http://schemas.microsoft.com/office/drawing/2014/main" id="{EBE6A3D8-A4F9-49A2-AFA4-409ADEF8B6E0}"/>
              </a:ext>
            </a:extLst>
          </p:cNvPr>
          <p:cNvSpPr/>
          <p:nvPr/>
        </p:nvSpPr>
        <p:spPr>
          <a:xfrm>
            <a:off x="7642442" y="3097906"/>
            <a:ext cx="2138064" cy="1780475"/>
          </a:xfrm>
          <a:prstGeom prst="flowChart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 anchorCtr="0"/>
          <a:lstStyle/>
          <a:p>
            <a:pPr algn="ctr"/>
            <a:r>
              <a:rPr lang="hr-HR" sz="2000" dirty="0">
                <a:solidFill>
                  <a:schemeClr val="tx1"/>
                </a:solidFill>
                <a:latin typeface="+mj-lt"/>
              </a:rPr>
              <a:t>MEMORIJA (POHRANA)</a:t>
            </a:r>
          </a:p>
          <a:p>
            <a:endParaRPr lang="hr-HR" sz="5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Dijagram toka: Ručna operacija 16">
            <a:extLst>
              <a:ext uri="{FF2B5EF4-FFF2-40B4-BE49-F238E27FC236}">
                <a16:creationId xmlns:a16="http://schemas.microsoft.com/office/drawing/2014/main" id="{BE3901EA-C09B-4585-9872-C156F8439CD3}"/>
              </a:ext>
            </a:extLst>
          </p:cNvPr>
          <p:cNvSpPr/>
          <p:nvPr/>
        </p:nvSpPr>
        <p:spPr>
          <a:xfrm rot="16200000" flipV="1">
            <a:off x="10342857" y="3983727"/>
            <a:ext cx="1044000" cy="856800"/>
          </a:xfrm>
          <a:prstGeom prst="flowChartManualOper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hr-HR" sz="2000" dirty="0">
                <a:latin typeface="+mj-lt"/>
              </a:rPr>
              <a:t>IZLAZ</a:t>
            </a:r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EAA12F11-09B8-49F9-9E54-A66A61DBBDBE}"/>
              </a:ext>
            </a:extLst>
          </p:cNvPr>
          <p:cNvSpPr/>
          <p:nvPr/>
        </p:nvSpPr>
        <p:spPr>
          <a:xfrm>
            <a:off x="8176253" y="5250007"/>
            <a:ext cx="1050296" cy="105029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2000" dirty="0">
                <a:latin typeface="+mj-lt"/>
              </a:rPr>
              <a:t>OBRADA</a:t>
            </a:r>
          </a:p>
        </p:txBody>
      </p:sp>
      <p:pic>
        <p:nvPicPr>
          <p:cNvPr id="22" name="Picture 2" descr="Digitalizacija TV signala">
            <a:extLst>
              <a:ext uri="{FF2B5EF4-FFF2-40B4-BE49-F238E27FC236}">
                <a16:creationId xmlns:a16="http://schemas.microsoft.com/office/drawing/2014/main" id="{0AC51AB8-6C9A-43D0-BC8B-C4566DA3C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5" t="9615" r="34510" b="63446"/>
          <a:stretch/>
        </p:blipFill>
        <p:spPr bwMode="auto">
          <a:xfrm>
            <a:off x="5466496" y="3914442"/>
            <a:ext cx="756000" cy="68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igitalizacija TV signala">
            <a:extLst>
              <a:ext uri="{FF2B5EF4-FFF2-40B4-BE49-F238E27FC236}">
                <a16:creationId xmlns:a16="http://schemas.microsoft.com/office/drawing/2014/main" id="{A8974A4E-B100-4A67-A3A8-72633336E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4" t="82560" r="25995" b="5849"/>
          <a:stretch/>
        </p:blipFill>
        <p:spPr bwMode="auto">
          <a:xfrm>
            <a:off x="6924262" y="4306857"/>
            <a:ext cx="792000" cy="15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igitalizacija TV signala">
            <a:extLst>
              <a:ext uri="{FF2B5EF4-FFF2-40B4-BE49-F238E27FC236}">
                <a16:creationId xmlns:a16="http://schemas.microsoft.com/office/drawing/2014/main" id="{B8F57D1A-5C17-402E-8D43-9175AFFB1A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5" t="9615" r="34510" b="63446"/>
          <a:stretch/>
        </p:blipFill>
        <p:spPr bwMode="auto">
          <a:xfrm>
            <a:off x="11177787" y="3905477"/>
            <a:ext cx="756000" cy="68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Ravni poveznik sa strelicom 29">
            <a:extLst>
              <a:ext uri="{FF2B5EF4-FFF2-40B4-BE49-F238E27FC236}">
                <a16:creationId xmlns:a16="http://schemas.microsoft.com/office/drawing/2014/main" id="{0755C6F6-B112-484A-A531-ABB3E3553E32}"/>
              </a:ext>
            </a:extLst>
          </p:cNvPr>
          <p:cNvCxnSpPr/>
          <p:nvPr/>
        </p:nvCxnSpPr>
        <p:spPr>
          <a:xfrm>
            <a:off x="5560015" y="4601646"/>
            <a:ext cx="5400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Ravni poveznik sa strelicom 31">
            <a:extLst>
              <a:ext uri="{FF2B5EF4-FFF2-40B4-BE49-F238E27FC236}">
                <a16:creationId xmlns:a16="http://schemas.microsoft.com/office/drawing/2014/main" id="{558D3472-0C85-4793-AF5A-C0EC13B0E470}"/>
              </a:ext>
            </a:extLst>
          </p:cNvPr>
          <p:cNvCxnSpPr/>
          <p:nvPr/>
        </p:nvCxnSpPr>
        <p:spPr>
          <a:xfrm>
            <a:off x="11353282" y="4601646"/>
            <a:ext cx="5400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Ravni poveznik sa strelicom 32">
            <a:extLst>
              <a:ext uri="{FF2B5EF4-FFF2-40B4-BE49-F238E27FC236}">
                <a16:creationId xmlns:a16="http://schemas.microsoft.com/office/drawing/2014/main" id="{C06D4F29-8C34-4E7E-AD2C-1C09C8489CA9}"/>
              </a:ext>
            </a:extLst>
          </p:cNvPr>
          <p:cNvCxnSpPr/>
          <p:nvPr/>
        </p:nvCxnSpPr>
        <p:spPr>
          <a:xfrm>
            <a:off x="7051486" y="4601646"/>
            <a:ext cx="5400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Ravni poveznik sa strelicom 33">
            <a:extLst>
              <a:ext uri="{FF2B5EF4-FFF2-40B4-BE49-F238E27FC236}">
                <a16:creationId xmlns:a16="http://schemas.microsoft.com/office/drawing/2014/main" id="{AD9D295A-BEED-42FA-84F0-E1DCD50702DA}"/>
              </a:ext>
            </a:extLst>
          </p:cNvPr>
          <p:cNvCxnSpPr/>
          <p:nvPr/>
        </p:nvCxnSpPr>
        <p:spPr>
          <a:xfrm>
            <a:off x="9833094" y="4601646"/>
            <a:ext cx="5400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1" name="Grupa 40">
            <a:extLst>
              <a:ext uri="{FF2B5EF4-FFF2-40B4-BE49-F238E27FC236}">
                <a16:creationId xmlns:a16="http://schemas.microsoft.com/office/drawing/2014/main" id="{FF053CA3-1F51-4303-8A6B-98098711C24F}"/>
              </a:ext>
            </a:extLst>
          </p:cNvPr>
          <p:cNvGrpSpPr/>
          <p:nvPr/>
        </p:nvGrpSpPr>
        <p:grpSpPr>
          <a:xfrm>
            <a:off x="10552956" y="5079543"/>
            <a:ext cx="1440000" cy="1012153"/>
            <a:chOff x="6853590" y="5580819"/>
            <a:chExt cx="1440000" cy="1012153"/>
          </a:xfrm>
        </p:grpSpPr>
        <p:pic>
          <p:nvPicPr>
            <p:cNvPr id="37" name="Picture 2" descr="Digitalizacija TV signala">
              <a:extLst>
                <a:ext uri="{FF2B5EF4-FFF2-40B4-BE49-F238E27FC236}">
                  <a16:creationId xmlns:a16="http://schemas.microsoft.com/office/drawing/2014/main" id="{1C79C950-D4A2-460F-955F-64C8BEB96F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55" t="9615" r="34510" b="63446"/>
            <a:stretch/>
          </p:blipFill>
          <p:spPr bwMode="auto">
            <a:xfrm>
              <a:off x="6951169" y="5580819"/>
              <a:ext cx="1174522" cy="772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kstniOkvir 30">
              <a:extLst>
                <a:ext uri="{FF2B5EF4-FFF2-40B4-BE49-F238E27FC236}">
                  <a16:creationId xmlns:a16="http://schemas.microsoft.com/office/drawing/2014/main" id="{F4C67DD2-4761-4EB5-B567-3D21A03B7A04}"/>
                </a:ext>
              </a:extLst>
            </p:cNvPr>
            <p:cNvSpPr txBox="1"/>
            <p:nvPr/>
          </p:nvSpPr>
          <p:spPr>
            <a:xfrm>
              <a:off x="6853590" y="6254418"/>
              <a:ext cx="144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dirty="0">
                  <a:latin typeface="+mj-lt"/>
                </a:rPr>
                <a:t>ANALOGNI SIGNAL</a:t>
              </a:r>
            </a:p>
          </p:txBody>
        </p:sp>
      </p:grpSp>
      <p:grpSp>
        <p:nvGrpSpPr>
          <p:cNvPr id="42" name="Grupa 41">
            <a:extLst>
              <a:ext uri="{FF2B5EF4-FFF2-40B4-BE49-F238E27FC236}">
                <a16:creationId xmlns:a16="http://schemas.microsoft.com/office/drawing/2014/main" id="{6A7DEC3E-8E64-4D69-A4AF-19E9CC0CD7C8}"/>
              </a:ext>
            </a:extLst>
          </p:cNvPr>
          <p:cNvGrpSpPr/>
          <p:nvPr/>
        </p:nvGrpSpPr>
        <p:grpSpPr>
          <a:xfrm>
            <a:off x="10552956" y="6165247"/>
            <a:ext cx="1440000" cy="577569"/>
            <a:chOff x="10164792" y="6015403"/>
            <a:chExt cx="1440000" cy="577569"/>
          </a:xfrm>
        </p:grpSpPr>
        <p:pic>
          <p:nvPicPr>
            <p:cNvPr id="38" name="Picture 2" descr="Digitalizacija TV signala">
              <a:extLst>
                <a:ext uri="{FF2B5EF4-FFF2-40B4-BE49-F238E27FC236}">
                  <a16:creationId xmlns:a16="http://schemas.microsoft.com/office/drawing/2014/main" id="{136A1830-AFFD-4B3B-A484-6BB7325654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4" t="82560" r="25995" b="5849"/>
            <a:stretch/>
          </p:blipFill>
          <p:spPr bwMode="auto">
            <a:xfrm>
              <a:off x="10164792" y="6015403"/>
              <a:ext cx="1440000" cy="279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kstniOkvir 39">
              <a:extLst>
                <a:ext uri="{FF2B5EF4-FFF2-40B4-BE49-F238E27FC236}">
                  <a16:creationId xmlns:a16="http://schemas.microsoft.com/office/drawing/2014/main" id="{475326AA-2A3A-4F4D-A971-4777A9E944C6}"/>
                </a:ext>
              </a:extLst>
            </p:cNvPr>
            <p:cNvSpPr txBox="1"/>
            <p:nvPr/>
          </p:nvSpPr>
          <p:spPr>
            <a:xfrm>
              <a:off x="10164792" y="6254418"/>
              <a:ext cx="144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dirty="0">
                  <a:latin typeface="+mj-lt"/>
                </a:rPr>
                <a:t>DIGITALNI SIGNAL</a:t>
              </a:r>
            </a:p>
          </p:txBody>
        </p:sp>
      </p:grpSp>
      <p:pic>
        <p:nvPicPr>
          <p:cNvPr id="45" name="Picture 4" descr="Mikrofon Speedlink PURE Desktop, crni - Vacom.hr">
            <a:extLst>
              <a:ext uri="{FF2B5EF4-FFF2-40B4-BE49-F238E27FC236}">
                <a16:creationId xmlns:a16="http://schemas.microsoft.com/office/drawing/2014/main" id="{B7F9B506-2514-4DDD-A1A6-F6C553B89D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6" b="16683"/>
          <a:stretch/>
        </p:blipFill>
        <p:spPr bwMode="auto">
          <a:xfrm>
            <a:off x="6419575" y="3378729"/>
            <a:ext cx="364973" cy="82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Slika 45">
            <a:extLst>
              <a:ext uri="{FF2B5EF4-FFF2-40B4-BE49-F238E27FC236}">
                <a16:creationId xmlns:a16="http://schemas.microsoft.com/office/drawing/2014/main" id="{41B064CC-48A9-4031-AAA4-7B3A32E137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908" t="23636" r="28268" b="21328"/>
          <a:stretch/>
        </p:blipFill>
        <p:spPr>
          <a:xfrm>
            <a:off x="10355728" y="3336872"/>
            <a:ext cx="956756" cy="749686"/>
          </a:xfrm>
          <a:prstGeom prst="rect">
            <a:avLst/>
          </a:prstGeom>
        </p:spPr>
      </p:pic>
      <p:pic>
        <p:nvPicPr>
          <p:cNvPr id="47" name="Picture 2" descr="Intel CD8067303286804 procesor (cpu) u ladici Intel® Core™ i9 i9-7900X 10 x  3. | Conrad.hr">
            <a:extLst>
              <a:ext uri="{FF2B5EF4-FFF2-40B4-BE49-F238E27FC236}">
                <a16:creationId xmlns:a16="http://schemas.microsoft.com/office/drawing/2014/main" id="{E9942790-2B0C-4440-9B82-B00D0B20E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451" y="5726928"/>
            <a:ext cx="1118126" cy="85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Dijagram toka: Postupak 43">
            <a:extLst>
              <a:ext uri="{FF2B5EF4-FFF2-40B4-BE49-F238E27FC236}">
                <a16:creationId xmlns:a16="http://schemas.microsoft.com/office/drawing/2014/main" id="{4BA56A62-2E1D-487A-B7CC-F4B4E97E51D6}"/>
              </a:ext>
            </a:extLst>
          </p:cNvPr>
          <p:cNvSpPr/>
          <p:nvPr/>
        </p:nvSpPr>
        <p:spPr>
          <a:xfrm>
            <a:off x="7730422" y="3502662"/>
            <a:ext cx="1980221" cy="313102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>
                <a:solidFill>
                  <a:schemeClr val="tx1"/>
                </a:solidFill>
                <a:latin typeface="+mj-lt"/>
              </a:rPr>
              <a:t>VANJSKA: HD, SSD, USB ...</a:t>
            </a:r>
          </a:p>
        </p:txBody>
      </p:sp>
      <p:sp>
        <p:nvSpPr>
          <p:cNvPr id="49" name="Dijagram toka: Postupak 48">
            <a:extLst>
              <a:ext uri="{FF2B5EF4-FFF2-40B4-BE49-F238E27FC236}">
                <a16:creationId xmlns:a16="http://schemas.microsoft.com/office/drawing/2014/main" id="{15D75240-4C47-4BB8-8BE0-F2D637EB1BFB}"/>
              </a:ext>
            </a:extLst>
          </p:cNvPr>
          <p:cNvSpPr/>
          <p:nvPr/>
        </p:nvSpPr>
        <p:spPr>
          <a:xfrm>
            <a:off x="7730422" y="4015637"/>
            <a:ext cx="1980221" cy="801415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>
                <a:solidFill>
                  <a:schemeClr val="tx1"/>
                </a:solidFill>
                <a:latin typeface="+mj-lt"/>
              </a:rPr>
              <a:t>GLAVNA:</a:t>
            </a:r>
          </a:p>
          <a:p>
            <a:r>
              <a:rPr lang="hr-HR" dirty="0">
                <a:solidFill>
                  <a:schemeClr val="tx1"/>
                </a:solidFill>
                <a:latin typeface="+mj-lt"/>
              </a:rPr>
              <a:t>RAM (radna memorija)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ROM </a:t>
            </a:r>
          </a:p>
        </p:txBody>
      </p:sp>
      <p:cxnSp>
        <p:nvCxnSpPr>
          <p:cNvPr id="50" name="Ravni poveznik sa strelicom 49">
            <a:extLst>
              <a:ext uri="{FF2B5EF4-FFF2-40B4-BE49-F238E27FC236}">
                <a16:creationId xmlns:a16="http://schemas.microsoft.com/office/drawing/2014/main" id="{40F21433-BF36-431F-B665-F5A86A169BF9}"/>
              </a:ext>
            </a:extLst>
          </p:cNvPr>
          <p:cNvCxnSpPr>
            <a:cxnSpLocks/>
          </p:cNvCxnSpPr>
          <p:nvPr/>
        </p:nvCxnSpPr>
        <p:spPr>
          <a:xfrm rot="16200000">
            <a:off x="8192472" y="4036515"/>
            <a:ext cx="540000" cy="0"/>
          </a:xfrm>
          <a:prstGeom prst="straightConnector1">
            <a:avLst/>
          </a:prstGeom>
          <a:ln w="19050">
            <a:solidFill>
              <a:schemeClr val="dk1">
                <a:alpha val="9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Ravni poveznik sa strelicom 50">
            <a:extLst>
              <a:ext uri="{FF2B5EF4-FFF2-40B4-BE49-F238E27FC236}">
                <a16:creationId xmlns:a16="http://schemas.microsoft.com/office/drawing/2014/main" id="{34B3F8C6-82C5-4F9A-97B4-EF212FEF89FF}"/>
              </a:ext>
            </a:extLst>
          </p:cNvPr>
          <p:cNvCxnSpPr>
            <a:cxnSpLocks/>
          </p:cNvCxnSpPr>
          <p:nvPr/>
        </p:nvCxnSpPr>
        <p:spPr>
          <a:xfrm rot="5400000">
            <a:off x="8488953" y="4036515"/>
            <a:ext cx="5400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2" name="Picture 2" descr="Digitalizacija TV signala">
            <a:extLst>
              <a:ext uri="{FF2B5EF4-FFF2-40B4-BE49-F238E27FC236}">
                <a16:creationId xmlns:a16="http://schemas.microsoft.com/office/drawing/2014/main" id="{5CFF740C-8602-4BB2-BB71-3B10B1E16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4" t="82560" r="25995" b="5849"/>
          <a:stretch/>
        </p:blipFill>
        <p:spPr bwMode="auto">
          <a:xfrm rot="16200000">
            <a:off x="8267713" y="3967967"/>
            <a:ext cx="648000" cy="12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igitalizacija TV signala">
            <a:extLst>
              <a:ext uri="{FF2B5EF4-FFF2-40B4-BE49-F238E27FC236}">
                <a16:creationId xmlns:a16="http://schemas.microsoft.com/office/drawing/2014/main" id="{33383981-A144-4723-9079-7F0C4E6AB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4" t="82560" r="25995" b="5849"/>
          <a:stretch/>
        </p:blipFill>
        <p:spPr bwMode="auto">
          <a:xfrm>
            <a:off x="9570662" y="4306854"/>
            <a:ext cx="939355" cy="18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Rezervirano mjesto sadržaja 4">
            <a:extLst>
              <a:ext uri="{FF2B5EF4-FFF2-40B4-BE49-F238E27FC236}">
                <a16:creationId xmlns:a16="http://schemas.microsoft.com/office/drawing/2014/main" id="{0E5CE316-8385-4720-A012-D95DA387B1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973973" y="3120278"/>
            <a:ext cx="1002927" cy="752195"/>
          </a:xfrm>
          <a:prstGeom prst="rect">
            <a:avLst/>
          </a:prstGeom>
        </p:spPr>
      </p:pic>
      <p:pic>
        <p:nvPicPr>
          <p:cNvPr id="56" name="Slika 55">
            <a:extLst>
              <a:ext uri="{FF2B5EF4-FFF2-40B4-BE49-F238E27FC236}">
                <a16:creationId xmlns:a16="http://schemas.microsoft.com/office/drawing/2014/main" id="{384DBD10-2197-4245-B238-3FF105B0D0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t="23432" b="25784"/>
          <a:stretch/>
        </p:blipFill>
        <p:spPr>
          <a:xfrm>
            <a:off x="8874401" y="3938180"/>
            <a:ext cx="1306326" cy="331705"/>
          </a:xfrm>
          <a:prstGeom prst="rect">
            <a:avLst/>
          </a:prstGeom>
        </p:spPr>
      </p:pic>
      <p:pic>
        <p:nvPicPr>
          <p:cNvPr id="28" name="Picture 2" descr="Digitalizacija TV signala">
            <a:extLst>
              <a:ext uri="{FF2B5EF4-FFF2-40B4-BE49-F238E27FC236}">
                <a16:creationId xmlns:a16="http://schemas.microsoft.com/office/drawing/2014/main" id="{E9A09B82-C01C-4B3F-AC22-8AE5F6FFFB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4" t="82560" r="25995" b="5849"/>
          <a:stretch/>
        </p:blipFill>
        <p:spPr bwMode="auto">
          <a:xfrm rot="16200000">
            <a:off x="7864851" y="4927474"/>
            <a:ext cx="939355" cy="18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igitalizacija TV signala">
            <a:extLst>
              <a:ext uri="{FF2B5EF4-FFF2-40B4-BE49-F238E27FC236}">
                <a16:creationId xmlns:a16="http://schemas.microsoft.com/office/drawing/2014/main" id="{7E12C41B-93C3-46DD-82C4-ED2551FD6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4" t="82560" r="25995" b="5849"/>
          <a:stretch/>
        </p:blipFill>
        <p:spPr bwMode="auto">
          <a:xfrm rot="5400000">
            <a:off x="8600448" y="4927474"/>
            <a:ext cx="939355" cy="18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Ravni poveznik sa strelicom 34">
            <a:extLst>
              <a:ext uri="{FF2B5EF4-FFF2-40B4-BE49-F238E27FC236}">
                <a16:creationId xmlns:a16="http://schemas.microsoft.com/office/drawing/2014/main" id="{54599DF5-5B8B-433B-B6E2-AFA6E8A52D36}"/>
              </a:ext>
            </a:extLst>
          </p:cNvPr>
          <p:cNvCxnSpPr>
            <a:cxnSpLocks/>
          </p:cNvCxnSpPr>
          <p:nvPr/>
        </p:nvCxnSpPr>
        <p:spPr>
          <a:xfrm rot="5400000">
            <a:off x="8213256" y="4888931"/>
            <a:ext cx="5400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Ravni poveznik sa strelicom 35">
            <a:extLst>
              <a:ext uri="{FF2B5EF4-FFF2-40B4-BE49-F238E27FC236}">
                <a16:creationId xmlns:a16="http://schemas.microsoft.com/office/drawing/2014/main" id="{EAA5C27F-45A0-48FC-A890-BC8074822C31}"/>
              </a:ext>
            </a:extLst>
          </p:cNvPr>
          <p:cNvCxnSpPr>
            <a:cxnSpLocks/>
          </p:cNvCxnSpPr>
          <p:nvPr/>
        </p:nvCxnSpPr>
        <p:spPr>
          <a:xfrm rot="16200000">
            <a:off x="8649676" y="4888931"/>
            <a:ext cx="540000" cy="0"/>
          </a:xfrm>
          <a:prstGeom prst="straightConnector1">
            <a:avLst/>
          </a:prstGeom>
          <a:ln w="19050">
            <a:solidFill>
              <a:schemeClr val="dk1">
                <a:alpha val="9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kstniOkvir 42">
            <a:extLst>
              <a:ext uri="{FF2B5EF4-FFF2-40B4-BE49-F238E27FC236}">
                <a16:creationId xmlns:a16="http://schemas.microsoft.com/office/drawing/2014/main" id="{2049DCA5-4909-4192-8D06-4F3C2506D475}"/>
              </a:ext>
            </a:extLst>
          </p:cNvPr>
          <p:cNvSpPr txBox="1"/>
          <p:nvPr/>
        </p:nvSpPr>
        <p:spPr>
          <a:xfrm>
            <a:off x="896472" y="1602853"/>
            <a:ext cx="56382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>
                <a:latin typeface="+mj-lt"/>
              </a:rPr>
              <a:t>Računalo je uređaj za obradu podataka.</a:t>
            </a:r>
          </a:p>
          <a:p>
            <a:r>
              <a:rPr lang="hr-HR" sz="2600" b="1" dirty="0">
                <a:latin typeface="+mj-lt"/>
              </a:rPr>
              <a:t>Obradu</a:t>
            </a:r>
            <a:r>
              <a:rPr lang="hr-HR" sz="2600" dirty="0">
                <a:latin typeface="+mj-lt"/>
              </a:rPr>
              <a:t> obavlja </a:t>
            </a:r>
            <a:r>
              <a:rPr lang="hr-HR" sz="2600" b="1" dirty="0">
                <a:latin typeface="+mj-lt"/>
              </a:rPr>
              <a:t>procesor</a:t>
            </a:r>
            <a:r>
              <a:rPr lang="hr-HR" sz="2600" dirty="0">
                <a:latin typeface="+mj-lt"/>
              </a:rPr>
              <a:t>, koji ujedno </a:t>
            </a:r>
            <a:r>
              <a:rPr lang="hr-HR" sz="2600" b="1" dirty="0">
                <a:latin typeface="+mj-lt"/>
              </a:rPr>
              <a:t>upravlja</a:t>
            </a:r>
            <a:br>
              <a:rPr lang="hr-HR" sz="2600" dirty="0">
                <a:latin typeface="+mj-lt"/>
              </a:rPr>
            </a:br>
            <a:r>
              <a:rPr lang="hr-HR" sz="2600" dirty="0">
                <a:latin typeface="+mj-lt"/>
              </a:rPr>
              <a:t>svim dijelovima računala (</a:t>
            </a:r>
            <a:r>
              <a:rPr lang="hr-HR" sz="2600" dirty="0">
                <a:solidFill>
                  <a:srgbClr val="FF0000"/>
                </a:solidFill>
                <a:latin typeface="+mj-lt"/>
              </a:rPr>
              <a:t>crvene</a:t>
            </a:r>
            <a:r>
              <a:rPr lang="hr-HR" sz="2600" dirty="0">
                <a:latin typeface="+mj-lt"/>
              </a:rPr>
              <a:t> </a:t>
            </a:r>
            <a:r>
              <a:rPr lang="hr-HR" sz="2600" dirty="0">
                <a:solidFill>
                  <a:srgbClr val="FF0000"/>
                </a:solidFill>
                <a:latin typeface="+mj-lt"/>
              </a:rPr>
              <a:t>strelice</a:t>
            </a:r>
            <a:r>
              <a:rPr lang="hr-HR" sz="2600" dirty="0">
                <a:latin typeface="+mj-lt"/>
              </a:rPr>
              <a:t>).</a:t>
            </a:r>
          </a:p>
        </p:txBody>
      </p:sp>
      <p:pic>
        <p:nvPicPr>
          <p:cNvPr id="1026" name="Picture 2" descr="Zvučna kartica AsonicC-Media8738, 6-kanala, PCI-E 0,0000000000 kom -  Mikronis.hr">
            <a:extLst>
              <a:ext uri="{FF2B5EF4-FFF2-40B4-BE49-F238E27FC236}">
                <a16:creationId xmlns:a16="http://schemas.microsoft.com/office/drawing/2014/main" id="{F3D9F1B1-69CA-41AC-8861-12EDD60C1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4"/>
          <a:stretch/>
        </p:blipFill>
        <p:spPr bwMode="auto">
          <a:xfrm>
            <a:off x="5929265" y="4477967"/>
            <a:ext cx="1161217" cy="97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Zvučna kartica AsonicC-Media8738, 6-kanala, PCI-E 0,0000000000 kom -  Mikronis.hr">
            <a:extLst>
              <a:ext uri="{FF2B5EF4-FFF2-40B4-BE49-F238E27FC236}">
                <a16:creationId xmlns:a16="http://schemas.microsoft.com/office/drawing/2014/main" id="{4192A47A-09CE-4971-81E1-72985B7147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4"/>
          <a:stretch/>
        </p:blipFill>
        <p:spPr bwMode="auto">
          <a:xfrm>
            <a:off x="10369798" y="4477967"/>
            <a:ext cx="1161217" cy="97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01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  <p:bldP spid="17" grpId="0" animBg="1"/>
      <p:bldP spid="16" grpId="0" animBg="1"/>
      <p:bldP spid="44" grpId="0" animBg="1"/>
      <p:bldP spid="49" grpId="0" animBg="1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9575E75-B884-4E2D-94F3-7C319BB97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Boško Šetka</a:t>
            </a:r>
            <a:endParaRPr lang="hr-HR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BDE67B8-E3E9-4573-80AC-0073966AF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7047" y="815628"/>
            <a:ext cx="526085" cy="223059"/>
          </a:xfrm>
        </p:spPr>
        <p:txBody>
          <a:bodyPr/>
          <a:lstStyle/>
          <a:p>
            <a:fld id="{01202ABA-4255-437F-806F-30FBBB662D1B}" type="slidenum">
              <a:rPr lang="hr-HR" smtClean="0"/>
              <a:pPr/>
              <a:t>5</a:t>
            </a:fld>
            <a:endParaRPr lang="hr-HR" dirty="0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E9D8AA9A-22BB-4C05-AEE1-A23828929C90}"/>
              </a:ext>
            </a:extLst>
          </p:cNvPr>
          <p:cNvSpPr/>
          <p:nvPr/>
        </p:nvSpPr>
        <p:spPr>
          <a:xfrm>
            <a:off x="6604074" y="708048"/>
            <a:ext cx="5400000" cy="18720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5000" dirty="0">
                <a:solidFill>
                  <a:schemeClr val="tx1"/>
                </a:solidFill>
                <a:latin typeface="+mj-lt"/>
              </a:rPr>
              <a:t>IZLAZNI UREĐAJI</a:t>
            </a:r>
          </a:p>
          <a:p>
            <a:endParaRPr lang="hr-HR" sz="10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schemeClr val="tx1"/>
                </a:solidFill>
                <a:latin typeface="+mj-lt"/>
              </a:rPr>
              <a:t>za </a:t>
            </a:r>
            <a:r>
              <a:rPr lang="hr-HR" sz="2600" b="1" dirty="0">
                <a:solidFill>
                  <a:schemeClr val="tx1"/>
                </a:solidFill>
                <a:latin typeface="+mj-lt"/>
              </a:rPr>
              <a:t>izlaz</a:t>
            </a:r>
            <a:r>
              <a:rPr lang="hr-HR" sz="2600" dirty="0">
                <a:solidFill>
                  <a:schemeClr val="tx1"/>
                </a:solidFill>
                <a:latin typeface="+mj-lt"/>
              </a:rPr>
              <a:t> (prikaz) podataka i rezultata obrade</a:t>
            </a:r>
            <a:br>
              <a:rPr lang="hr-HR" sz="2600" dirty="0">
                <a:solidFill>
                  <a:schemeClr val="tx1"/>
                </a:solidFill>
                <a:latin typeface="+mj-lt"/>
              </a:rPr>
            </a:br>
            <a:r>
              <a:rPr lang="hr-HR" sz="2600" b="1" dirty="0">
                <a:solidFill>
                  <a:schemeClr val="tx1"/>
                </a:solidFill>
                <a:latin typeface="+mj-lt"/>
              </a:rPr>
              <a:t>iz računala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schemeClr val="tx1"/>
                </a:solidFill>
                <a:latin typeface="+mj-lt"/>
              </a:rPr>
              <a:t>monitor, pisač, projektor, zvučnici, slušalice... 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ECEF278A-4D1A-4AB2-8C9D-33E780970E93}"/>
              </a:ext>
            </a:extLst>
          </p:cNvPr>
          <p:cNvSpPr/>
          <p:nvPr/>
        </p:nvSpPr>
        <p:spPr>
          <a:xfrm>
            <a:off x="980889" y="708048"/>
            <a:ext cx="5400000" cy="18720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chemeClr val="tx1"/>
              </a:solidFill>
              <a:latin typeface="+mj-lt"/>
            </a:endParaRPr>
          </a:p>
          <a:p>
            <a:r>
              <a:rPr lang="hr-HR" sz="5000" dirty="0">
                <a:solidFill>
                  <a:schemeClr val="tx1"/>
                </a:solidFill>
                <a:latin typeface="+mj-lt"/>
              </a:rPr>
              <a:t>ULAZNI UREĐAJI</a:t>
            </a:r>
          </a:p>
          <a:p>
            <a:endParaRPr lang="hr-HR" sz="10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schemeClr val="tx1"/>
                </a:solidFill>
                <a:latin typeface="+mj-lt"/>
              </a:rPr>
              <a:t>za </a:t>
            </a:r>
            <a:r>
              <a:rPr lang="hr-HR" sz="2600" b="1" dirty="0">
                <a:solidFill>
                  <a:schemeClr val="tx1"/>
                </a:solidFill>
                <a:latin typeface="+mj-lt"/>
              </a:rPr>
              <a:t>unos</a:t>
            </a:r>
            <a:r>
              <a:rPr lang="hr-HR" sz="2600" dirty="0">
                <a:solidFill>
                  <a:schemeClr val="tx1"/>
                </a:solidFill>
                <a:latin typeface="+mj-lt"/>
              </a:rPr>
              <a:t> podataka </a:t>
            </a:r>
            <a:r>
              <a:rPr lang="hr-HR" sz="2600" b="1" dirty="0">
                <a:solidFill>
                  <a:schemeClr val="tx1"/>
                </a:solidFill>
                <a:latin typeface="+mj-lt"/>
              </a:rPr>
              <a:t>u računalo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schemeClr val="tx1"/>
                </a:solidFill>
                <a:latin typeface="+mj-lt"/>
              </a:rPr>
              <a:t>tipkovnica, miš, mikrofon, skener, kamera, igrača palica... </a:t>
            </a:r>
          </a:p>
          <a:p>
            <a:pPr algn="ctr"/>
            <a:endParaRPr lang="hr-HR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 descr="Logitech Combo MK540, bežična tipkovnica i miš">
            <a:extLst>
              <a:ext uri="{FF2B5EF4-FFF2-40B4-BE49-F238E27FC236}">
                <a16:creationId xmlns:a16="http://schemas.microsoft.com/office/drawing/2014/main" id="{F1920C1C-5670-414E-9741-C094966CE0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" t="21847" r="8118" b="15590"/>
          <a:stretch/>
        </p:blipFill>
        <p:spPr bwMode="auto">
          <a:xfrm>
            <a:off x="1520711" y="2904737"/>
            <a:ext cx="3750536" cy="91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kener EPSON Perfection V19 B11B231401 - Vacom.hr">
            <a:extLst>
              <a:ext uri="{FF2B5EF4-FFF2-40B4-BE49-F238E27FC236}">
                <a16:creationId xmlns:a16="http://schemas.microsoft.com/office/drawing/2014/main" id="{0E44636F-6285-4BFF-A8F3-530E12BE12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t="13393" r="3677" b="13469"/>
          <a:stretch/>
        </p:blipFill>
        <p:spPr bwMode="auto">
          <a:xfrm>
            <a:off x="1285634" y="3996898"/>
            <a:ext cx="2594260" cy="153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6AAAE37E-EA5E-4FC0-93D1-79DBAC25C54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5383" y="4610186"/>
            <a:ext cx="1433779" cy="1748511"/>
          </a:xfrm>
          <a:prstGeom prst="rect">
            <a:avLst/>
          </a:prstGeom>
        </p:spPr>
      </p:pic>
      <p:pic>
        <p:nvPicPr>
          <p:cNvPr id="1032" name="Picture 8" descr="Web kamere - Elipso">
            <a:extLst>
              <a:ext uri="{FF2B5EF4-FFF2-40B4-BE49-F238E27FC236}">
                <a16:creationId xmlns:a16="http://schemas.microsoft.com/office/drawing/2014/main" id="{B651696D-7C0E-4F0D-89AF-867F839C1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5" t="9982" r="28196" b="8497"/>
          <a:stretch/>
        </p:blipFill>
        <p:spPr bwMode="auto">
          <a:xfrm>
            <a:off x="3464636" y="4839495"/>
            <a:ext cx="1240540" cy="169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krofon Speedlink PURE Desktop, crni - Vacom.hr">
            <a:extLst>
              <a:ext uri="{FF2B5EF4-FFF2-40B4-BE49-F238E27FC236}">
                <a16:creationId xmlns:a16="http://schemas.microsoft.com/office/drawing/2014/main" id="{EE6CD875-91A7-46DB-AA95-7961C770E1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6" b="16683"/>
          <a:stretch/>
        </p:blipFill>
        <p:spPr bwMode="auto">
          <a:xfrm>
            <a:off x="980889" y="4580096"/>
            <a:ext cx="837333" cy="188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3D6D7CD7-0F4D-4F5F-8CEB-7302700BCC4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5196" r="5026" b="15911"/>
          <a:stretch/>
        </p:blipFill>
        <p:spPr>
          <a:xfrm>
            <a:off x="9868621" y="2683265"/>
            <a:ext cx="2158591" cy="1565854"/>
          </a:xfrm>
          <a:prstGeom prst="rect">
            <a:avLst/>
          </a:prstGeom>
        </p:spPr>
      </p:pic>
      <p:pic>
        <p:nvPicPr>
          <p:cNvPr id="1036" name="Picture 12" descr="Pametni LED projektor OVERMAX Multip - 011.401.021 - Links">
            <a:extLst>
              <a:ext uri="{FF2B5EF4-FFF2-40B4-BE49-F238E27FC236}">
                <a16:creationId xmlns:a16="http://schemas.microsoft.com/office/drawing/2014/main" id="{CFCA680D-9330-4EBC-9010-56AD3F338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b="16110"/>
          <a:stretch/>
        </p:blipFill>
        <p:spPr bwMode="auto">
          <a:xfrm>
            <a:off x="7932160" y="3903508"/>
            <a:ext cx="2399064" cy="16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onitor LG 24MP400-B | Pevex">
            <a:extLst>
              <a:ext uri="{FF2B5EF4-FFF2-40B4-BE49-F238E27FC236}">
                <a16:creationId xmlns:a16="http://schemas.microsoft.com/office/drawing/2014/main" id="{B8CA1995-A6D2-49FE-B1CF-94DFA56A7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4" t="18431" r="20534" b="26928"/>
          <a:stretch/>
        </p:blipFill>
        <p:spPr bwMode="auto">
          <a:xfrm>
            <a:off x="6580934" y="2755698"/>
            <a:ext cx="1810031" cy="167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EE86B8E8-1AAB-4F84-9910-C42D6C89E14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908" t="23636" r="28268" b="21328"/>
          <a:stretch/>
        </p:blipFill>
        <p:spPr>
          <a:xfrm>
            <a:off x="6641001" y="5317680"/>
            <a:ext cx="1624458" cy="1272879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22239ECE-EA18-43EF-AF49-D75DE89D6BC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51576" y="5113051"/>
            <a:ext cx="1013012" cy="1516484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22549F23-71B4-43B9-91EE-122B27971F2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905" t="6803" b="8993"/>
          <a:stretch/>
        </p:blipFill>
        <p:spPr>
          <a:xfrm>
            <a:off x="10397859" y="4526519"/>
            <a:ext cx="1478336" cy="1582321"/>
          </a:xfrm>
          <a:prstGeom prst="rect">
            <a:avLst/>
          </a:prstGeom>
        </p:spPr>
      </p:pic>
      <p:sp>
        <p:nvSpPr>
          <p:cNvPr id="23" name="TekstniOkvir 22">
            <a:extLst>
              <a:ext uri="{FF2B5EF4-FFF2-40B4-BE49-F238E27FC236}">
                <a16:creationId xmlns:a16="http://schemas.microsoft.com/office/drawing/2014/main" id="{5A74240A-18D4-4F32-9BAB-3ABF01FBE339}"/>
              </a:ext>
            </a:extLst>
          </p:cNvPr>
          <p:cNvSpPr txBox="1"/>
          <p:nvPr/>
        </p:nvSpPr>
        <p:spPr>
          <a:xfrm>
            <a:off x="10537862" y="6024282"/>
            <a:ext cx="125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+mj-lt"/>
              </a:rPr>
              <a:t>Ulazno/Izlazna jedinica</a:t>
            </a:r>
          </a:p>
        </p:txBody>
      </p:sp>
      <p:pic>
        <p:nvPicPr>
          <p:cNvPr id="2" name="Picture 2" descr="Jun-Saxifragelec 7 inch IPS Touch Screen Capacitive 1024x600 HDMI Display  Game Monitor for Raspberry Pi 4 : Amazon.co.uk: Computers &amp; Accessories">
            <a:extLst>
              <a:ext uri="{FF2B5EF4-FFF2-40B4-BE49-F238E27FC236}">
                <a16:creationId xmlns:a16="http://schemas.microsoft.com/office/drawing/2014/main" id="{10CC90C2-DA0C-43F3-A2F6-9D4CBD2517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67" b="8841"/>
          <a:stretch/>
        </p:blipFill>
        <p:spPr bwMode="auto">
          <a:xfrm>
            <a:off x="8229600" y="2710869"/>
            <a:ext cx="1810032" cy="151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kstniOkvir 23">
            <a:extLst>
              <a:ext uri="{FF2B5EF4-FFF2-40B4-BE49-F238E27FC236}">
                <a16:creationId xmlns:a16="http://schemas.microsoft.com/office/drawing/2014/main" id="{637B7725-337C-4173-89E4-13496C23999C}"/>
              </a:ext>
            </a:extLst>
          </p:cNvPr>
          <p:cNvSpPr txBox="1"/>
          <p:nvPr/>
        </p:nvSpPr>
        <p:spPr>
          <a:xfrm rot="21287570">
            <a:off x="8574633" y="2809120"/>
            <a:ext cx="1250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  <a:latin typeface="+mj-lt"/>
              </a:rPr>
              <a:t>TOUCHSCREEN</a:t>
            </a:r>
          </a:p>
          <a:p>
            <a:pPr algn="ctr"/>
            <a:r>
              <a:rPr lang="hr-HR" dirty="0">
                <a:solidFill>
                  <a:schemeClr val="bg1"/>
                </a:solidFill>
                <a:latin typeface="+mj-lt"/>
              </a:rPr>
              <a:t>Ulazno/Izlazna jedinica</a:t>
            </a:r>
          </a:p>
        </p:txBody>
      </p:sp>
    </p:spTree>
    <p:extLst>
      <p:ext uri="{BB962C8B-B14F-4D97-AF65-F5344CB8AC3E}">
        <p14:creationId xmlns:p14="http://schemas.microsoft.com/office/powerpoint/2010/main" val="252099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182897-9187-48B0-8421-0192AD499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837" y="734327"/>
            <a:ext cx="10877539" cy="724096"/>
          </a:xfrm>
        </p:spPr>
        <p:txBody>
          <a:bodyPr>
            <a:normAutofit/>
          </a:bodyPr>
          <a:lstStyle/>
          <a:p>
            <a:r>
              <a:rPr lang="hr-HR" dirty="0"/>
              <a:t>Memorije za pohranu podataka</a:t>
            </a:r>
          </a:p>
        </p:txBody>
      </p:sp>
      <p:sp>
        <p:nvSpPr>
          <p:cNvPr id="55" name="TekstniOkvir 54">
            <a:extLst>
              <a:ext uri="{FF2B5EF4-FFF2-40B4-BE49-F238E27FC236}">
                <a16:creationId xmlns:a16="http://schemas.microsoft.com/office/drawing/2014/main" id="{D9EE30FA-F69B-41F7-8D57-B268E363D67C}"/>
              </a:ext>
            </a:extLst>
          </p:cNvPr>
          <p:cNvSpPr txBox="1"/>
          <p:nvPr/>
        </p:nvSpPr>
        <p:spPr>
          <a:xfrm>
            <a:off x="964837" y="1542221"/>
            <a:ext cx="112271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+mj-lt"/>
              </a:rPr>
              <a:t>Memorija može biti vanjska i unutrašnja (glavna)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+mj-lt"/>
              </a:rPr>
              <a:t>Uređaji za </a:t>
            </a:r>
            <a:r>
              <a:rPr lang="hr-HR" sz="2600" b="1" dirty="0">
                <a:latin typeface="+mj-lt"/>
              </a:rPr>
              <a:t>VANJSKU MEMORIJU trajno</a:t>
            </a:r>
            <a:r>
              <a:rPr lang="hr-HR" sz="2600" dirty="0">
                <a:latin typeface="+mj-lt"/>
              </a:rPr>
              <a:t> spremaju programe i podatke u obliku </a:t>
            </a:r>
            <a:r>
              <a:rPr lang="hr-HR" sz="2600" b="1" dirty="0">
                <a:latin typeface="+mj-lt"/>
              </a:rPr>
              <a:t>datoteka</a:t>
            </a:r>
            <a:endParaRPr lang="hr-HR" sz="2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+mj-lt"/>
              </a:rPr>
              <a:t>Najvažniji </a:t>
            </a:r>
            <a:r>
              <a:rPr lang="hr-HR" sz="2600" b="1" dirty="0">
                <a:latin typeface="+mj-lt"/>
              </a:rPr>
              <a:t>uređaji vanjske memorije </a:t>
            </a:r>
            <a:r>
              <a:rPr lang="hr-HR" sz="2600" dirty="0">
                <a:latin typeface="+mj-lt"/>
              </a:rPr>
              <a:t>su: tvrdi disk (HD), SSD i USB memorijski štapić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b="1" dirty="0">
                <a:latin typeface="+mj-lt"/>
              </a:rPr>
              <a:t>SSD</a:t>
            </a:r>
            <a:r>
              <a:rPr lang="hr-HR" sz="2600" dirty="0">
                <a:latin typeface="+mj-lt"/>
              </a:rPr>
              <a:t> poluvodička memorija danas zamjenjuje tvrdi disk u računalima, jer je </a:t>
            </a:r>
            <a:r>
              <a:rPr lang="hr-HR" sz="2600" b="1" dirty="0">
                <a:latin typeface="+mj-lt"/>
              </a:rPr>
              <a:t>znatno brža </a:t>
            </a:r>
            <a:r>
              <a:rPr lang="hr-HR" sz="2600" dirty="0">
                <a:latin typeface="+mj-lt"/>
              </a:rPr>
              <a:t>od tvrdog diska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+mj-lt"/>
              </a:rPr>
              <a:t>Na njih </a:t>
            </a:r>
            <a:r>
              <a:rPr lang="hr-HR" sz="2600" b="1" dirty="0">
                <a:latin typeface="+mj-lt"/>
              </a:rPr>
              <a:t>instaliramo</a:t>
            </a:r>
            <a:r>
              <a:rPr lang="hr-HR" sz="2600" dirty="0">
                <a:latin typeface="+mj-lt"/>
              </a:rPr>
              <a:t> Windowse i sve aplikacije te spremamo korisničke datoteke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9C9EF0A-786C-4409-B057-4765EB3C2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Boško Šetka</a:t>
            </a:r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FCFA9A4-038F-4C1E-87D6-634A9D729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7047" y="815628"/>
            <a:ext cx="526085" cy="223059"/>
          </a:xfrm>
        </p:spPr>
        <p:txBody>
          <a:bodyPr/>
          <a:lstStyle/>
          <a:p>
            <a:fld id="{01202ABA-4255-437F-806F-30FBBB662D1B}" type="slidenum">
              <a:rPr lang="hr-HR" smtClean="0"/>
              <a:pPr/>
              <a:t>6</a:t>
            </a:fld>
            <a:endParaRPr lang="hr-HR" dirty="0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8C62B047-4BAC-4345-AC6D-5B39A7B810E9}"/>
              </a:ext>
            </a:extLst>
          </p:cNvPr>
          <p:cNvGrpSpPr/>
          <p:nvPr/>
        </p:nvGrpSpPr>
        <p:grpSpPr>
          <a:xfrm>
            <a:off x="1306889" y="3897179"/>
            <a:ext cx="3425479" cy="2653951"/>
            <a:chOff x="8766521" y="3727242"/>
            <a:chExt cx="3425479" cy="2653951"/>
          </a:xfrm>
        </p:grpSpPr>
        <p:pic>
          <p:nvPicPr>
            <p:cNvPr id="47" name="Rezervirano mjesto sadržaja 4">
              <a:extLst>
                <a:ext uri="{FF2B5EF4-FFF2-40B4-BE49-F238E27FC236}">
                  <a16:creationId xmlns:a16="http://schemas.microsoft.com/office/drawing/2014/main" id="{36CFEDE0-7D62-4DE8-A2E9-63316B866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8839200" y="3866593"/>
              <a:ext cx="3352800" cy="2514600"/>
            </a:xfrm>
            <a:prstGeom prst="rect">
              <a:avLst/>
            </a:prstGeom>
          </p:spPr>
        </p:pic>
        <p:sp>
          <p:nvSpPr>
            <p:cNvPr id="48" name="TekstniOkvir 47">
              <a:extLst>
                <a:ext uri="{FF2B5EF4-FFF2-40B4-BE49-F238E27FC236}">
                  <a16:creationId xmlns:a16="http://schemas.microsoft.com/office/drawing/2014/main" id="{40B4BCB0-532F-4789-9020-54F97DA30ECE}"/>
                </a:ext>
              </a:extLst>
            </p:cNvPr>
            <p:cNvSpPr txBox="1"/>
            <p:nvPr/>
          </p:nvSpPr>
          <p:spPr>
            <a:xfrm>
              <a:off x="8839199" y="3727242"/>
              <a:ext cx="1561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2400" b="1" dirty="0">
                  <a:latin typeface="+mj-lt"/>
                </a:rPr>
                <a:t>HD</a:t>
              </a:r>
              <a:r>
                <a:rPr lang="hr-HR" sz="2400" dirty="0">
                  <a:latin typeface="+mj-lt"/>
                </a:rPr>
                <a:t> - tvrdi disk</a:t>
              </a:r>
            </a:p>
          </p:txBody>
        </p:sp>
        <p:sp>
          <p:nvSpPr>
            <p:cNvPr id="53" name="Luk 52">
              <a:extLst>
                <a:ext uri="{FF2B5EF4-FFF2-40B4-BE49-F238E27FC236}">
                  <a16:creationId xmlns:a16="http://schemas.microsoft.com/office/drawing/2014/main" id="{ECF5E81A-EC91-47E6-AB32-592C244E32E2}"/>
                </a:ext>
              </a:extLst>
            </p:cNvPr>
            <p:cNvSpPr/>
            <p:nvPr/>
          </p:nvSpPr>
          <p:spPr>
            <a:xfrm rot="14855223">
              <a:off x="9204046" y="4644550"/>
              <a:ext cx="1161865" cy="1051164"/>
            </a:xfrm>
            <a:prstGeom prst="arc">
              <a:avLst>
                <a:gd name="adj1" fmla="val 16918482"/>
                <a:gd name="adj2" fmla="val 21249639"/>
              </a:avLst>
            </a:prstGeom>
            <a:solidFill>
              <a:srgbClr val="3878BE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6" name="TekstniOkvir 55">
              <a:extLst>
                <a:ext uri="{FF2B5EF4-FFF2-40B4-BE49-F238E27FC236}">
                  <a16:creationId xmlns:a16="http://schemas.microsoft.com/office/drawing/2014/main" id="{FC6B82DC-DCA3-460B-B25C-57201E306629}"/>
                </a:ext>
              </a:extLst>
            </p:cNvPr>
            <p:cNvSpPr txBox="1"/>
            <p:nvPr/>
          </p:nvSpPr>
          <p:spPr>
            <a:xfrm rot="20373566">
              <a:off x="8766521" y="4229275"/>
              <a:ext cx="11852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>
                  <a:solidFill>
                    <a:schemeClr val="accent2"/>
                  </a:solidFill>
                  <a:latin typeface="+mj-lt"/>
                </a:rPr>
                <a:t>Windows</a:t>
              </a:r>
            </a:p>
          </p:txBody>
        </p:sp>
        <p:pic>
          <p:nvPicPr>
            <p:cNvPr id="1028" name="Picture 4" descr="Igra za PC Fifa 23 CISB">
              <a:extLst>
                <a:ext uri="{FF2B5EF4-FFF2-40B4-BE49-F238E27FC236}">
                  <a16:creationId xmlns:a16="http://schemas.microsoft.com/office/drawing/2014/main" id="{5F3A6FFE-6B4E-44A8-9DC8-66131502D6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48" b="15334"/>
            <a:stretch/>
          </p:blipFill>
          <p:spPr bwMode="auto">
            <a:xfrm>
              <a:off x="9884197" y="5220548"/>
              <a:ext cx="631402" cy="397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AutoCAD - YouTube">
              <a:extLst>
                <a:ext uri="{FF2B5EF4-FFF2-40B4-BE49-F238E27FC236}">
                  <a16:creationId xmlns:a16="http://schemas.microsoft.com/office/drawing/2014/main" id="{EED0848F-0E8E-42A5-B6C5-40E7AC0231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8447" y="4841566"/>
              <a:ext cx="461665" cy="46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upa 41">
            <a:extLst>
              <a:ext uri="{FF2B5EF4-FFF2-40B4-BE49-F238E27FC236}">
                <a16:creationId xmlns:a16="http://schemas.microsoft.com/office/drawing/2014/main" id="{2698F064-799F-47FF-87DC-2DAF47DC3CEB}"/>
              </a:ext>
            </a:extLst>
          </p:cNvPr>
          <p:cNvGrpSpPr/>
          <p:nvPr/>
        </p:nvGrpSpPr>
        <p:grpSpPr>
          <a:xfrm>
            <a:off x="5052122" y="3897179"/>
            <a:ext cx="2795983" cy="2275129"/>
            <a:chOff x="8867308" y="2865335"/>
            <a:chExt cx="2795983" cy="2275129"/>
          </a:xfrm>
        </p:grpSpPr>
        <p:pic>
          <p:nvPicPr>
            <p:cNvPr id="43" name="Slika 42">
              <a:extLst>
                <a:ext uri="{FF2B5EF4-FFF2-40B4-BE49-F238E27FC236}">
                  <a16:creationId xmlns:a16="http://schemas.microsoft.com/office/drawing/2014/main" id="{73C87E18-DCCA-4D5B-9F2E-121B95D7B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9014178" y="3244322"/>
              <a:ext cx="2488686" cy="1896142"/>
            </a:xfrm>
            <a:prstGeom prst="rect">
              <a:avLst/>
            </a:prstGeom>
          </p:spPr>
        </p:pic>
        <p:sp>
          <p:nvSpPr>
            <p:cNvPr id="54" name="TekstniOkvir 53">
              <a:extLst>
                <a:ext uri="{FF2B5EF4-FFF2-40B4-BE49-F238E27FC236}">
                  <a16:creationId xmlns:a16="http://schemas.microsoft.com/office/drawing/2014/main" id="{737E6F4B-2A77-4417-A45C-637287D90C90}"/>
                </a:ext>
              </a:extLst>
            </p:cNvPr>
            <p:cNvSpPr txBox="1"/>
            <p:nvPr/>
          </p:nvSpPr>
          <p:spPr>
            <a:xfrm>
              <a:off x="8867308" y="2865335"/>
              <a:ext cx="279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b="1" dirty="0">
                  <a:latin typeface="+mj-lt"/>
                </a:rPr>
                <a:t>SSD</a:t>
              </a:r>
              <a:r>
                <a:rPr lang="hr-HR" sz="2400" dirty="0">
                  <a:latin typeface="+mj-lt"/>
                </a:rPr>
                <a:t> - poluvodička memorija</a:t>
              </a:r>
            </a:p>
          </p:txBody>
        </p:sp>
      </p:grpSp>
      <p:grpSp>
        <p:nvGrpSpPr>
          <p:cNvPr id="4" name="Grupa 3">
            <a:extLst>
              <a:ext uri="{FF2B5EF4-FFF2-40B4-BE49-F238E27FC236}">
                <a16:creationId xmlns:a16="http://schemas.microsoft.com/office/drawing/2014/main" id="{C41FE041-FE84-46D1-89C8-2357764BACA6}"/>
              </a:ext>
            </a:extLst>
          </p:cNvPr>
          <p:cNvGrpSpPr/>
          <p:nvPr/>
        </p:nvGrpSpPr>
        <p:grpSpPr>
          <a:xfrm>
            <a:off x="8167859" y="3897179"/>
            <a:ext cx="2795983" cy="2082549"/>
            <a:chOff x="7961664" y="3740132"/>
            <a:chExt cx="2795983" cy="2082549"/>
          </a:xfrm>
        </p:grpSpPr>
        <p:pic>
          <p:nvPicPr>
            <p:cNvPr id="1026" name="Picture 2" descr="USB Flash disk USB memorija Sandisk Extreme PRO USB 3.1 1TB  SDCZ880-1T00-G46 - 0001298743 - Hardware.hr">
              <a:extLst>
                <a:ext uri="{FF2B5EF4-FFF2-40B4-BE49-F238E27FC236}">
                  <a16:creationId xmlns:a16="http://schemas.microsoft.com/office/drawing/2014/main" id="{FCD58B3E-F87B-4AA1-90EF-3534838E1F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1604" y="4100604"/>
              <a:ext cx="2296103" cy="1722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kstniOkvir 56">
              <a:extLst>
                <a:ext uri="{FF2B5EF4-FFF2-40B4-BE49-F238E27FC236}">
                  <a16:creationId xmlns:a16="http://schemas.microsoft.com/office/drawing/2014/main" id="{17491F93-421A-4A11-8F5C-102E918F3A71}"/>
                </a:ext>
              </a:extLst>
            </p:cNvPr>
            <p:cNvSpPr txBox="1"/>
            <p:nvPr/>
          </p:nvSpPr>
          <p:spPr>
            <a:xfrm>
              <a:off x="7961664" y="3740132"/>
              <a:ext cx="279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b="1" dirty="0">
                  <a:latin typeface="+mj-lt"/>
                </a:rPr>
                <a:t>USB</a:t>
              </a:r>
              <a:r>
                <a:rPr lang="hr-HR" sz="2400" dirty="0">
                  <a:latin typeface="+mj-lt"/>
                </a:rPr>
                <a:t> - poluvodička memorija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335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a 39">
            <a:extLst>
              <a:ext uri="{FF2B5EF4-FFF2-40B4-BE49-F238E27FC236}">
                <a16:creationId xmlns:a16="http://schemas.microsoft.com/office/drawing/2014/main" id="{64B5E71B-404B-4007-92AB-FB5C0880DC09}"/>
              </a:ext>
            </a:extLst>
          </p:cNvPr>
          <p:cNvGrpSpPr/>
          <p:nvPr/>
        </p:nvGrpSpPr>
        <p:grpSpPr>
          <a:xfrm>
            <a:off x="7360022" y="2885944"/>
            <a:ext cx="4392712" cy="1483742"/>
            <a:chOff x="4406015" y="1201490"/>
            <a:chExt cx="5821431" cy="1966328"/>
          </a:xfrm>
        </p:grpSpPr>
        <p:pic>
          <p:nvPicPr>
            <p:cNvPr id="13" name="Slika 12">
              <a:extLst>
                <a:ext uri="{FF2B5EF4-FFF2-40B4-BE49-F238E27FC236}">
                  <a16:creationId xmlns:a16="http://schemas.microsoft.com/office/drawing/2014/main" id="{92538026-5A1F-4E3B-BBD3-913DFDBABE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t="23432" b="25784"/>
            <a:stretch/>
          </p:blipFill>
          <p:spPr>
            <a:xfrm>
              <a:off x="4406018" y="1689631"/>
              <a:ext cx="5821428" cy="1478187"/>
            </a:xfrm>
            <a:prstGeom prst="rect">
              <a:avLst/>
            </a:prstGeom>
          </p:spPr>
        </p:pic>
        <p:sp>
          <p:nvSpPr>
            <p:cNvPr id="39" name="TekstniOkvir 38">
              <a:extLst>
                <a:ext uri="{FF2B5EF4-FFF2-40B4-BE49-F238E27FC236}">
                  <a16:creationId xmlns:a16="http://schemas.microsoft.com/office/drawing/2014/main" id="{923D8597-510E-4200-AB7C-2A8DAC29016A}"/>
                </a:ext>
              </a:extLst>
            </p:cNvPr>
            <p:cNvSpPr txBox="1"/>
            <p:nvPr/>
          </p:nvSpPr>
          <p:spPr>
            <a:xfrm>
              <a:off x="4406015" y="1201490"/>
              <a:ext cx="5821428" cy="611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400" b="1" dirty="0">
                  <a:latin typeface="+mj-lt"/>
                </a:rPr>
                <a:t>RAM</a:t>
              </a:r>
              <a:r>
                <a:rPr lang="hr-HR" sz="2400" dirty="0">
                  <a:latin typeface="+mj-lt"/>
                </a:rPr>
                <a:t> – radna memorija</a:t>
              </a:r>
            </a:p>
          </p:txBody>
        </p:sp>
      </p:grpSp>
      <p:sp>
        <p:nvSpPr>
          <p:cNvPr id="55" name="TekstniOkvir 54">
            <a:extLst>
              <a:ext uri="{FF2B5EF4-FFF2-40B4-BE49-F238E27FC236}">
                <a16:creationId xmlns:a16="http://schemas.microsoft.com/office/drawing/2014/main" id="{D9EE30FA-F69B-41F7-8D57-B268E363D67C}"/>
              </a:ext>
            </a:extLst>
          </p:cNvPr>
          <p:cNvSpPr txBox="1"/>
          <p:nvPr/>
        </p:nvSpPr>
        <p:spPr>
          <a:xfrm>
            <a:off x="964837" y="663677"/>
            <a:ext cx="1122716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lvl="1"/>
            <a:r>
              <a:rPr lang="hr-HR" sz="2600" b="1" dirty="0">
                <a:latin typeface="+mj-lt"/>
              </a:rPr>
              <a:t>UNUTRAŠNJA – GLAVNA MEMORIJA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+mj-lt"/>
              </a:rPr>
              <a:t>U nju ubrajamo: RAM (radna memorija) i ROM (</a:t>
            </a:r>
            <a:r>
              <a:rPr lang="hr-HR" sz="2400" dirty="0" err="1">
                <a:latin typeface="+mj-lt"/>
              </a:rPr>
              <a:t>Read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Only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Memory</a:t>
            </a:r>
            <a:r>
              <a:rPr lang="hr-HR" sz="2400" dirty="0">
                <a:latin typeface="+mj-lt"/>
              </a:rPr>
              <a:t>). Nalaze se na matičnoj ploči računala.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>
                <a:latin typeface="+mj-lt"/>
              </a:rPr>
              <a:t>ROM memoriju </a:t>
            </a:r>
            <a:r>
              <a:rPr lang="hr-HR" sz="2400" dirty="0">
                <a:latin typeface="+mj-lt"/>
              </a:rPr>
              <a:t>ne možemo mijenjati. U njoj se nalaze tvornički zapisani podaci bitni za rad računala.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+mj-lt"/>
              </a:rPr>
              <a:t>U </a:t>
            </a:r>
            <a:r>
              <a:rPr lang="hr-HR" sz="2400" b="1" dirty="0">
                <a:latin typeface="+mj-lt"/>
              </a:rPr>
              <a:t>radnoj memoriji (RAM) </a:t>
            </a:r>
            <a:r>
              <a:rPr lang="hr-HR" sz="2400" dirty="0">
                <a:latin typeface="+mj-lt"/>
              </a:rPr>
              <a:t>nalaze se programi i podaci s kojima </a:t>
            </a:r>
            <a:r>
              <a:rPr lang="hr-HR" sz="2400" b="1" dirty="0">
                <a:latin typeface="+mj-lt"/>
              </a:rPr>
              <a:t>trenutno radimo</a:t>
            </a:r>
            <a:r>
              <a:rPr lang="hr-HR" sz="2400" dirty="0">
                <a:latin typeface="+mj-lt"/>
              </a:rPr>
              <a:t> (puni se i prazni).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>
                <a:latin typeface="+mj-lt"/>
              </a:rPr>
              <a:t>RAM</a:t>
            </a:r>
            <a:r>
              <a:rPr lang="hr-HR" sz="2400" dirty="0">
                <a:latin typeface="+mj-lt"/>
              </a:rPr>
              <a:t> je izuzetno </a:t>
            </a:r>
            <a:r>
              <a:rPr lang="hr-HR" sz="2400" b="1" dirty="0">
                <a:latin typeface="+mj-lt"/>
              </a:rPr>
              <a:t>bitan za brzinu </a:t>
            </a:r>
            <a:r>
              <a:rPr lang="hr-HR" sz="2400" dirty="0">
                <a:latin typeface="+mj-lt"/>
              </a:rPr>
              <a:t>rada računala (nedovoljno RAM-a uzrokuje sporiji rad računala).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9C9EF0A-786C-4409-B057-4765EB3C2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© Boško Šetka</a:t>
            </a:r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FCFA9A4-038F-4C1E-87D6-634A9D729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7047" y="815628"/>
            <a:ext cx="526085" cy="223059"/>
          </a:xfrm>
        </p:spPr>
        <p:txBody>
          <a:bodyPr/>
          <a:lstStyle/>
          <a:p>
            <a:fld id="{01202ABA-4255-437F-806F-30FBBB662D1B}" type="slidenum">
              <a:rPr lang="hr-HR" smtClean="0"/>
              <a:pPr/>
              <a:t>7</a:t>
            </a:fld>
            <a:endParaRPr lang="hr-HR" dirty="0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B15954E1-D1EB-4787-A49C-F9F6D7BC5C27}"/>
              </a:ext>
            </a:extLst>
          </p:cNvPr>
          <p:cNvGrpSpPr/>
          <p:nvPr/>
        </p:nvGrpSpPr>
        <p:grpSpPr>
          <a:xfrm>
            <a:off x="8217750" y="4732679"/>
            <a:ext cx="2677257" cy="1852637"/>
            <a:chOff x="2891009" y="3430835"/>
            <a:chExt cx="2677257" cy="1852637"/>
          </a:xfrm>
        </p:grpSpPr>
        <p:pic>
          <p:nvPicPr>
            <p:cNvPr id="2052" name="Picture 4" descr="Basic PC - READ-ONLY MEMORY (ROM) Read-only memory (ROM)... | Facebook">
              <a:extLst>
                <a:ext uri="{FF2B5EF4-FFF2-40B4-BE49-F238E27FC236}">
                  <a16:creationId xmlns:a16="http://schemas.microsoft.com/office/drawing/2014/main" id="{E2A90009-286E-4442-A39F-B2D8DC7287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02" b="16907"/>
            <a:stretch/>
          </p:blipFill>
          <p:spPr bwMode="auto">
            <a:xfrm>
              <a:off x="3022286" y="3789820"/>
              <a:ext cx="2429089" cy="1493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kstniOkvir 22">
              <a:extLst>
                <a:ext uri="{FF2B5EF4-FFF2-40B4-BE49-F238E27FC236}">
                  <a16:creationId xmlns:a16="http://schemas.microsoft.com/office/drawing/2014/main" id="{0DDD971E-DBE8-4781-834D-3AE65D796361}"/>
                </a:ext>
              </a:extLst>
            </p:cNvPr>
            <p:cNvSpPr txBox="1"/>
            <p:nvPr/>
          </p:nvSpPr>
          <p:spPr>
            <a:xfrm>
              <a:off x="2891009" y="3430835"/>
              <a:ext cx="2677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400" b="1" dirty="0">
                  <a:latin typeface="+mj-lt"/>
                </a:rPr>
                <a:t>ROM</a:t>
              </a:r>
              <a:r>
                <a:rPr lang="hr-HR" sz="2400" dirty="0">
                  <a:latin typeface="+mj-lt"/>
                </a:rPr>
                <a:t> – </a:t>
              </a:r>
              <a:r>
                <a:rPr lang="hr-HR" sz="2400" dirty="0" err="1">
                  <a:latin typeface="+mj-lt"/>
                </a:rPr>
                <a:t>Read</a:t>
              </a:r>
              <a:r>
                <a:rPr lang="hr-HR" sz="2400" dirty="0">
                  <a:latin typeface="+mj-lt"/>
                </a:rPr>
                <a:t> </a:t>
              </a:r>
              <a:r>
                <a:rPr lang="hr-HR" sz="2400" dirty="0" err="1">
                  <a:latin typeface="+mj-lt"/>
                </a:rPr>
                <a:t>Only</a:t>
              </a:r>
              <a:r>
                <a:rPr lang="hr-HR" sz="2400" dirty="0">
                  <a:latin typeface="+mj-lt"/>
                </a:rPr>
                <a:t> </a:t>
              </a:r>
              <a:r>
                <a:rPr lang="hr-HR" sz="2400" dirty="0" err="1">
                  <a:latin typeface="+mj-lt"/>
                </a:rPr>
                <a:t>Memory</a:t>
              </a:r>
              <a:endParaRPr lang="hr-HR" sz="2400" dirty="0">
                <a:latin typeface="+mj-lt"/>
              </a:endParaRPr>
            </a:p>
          </p:txBody>
        </p:sp>
      </p:grp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6C3DC505-255E-4DA8-ACB6-481ACE506A8A}"/>
              </a:ext>
            </a:extLst>
          </p:cNvPr>
          <p:cNvSpPr txBox="1"/>
          <p:nvPr/>
        </p:nvSpPr>
        <p:spPr>
          <a:xfrm>
            <a:off x="964836" y="2873686"/>
            <a:ext cx="69599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lvl="1"/>
            <a:r>
              <a:rPr lang="hr-HR" sz="3600" dirty="0">
                <a:latin typeface="+mj-lt"/>
              </a:rPr>
              <a:t>KAPACITET MEMORIJE</a:t>
            </a:r>
          </a:p>
          <a:p>
            <a:pPr marL="1737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+mj-lt"/>
              </a:rPr>
              <a:t>najveća količina podataka koja se može pohraniti u memoriju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>
                <a:latin typeface="+mj-lt"/>
              </a:rPr>
              <a:t>Osnovna jedinica </a:t>
            </a:r>
            <a:r>
              <a:rPr lang="hr-HR" sz="2400" dirty="0">
                <a:latin typeface="+mj-lt"/>
              </a:rPr>
              <a:t>za kapacitet memorije je </a:t>
            </a:r>
            <a:r>
              <a:rPr lang="hr-HR" sz="2400" b="1" dirty="0">
                <a:latin typeface="+mj-lt"/>
              </a:rPr>
              <a:t>bajt (B)</a:t>
            </a:r>
            <a:br>
              <a:rPr lang="hr-HR" sz="2400" dirty="0">
                <a:latin typeface="+mj-lt"/>
              </a:rPr>
            </a:br>
            <a:r>
              <a:rPr lang="hr-HR" sz="2400" dirty="0">
                <a:latin typeface="+mj-lt"/>
              </a:rPr>
              <a:t>1 bajt (B) = 8 bitova (b), npr. 1 B = 1  1  0  1  0  0  1  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>
                <a:latin typeface="+mj-lt"/>
              </a:rPr>
              <a:t>Veće jedinice </a:t>
            </a:r>
            <a:r>
              <a:rPr lang="hr-HR" sz="2400" dirty="0">
                <a:latin typeface="+mj-lt"/>
              </a:rPr>
              <a:t>memorije su:</a:t>
            </a:r>
          </a:p>
          <a:p>
            <a:pPr marL="504000" lvl="1" indent="-216000">
              <a:buFont typeface="Arial" panose="020B0604020202020204" pitchFamily="34" charset="0"/>
              <a:buChar char="•"/>
            </a:pPr>
            <a:r>
              <a:rPr lang="hr-HR" sz="2400" dirty="0">
                <a:latin typeface="+mj-lt"/>
              </a:rPr>
              <a:t>1 </a:t>
            </a:r>
            <a:r>
              <a:rPr lang="hr-HR" sz="2400" dirty="0" err="1">
                <a:latin typeface="+mj-lt"/>
              </a:rPr>
              <a:t>kibibajt</a:t>
            </a:r>
            <a:r>
              <a:rPr lang="hr-HR" sz="2400" dirty="0">
                <a:latin typeface="+mj-lt"/>
              </a:rPr>
              <a:t> (</a:t>
            </a:r>
            <a:r>
              <a:rPr lang="hr-HR" sz="2400" dirty="0" err="1">
                <a:latin typeface="+mj-lt"/>
              </a:rPr>
              <a:t>KiB</a:t>
            </a:r>
            <a:r>
              <a:rPr lang="hr-HR" sz="2400" dirty="0">
                <a:latin typeface="+mj-lt"/>
              </a:rPr>
              <a:t>) = 1024 B</a:t>
            </a:r>
          </a:p>
          <a:p>
            <a:pPr marL="504000" lvl="1" indent="-216000">
              <a:buFont typeface="Arial" panose="020B0604020202020204" pitchFamily="34" charset="0"/>
              <a:buChar char="•"/>
            </a:pPr>
            <a:r>
              <a:rPr lang="hr-HR" sz="2400" dirty="0">
                <a:latin typeface="+mj-lt"/>
              </a:rPr>
              <a:t>1 </a:t>
            </a:r>
            <a:r>
              <a:rPr lang="hr-HR" sz="2400" dirty="0" err="1">
                <a:latin typeface="+mj-lt"/>
              </a:rPr>
              <a:t>mebibajt</a:t>
            </a:r>
            <a:r>
              <a:rPr lang="hr-HR" sz="2400" dirty="0">
                <a:latin typeface="+mj-lt"/>
              </a:rPr>
              <a:t> (</a:t>
            </a:r>
            <a:r>
              <a:rPr lang="hr-HR" sz="2400" dirty="0" err="1">
                <a:latin typeface="+mj-lt"/>
              </a:rPr>
              <a:t>MiB</a:t>
            </a:r>
            <a:r>
              <a:rPr lang="hr-HR" sz="2400" dirty="0">
                <a:latin typeface="+mj-lt"/>
              </a:rPr>
              <a:t>) = 1024 </a:t>
            </a:r>
            <a:r>
              <a:rPr lang="hr-HR" sz="2400" dirty="0" err="1">
                <a:latin typeface="+mj-lt"/>
              </a:rPr>
              <a:t>KiB</a:t>
            </a:r>
            <a:endParaRPr lang="hr-HR" sz="2400" dirty="0">
              <a:latin typeface="+mj-lt"/>
            </a:endParaRPr>
          </a:p>
          <a:p>
            <a:pPr marL="504000" lvl="1" indent="-216000">
              <a:buFont typeface="Arial" panose="020B0604020202020204" pitchFamily="34" charset="0"/>
              <a:buChar char="•"/>
            </a:pPr>
            <a:r>
              <a:rPr lang="hr-HR" sz="2400" dirty="0">
                <a:latin typeface="+mj-lt"/>
              </a:rPr>
              <a:t>1 </a:t>
            </a:r>
            <a:r>
              <a:rPr lang="hr-HR" sz="2400" dirty="0" err="1">
                <a:latin typeface="+mj-lt"/>
              </a:rPr>
              <a:t>gibibajt</a:t>
            </a:r>
            <a:r>
              <a:rPr lang="hr-HR" sz="2400" dirty="0">
                <a:latin typeface="+mj-lt"/>
              </a:rPr>
              <a:t> (</a:t>
            </a:r>
            <a:r>
              <a:rPr lang="hr-HR" sz="2400" dirty="0" err="1">
                <a:latin typeface="+mj-lt"/>
              </a:rPr>
              <a:t>GiB</a:t>
            </a:r>
            <a:r>
              <a:rPr lang="hr-HR" sz="2400" dirty="0">
                <a:latin typeface="+mj-lt"/>
              </a:rPr>
              <a:t>) = 1024 </a:t>
            </a:r>
            <a:r>
              <a:rPr lang="hr-HR" sz="2400" dirty="0" err="1">
                <a:latin typeface="+mj-lt"/>
              </a:rPr>
              <a:t>MiB</a:t>
            </a:r>
            <a:endParaRPr lang="hr-HR" sz="2400" dirty="0">
              <a:latin typeface="+mj-lt"/>
            </a:endParaRPr>
          </a:p>
          <a:p>
            <a:pPr marL="504000" lvl="1" indent="-216000">
              <a:buFont typeface="Arial" panose="020B0604020202020204" pitchFamily="34" charset="0"/>
              <a:buChar char="•"/>
            </a:pPr>
            <a:r>
              <a:rPr lang="hr-HR" sz="2400" dirty="0">
                <a:latin typeface="+mj-lt"/>
              </a:rPr>
              <a:t>1 </a:t>
            </a:r>
            <a:r>
              <a:rPr lang="hr-HR" sz="2400" dirty="0" err="1">
                <a:latin typeface="+mj-lt"/>
              </a:rPr>
              <a:t>tebibajt</a:t>
            </a:r>
            <a:r>
              <a:rPr lang="hr-HR" sz="2400" dirty="0">
                <a:latin typeface="+mj-lt"/>
              </a:rPr>
              <a:t> (</a:t>
            </a:r>
            <a:r>
              <a:rPr lang="hr-HR" sz="2400" dirty="0" err="1">
                <a:latin typeface="+mj-lt"/>
              </a:rPr>
              <a:t>TiB</a:t>
            </a:r>
            <a:r>
              <a:rPr lang="hr-HR" sz="2400" dirty="0">
                <a:latin typeface="+mj-lt"/>
              </a:rPr>
              <a:t>) = 1024 </a:t>
            </a:r>
            <a:r>
              <a:rPr lang="hr-HR" sz="2400" dirty="0" err="1">
                <a:latin typeface="+mj-lt"/>
              </a:rPr>
              <a:t>GiB</a:t>
            </a:r>
            <a:endParaRPr lang="hr-HR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latin typeface="+mj-lt"/>
              </a:rPr>
              <a:t>Npr</a:t>
            </a:r>
            <a:r>
              <a:rPr lang="hr-HR" sz="2400" dirty="0">
                <a:latin typeface="+mj-lt"/>
              </a:rPr>
              <a:t>: </a:t>
            </a:r>
            <a:r>
              <a:rPr lang="hr-HR" sz="2400" b="1" dirty="0">
                <a:latin typeface="+mj-lt"/>
              </a:rPr>
              <a:t>HD</a:t>
            </a:r>
            <a:r>
              <a:rPr lang="hr-HR" sz="2400" dirty="0">
                <a:latin typeface="+mj-lt"/>
              </a:rPr>
              <a:t>: 1 </a:t>
            </a:r>
            <a:r>
              <a:rPr lang="hr-HR" sz="2400" dirty="0" err="1">
                <a:latin typeface="+mj-lt"/>
              </a:rPr>
              <a:t>TiB</a:t>
            </a:r>
            <a:r>
              <a:rPr lang="hr-HR" sz="2400" dirty="0">
                <a:latin typeface="+mj-lt"/>
              </a:rPr>
              <a:t>; </a:t>
            </a:r>
            <a:r>
              <a:rPr lang="hr-HR" sz="2400" b="1" dirty="0">
                <a:latin typeface="+mj-lt"/>
              </a:rPr>
              <a:t>SSD</a:t>
            </a:r>
            <a:r>
              <a:rPr lang="hr-HR" sz="2400" dirty="0">
                <a:latin typeface="+mj-lt"/>
              </a:rPr>
              <a:t>: 256 </a:t>
            </a:r>
            <a:r>
              <a:rPr lang="hr-HR" sz="2400" dirty="0" err="1">
                <a:latin typeface="+mj-lt"/>
              </a:rPr>
              <a:t>GiB</a:t>
            </a:r>
            <a:r>
              <a:rPr lang="hr-HR" sz="2400" dirty="0">
                <a:latin typeface="+mj-lt"/>
              </a:rPr>
              <a:t>; </a:t>
            </a:r>
            <a:r>
              <a:rPr lang="hr-HR" sz="2400" b="1" dirty="0">
                <a:latin typeface="+mj-lt"/>
              </a:rPr>
              <a:t>RAM</a:t>
            </a:r>
            <a:r>
              <a:rPr lang="hr-HR" sz="2400" dirty="0">
                <a:latin typeface="+mj-lt"/>
              </a:rPr>
              <a:t>: 8 </a:t>
            </a:r>
            <a:r>
              <a:rPr lang="hr-HR" sz="2400" dirty="0" err="1">
                <a:latin typeface="+mj-lt"/>
              </a:rPr>
              <a:t>GiB</a:t>
            </a:r>
            <a:r>
              <a:rPr lang="hr-HR" sz="2400" dirty="0">
                <a:latin typeface="+mj-lt"/>
              </a:rPr>
              <a:t>; </a:t>
            </a:r>
            <a:r>
              <a:rPr lang="hr-HR" sz="2400" b="1" dirty="0">
                <a:latin typeface="+mj-lt"/>
              </a:rPr>
              <a:t>slika</a:t>
            </a:r>
            <a:r>
              <a:rPr lang="hr-HR" sz="2400" dirty="0">
                <a:latin typeface="+mj-lt"/>
              </a:rPr>
              <a:t>: 5 </a:t>
            </a:r>
            <a:r>
              <a:rPr lang="hr-HR" sz="2400" dirty="0" err="1">
                <a:latin typeface="+mj-lt"/>
              </a:rPr>
              <a:t>MiB</a:t>
            </a:r>
            <a:r>
              <a:rPr lang="hr-HR" sz="2400" dirty="0">
                <a:latin typeface="+mj-lt"/>
              </a:rPr>
              <a:t>; </a:t>
            </a:r>
            <a:r>
              <a:rPr lang="hr-HR" sz="2400" b="1" dirty="0">
                <a:latin typeface="+mj-lt"/>
              </a:rPr>
              <a:t>tekst</a:t>
            </a:r>
            <a:r>
              <a:rPr lang="hr-HR" sz="2400" dirty="0">
                <a:latin typeface="+mj-lt"/>
              </a:rPr>
              <a:t>: 50 </a:t>
            </a:r>
            <a:r>
              <a:rPr lang="hr-HR" sz="2400" dirty="0" err="1">
                <a:latin typeface="+mj-lt"/>
              </a:rPr>
              <a:t>KiB</a:t>
            </a:r>
            <a:endParaRPr lang="hr-H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08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Ravni poveznik sa strelicom 139">
            <a:extLst>
              <a:ext uri="{FF2B5EF4-FFF2-40B4-BE49-F238E27FC236}">
                <a16:creationId xmlns:a16="http://schemas.microsoft.com/office/drawing/2014/main" id="{84552073-6BE7-46F8-A180-EA7EDA2529EF}"/>
              </a:ext>
            </a:extLst>
          </p:cNvPr>
          <p:cNvCxnSpPr>
            <a:cxnSpLocks/>
          </p:cNvCxnSpPr>
          <p:nvPr/>
        </p:nvCxnSpPr>
        <p:spPr>
          <a:xfrm flipH="1">
            <a:off x="9299468" y="3728944"/>
            <a:ext cx="19440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Ravni poveznik sa strelicom 140">
            <a:extLst>
              <a:ext uri="{FF2B5EF4-FFF2-40B4-BE49-F238E27FC236}">
                <a16:creationId xmlns:a16="http://schemas.microsoft.com/office/drawing/2014/main" id="{5D2BC97B-8BF5-4299-9DEB-775969D54E0D}"/>
              </a:ext>
            </a:extLst>
          </p:cNvPr>
          <p:cNvCxnSpPr>
            <a:cxnSpLocks/>
          </p:cNvCxnSpPr>
          <p:nvPr/>
        </p:nvCxnSpPr>
        <p:spPr>
          <a:xfrm>
            <a:off x="9299468" y="3319275"/>
            <a:ext cx="1944000" cy="0"/>
          </a:xfrm>
          <a:prstGeom prst="straightConnector1">
            <a:avLst/>
          </a:prstGeom>
          <a:ln w="28575">
            <a:solidFill>
              <a:srgbClr val="FF0000">
                <a:alpha val="95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Ravni poveznik sa strelicom 141">
            <a:extLst>
              <a:ext uri="{FF2B5EF4-FFF2-40B4-BE49-F238E27FC236}">
                <a16:creationId xmlns:a16="http://schemas.microsoft.com/office/drawing/2014/main" id="{D5928428-32C5-4CC0-A09E-222A7CA7A3B7}"/>
              </a:ext>
            </a:extLst>
          </p:cNvPr>
          <p:cNvCxnSpPr>
            <a:cxnSpLocks/>
          </p:cNvCxnSpPr>
          <p:nvPr/>
        </p:nvCxnSpPr>
        <p:spPr>
          <a:xfrm flipH="1">
            <a:off x="9299468" y="3728944"/>
            <a:ext cx="19440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Ravni poveznik sa strelicom 142">
            <a:extLst>
              <a:ext uri="{FF2B5EF4-FFF2-40B4-BE49-F238E27FC236}">
                <a16:creationId xmlns:a16="http://schemas.microsoft.com/office/drawing/2014/main" id="{8A3F8FDE-4E0B-45BF-A8BC-02629549EFAE}"/>
              </a:ext>
            </a:extLst>
          </p:cNvPr>
          <p:cNvCxnSpPr>
            <a:cxnSpLocks/>
          </p:cNvCxnSpPr>
          <p:nvPr/>
        </p:nvCxnSpPr>
        <p:spPr>
          <a:xfrm>
            <a:off x="9299468" y="3319275"/>
            <a:ext cx="1944000" cy="0"/>
          </a:xfrm>
          <a:prstGeom prst="straightConnector1">
            <a:avLst/>
          </a:prstGeom>
          <a:ln w="76200">
            <a:solidFill>
              <a:srgbClr val="FF0000">
                <a:alpha val="95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Pravokutnik 48">
            <a:extLst>
              <a:ext uri="{FF2B5EF4-FFF2-40B4-BE49-F238E27FC236}">
                <a16:creationId xmlns:a16="http://schemas.microsoft.com/office/drawing/2014/main" id="{ACEF893D-3688-48C6-BC89-C7CCCC407BAD}"/>
              </a:ext>
            </a:extLst>
          </p:cNvPr>
          <p:cNvSpPr/>
          <p:nvPr/>
        </p:nvSpPr>
        <p:spPr>
          <a:xfrm>
            <a:off x="1130941" y="4865047"/>
            <a:ext cx="3996000" cy="1868261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tlCol="0" anchor="t" anchorCtr="0"/>
          <a:lstStyle/>
          <a:p>
            <a:r>
              <a:rPr lang="hr-HR" sz="1600" b="1" dirty="0">
                <a:solidFill>
                  <a:schemeClr val="tx1"/>
                </a:solidFill>
                <a:latin typeface="+mj-lt"/>
              </a:rPr>
              <a:t>REGISTRI</a:t>
            </a:r>
          </a:p>
          <a:p>
            <a:r>
              <a:rPr lang="hr-HR" sz="1600" dirty="0">
                <a:solidFill>
                  <a:schemeClr val="tx1"/>
                </a:solidFill>
                <a:latin typeface="+mj-lt"/>
              </a:rPr>
              <a:t>Maleni memorijski spremnici u procesoru koji uzimaju podatke iz RAM-a te ih obrađene vraćaju u RAM</a:t>
            </a:r>
          </a:p>
        </p:txBody>
      </p:sp>
      <p:cxnSp>
        <p:nvCxnSpPr>
          <p:cNvPr id="21" name="Ravni poveznik 20">
            <a:extLst>
              <a:ext uri="{FF2B5EF4-FFF2-40B4-BE49-F238E27FC236}">
                <a16:creationId xmlns:a16="http://schemas.microsoft.com/office/drawing/2014/main" id="{0FB76A56-C572-4AEC-A6F1-4A1A6E0377A7}"/>
              </a:ext>
            </a:extLst>
          </p:cNvPr>
          <p:cNvCxnSpPr>
            <a:cxnSpLocks/>
          </p:cNvCxnSpPr>
          <p:nvPr/>
        </p:nvCxnSpPr>
        <p:spPr>
          <a:xfrm>
            <a:off x="5125695" y="5703918"/>
            <a:ext cx="756000" cy="0"/>
          </a:xfrm>
          <a:prstGeom prst="line">
            <a:avLst/>
          </a:prstGeom>
          <a:ln w="381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Ravni poveznik 106">
            <a:extLst>
              <a:ext uri="{FF2B5EF4-FFF2-40B4-BE49-F238E27FC236}">
                <a16:creationId xmlns:a16="http://schemas.microsoft.com/office/drawing/2014/main" id="{4AB73E18-3EAF-483F-A726-393314B0516E}"/>
              </a:ext>
            </a:extLst>
          </p:cNvPr>
          <p:cNvCxnSpPr>
            <a:cxnSpLocks/>
          </p:cNvCxnSpPr>
          <p:nvPr/>
        </p:nvCxnSpPr>
        <p:spPr>
          <a:xfrm>
            <a:off x="5125695" y="5262429"/>
            <a:ext cx="756000" cy="0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ravokutnik 70">
            <a:extLst>
              <a:ext uri="{FF2B5EF4-FFF2-40B4-BE49-F238E27FC236}">
                <a16:creationId xmlns:a16="http://schemas.microsoft.com/office/drawing/2014/main" id="{C96D4097-810A-4579-95E3-C1C099C24BB6}"/>
              </a:ext>
            </a:extLst>
          </p:cNvPr>
          <p:cNvSpPr/>
          <p:nvPr/>
        </p:nvSpPr>
        <p:spPr>
          <a:xfrm>
            <a:off x="5873268" y="4889289"/>
            <a:ext cx="4077791" cy="18440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tlCol="0" anchor="t" anchorCtr="0"/>
          <a:lstStyle/>
          <a:p>
            <a:r>
              <a:rPr lang="hr-HR" sz="1600" dirty="0">
                <a:solidFill>
                  <a:schemeClr val="tx1"/>
                </a:solidFill>
                <a:latin typeface="+mj-lt"/>
              </a:rPr>
              <a:t>RAM – RADNA MEMORIJA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428B7DD-4D27-4444-872B-D8F9CB649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9750709" cy="942481"/>
          </a:xfrm>
        </p:spPr>
        <p:txBody>
          <a:bodyPr/>
          <a:lstStyle/>
          <a:p>
            <a:r>
              <a:rPr lang="hr-HR" dirty="0"/>
              <a:t>Procesor (</a:t>
            </a:r>
            <a:r>
              <a:rPr lang="hr-HR" dirty="0" err="1"/>
              <a:t>cpu</a:t>
            </a:r>
            <a:r>
              <a:rPr lang="hr-HR" dirty="0"/>
              <a:t>)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F331E88-4D4B-4C28-9493-43150366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1049" y="813974"/>
            <a:ext cx="525600" cy="223200"/>
          </a:xfrm>
        </p:spPr>
        <p:txBody>
          <a:bodyPr/>
          <a:lstStyle/>
          <a:p>
            <a:pPr algn="r"/>
            <a:fld id="{01202ABA-4255-437F-806F-30FBBB662D1B}" type="slidenum">
              <a:rPr lang="hr-HR" sz="2000" smtClean="0"/>
              <a:pPr algn="r"/>
              <a:t>8</a:t>
            </a:fld>
            <a:endParaRPr lang="hr-HR" sz="2000"/>
          </a:p>
        </p:txBody>
      </p:sp>
      <p:sp>
        <p:nvSpPr>
          <p:cNvPr id="5" name="Rezervirano mjesto podnožja 5">
            <a:extLst>
              <a:ext uri="{FF2B5EF4-FFF2-40B4-BE49-F238E27FC236}">
                <a16:creationId xmlns:a16="http://schemas.microsoft.com/office/drawing/2014/main" id="{C03779DA-F65A-4E0A-AF5D-2501B98A4D43}"/>
              </a:ext>
            </a:extLst>
          </p:cNvPr>
          <p:cNvSpPr txBox="1">
            <a:spLocks/>
          </p:cNvSpPr>
          <p:nvPr/>
        </p:nvSpPr>
        <p:spPr>
          <a:xfrm>
            <a:off x="-29042" y="1527697"/>
            <a:ext cx="828034" cy="31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/>
              <a:t>© Boško Šetka</a:t>
            </a:r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4CBC4C5C-6FB4-4AA5-A3A3-8B81B393F1CF}"/>
              </a:ext>
            </a:extLst>
          </p:cNvPr>
          <p:cNvSpPr txBox="1"/>
          <p:nvPr/>
        </p:nvSpPr>
        <p:spPr>
          <a:xfrm>
            <a:off x="1024129" y="1386373"/>
            <a:ext cx="44339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>
                <a:latin typeface="+mj-lt"/>
              </a:rPr>
              <a:t>Osnovna jedinica </a:t>
            </a:r>
            <a:r>
              <a:rPr lang="hr-HR" sz="2600" b="1" dirty="0">
                <a:latin typeface="+mj-lt"/>
              </a:rPr>
              <a:t>za obradu </a:t>
            </a:r>
            <a:r>
              <a:rPr lang="hr-HR" sz="2600" dirty="0">
                <a:latin typeface="+mj-lt"/>
              </a:rPr>
              <a:t>podataka i</a:t>
            </a:r>
          </a:p>
          <a:p>
            <a:r>
              <a:rPr lang="hr-HR" sz="2600" b="1" dirty="0">
                <a:latin typeface="+mj-lt"/>
              </a:rPr>
              <a:t>upravljanje </a:t>
            </a:r>
            <a:r>
              <a:rPr lang="hr-HR" sz="2600" dirty="0">
                <a:latin typeface="+mj-lt"/>
              </a:rPr>
              <a:t>svim dijelovima računala.</a:t>
            </a:r>
          </a:p>
        </p:txBody>
      </p:sp>
      <p:sp>
        <p:nvSpPr>
          <p:cNvPr id="43" name="Naslov 1">
            <a:extLst>
              <a:ext uri="{FF2B5EF4-FFF2-40B4-BE49-F238E27FC236}">
                <a16:creationId xmlns:a16="http://schemas.microsoft.com/office/drawing/2014/main" id="{4DC0450A-74BA-4D11-8EE8-058C7CECC6A2}"/>
              </a:ext>
            </a:extLst>
          </p:cNvPr>
          <p:cNvSpPr txBox="1">
            <a:spLocks/>
          </p:cNvSpPr>
          <p:nvPr/>
        </p:nvSpPr>
        <p:spPr>
          <a:xfrm>
            <a:off x="1024128" y="2418540"/>
            <a:ext cx="4283163" cy="549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/>
              <a:t>Osnovni dijelovi procesora</a:t>
            </a:r>
          </a:p>
        </p:txBody>
      </p:sp>
      <p:graphicFrame>
        <p:nvGraphicFramePr>
          <p:cNvPr id="72" name="Tablica 71">
            <a:extLst>
              <a:ext uri="{FF2B5EF4-FFF2-40B4-BE49-F238E27FC236}">
                <a16:creationId xmlns:a16="http://schemas.microsoft.com/office/drawing/2014/main" id="{96A89E00-88F7-4659-955F-980667D90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585693"/>
              </p:ext>
            </p:extLst>
          </p:nvPr>
        </p:nvGraphicFramePr>
        <p:xfrm>
          <a:off x="8898154" y="6172553"/>
          <a:ext cx="974160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70">
                  <a:extLst>
                    <a:ext uri="{9D8B030D-6E8A-4147-A177-3AD203B41FA5}">
                      <a16:colId xmlns:a16="http://schemas.microsoft.com/office/drawing/2014/main" val="1226040526"/>
                    </a:ext>
                  </a:extLst>
                </a:gridCol>
                <a:gridCol w="121770">
                  <a:extLst>
                    <a:ext uri="{9D8B030D-6E8A-4147-A177-3AD203B41FA5}">
                      <a16:colId xmlns:a16="http://schemas.microsoft.com/office/drawing/2014/main" val="3396338293"/>
                    </a:ext>
                  </a:extLst>
                </a:gridCol>
                <a:gridCol w="121770">
                  <a:extLst>
                    <a:ext uri="{9D8B030D-6E8A-4147-A177-3AD203B41FA5}">
                      <a16:colId xmlns:a16="http://schemas.microsoft.com/office/drawing/2014/main" val="3002707759"/>
                    </a:ext>
                  </a:extLst>
                </a:gridCol>
                <a:gridCol w="121770">
                  <a:extLst>
                    <a:ext uri="{9D8B030D-6E8A-4147-A177-3AD203B41FA5}">
                      <a16:colId xmlns:a16="http://schemas.microsoft.com/office/drawing/2014/main" val="2095273070"/>
                    </a:ext>
                  </a:extLst>
                </a:gridCol>
                <a:gridCol w="121770">
                  <a:extLst>
                    <a:ext uri="{9D8B030D-6E8A-4147-A177-3AD203B41FA5}">
                      <a16:colId xmlns:a16="http://schemas.microsoft.com/office/drawing/2014/main" val="3216500919"/>
                    </a:ext>
                  </a:extLst>
                </a:gridCol>
                <a:gridCol w="121770">
                  <a:extLst>
                    <a:ext uri="{9D8B030D-6E8A-4147-A177-3AD203B41FA5}">
                      <a16:colId xmlns:a16="http://schemas.microsoft.com/office/drawing/2014/main" val="3957533377"/>
                    </a:ext>
                  </a:extLst>
                </a:gridCol>
                <a:gridCol w="121770">
                  <a:extLst>
                    <a:ext uri="{9D8B030D-6E8A-4147-A177-3AD203B41FA5}">
                      <a16:colId xmlns:a16="http://schemas.microsoft.com/office/drawing/2014/main" val="389865039"/>
                    </a:ext>
                  </a:extLst>
                </a:gridCol>
                <a:gridCol w="121770">
                  <a:extLst>
                    <a:ext uri="{9D8B030D-6E8A-4147-A177-3AD203B41FA5}">
                      <a16:colId xmlns:a16="http://schemas.microsoft.com/office/drawing/2014/main" val="3054719370"/>
                    </a:ext>
                  </a:extLst>
                </a:gridCol>
              </a:tblGrid>
              <a:tr h="151392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556753"/>
                  </a:ext>
                </a:extLst>
              </a:tr>
            </a:tbl>
          </a:graphicData>
        </a:graphic>
      </p:graphicFrame>
      <p:graphicFrame>
        <p:nvGraphicFramePr>
          <p:cNvPr id="73" name="Tablica 72">
            <a:extLst>
              <a:ext uri="{FF2B5EF4-FFF2-40B4-BE49-F238E27FC236}">
                <a16:creationId xmlns:a16="http://schemas.microsoft.com/office/drawing/2014/main" id="{D3113E03-FF03-4A90-8A9D-31A1CA3EA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238200"/>
              </p:ext>
            </p:extLst>
          </p:nvPr>
        </p:nvGraphicFramePr>
        <p:xfrm>
          <a:off x="5963534" y="6172553"/>
          <a:ext cx="974648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31">
                  <a:extLst>
                    <a:ext uri="{9D8B030D-6E8A-4147-A177-3AD203B41FA5}">
                      <a16:colId xmlns:a16="http://schemas.microsoft.com/office/drawing/2014/main" val="1226040526"/>
                    </a:ext>
                  </a:extLst>
                </a:gridCol>
                <a:gridCol w="121831">
                  <a:extLst>
                    <a:ext uri="{9D8B030D-6E8A-4147-A177-3AD203B41FA5}">
                      <a16:colId xmlns:a16="http://schemas.microsoft.com/office/drawing/2014/main" val="3396338293"/>
                    </a:ext>
                  </a:extLst>
                </a:gridCol>
                <a:gridCol w="121831">
                  <a:extLst>
                    <a:ext uri="{9D8B030D-6E8A-4147-A177-3AD203B41FA5}">
                      <a16:colId xmlns:a16="http://schemas.microsoft.com/office/drawing/2014/main" val="3002707759"/>
                    </a:ext>
                  </a:extLst>
                </a:gridCol>
                <a:gridCol w="121831">
                  <a:extLst>
                    <a:ext uri="{9D8B030D-6E8A-4147-A177-3AD203B41FA5}">
                      <a16:colId xmlns:a16="http://schemas.microsoft.com/office/drawing/2014/main" val="2095273070"/>
                    </a:ext>
                  </a:extLst>
                </a:gridCol>
                <a:gridCol w="121831">
                  <a:extLst>
                    <a:ext uri="{9D8B030D-6E8A-4147-A177-3AD203B41FA5}">
                      <a16:colId xmlns:a16="http://schemas.microsoft.com/office/drawing/2014/main" val="3216500919"/>
                    </a:ext>
                  </a:extLst>
                </a:gridCol>
                <a:gridCol w="121831">
                  <a:extLst>
                    <a:ext uri="{9D8B030D-6E8A-4147-A177-3AD203B41FA5}">
                      <a16:colId xmlns:a16="http://schemas.microsoft.com/office/drawing/2014/main" val="3957533377"/>
                    </a:ext>
                  </a:extLst>
                </a:gridCol>
                <a:gridCol w="121831">
                  <a:extLst>
                    <a:ext uri="{9D8B030D-6E8A-4147-A177-3AD203B41FA5}">
                      <a16:colId xmlns:a16="http://schemas.microsoft.com/office/drawing/2014/main" val="389865039"/>
                    </a:ext>
                  </a:extLst>
                </a:gridCol>
                <a:gridCol w="121831">
                  <a:extLst>
                    <a:ext uri="{9D8B030D-6E8A-4147-A177-3AD203B41FA5}">
                      <a16:colId xmlns:a16="http://schemas.microsoft.com/office/drawing/2014/main" val="3054719370"/>
                    </a:ext>
                  </a:extLst>
                </a:gridCol>
              </a:tblGrid>
              <a:tr h="151392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556753"/>
                  </a:ext>
                </a:extLst>
              </a:tr>
            </a:tbl>
          </a:graphicData>
        </a:graphic>
      </p:graphicFrame>
      <p:graphicFrame>
        <p:nvGraphicFramePr>
          <p:cNvPr id="74" name="Tablica 73">
            <a:extLst>
              <a:ext uri="{FF2B5EF4-FFF2-40B4-BE49-F238E27FC236}">
                <a16:creationId xmlns:a16="http://schemas.microsoft.com/office/drawing/2014/main" id="{54B19D82-72EE-4B62-A34B-66CD2B2EC7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39974"/>
              </p:ext>
            </p:extLst>
          </p:nvPr>
        </p:nvGraphicFramePr>
        <p:xfrm>
          <a:off x="6936045" y="6172553"/>
          <a:ext cx="983192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99">
                  <a:extLst>
                    <a:ext uri="{9D8B030D-6E8A-4147-A177-3AD203B41FA5}">
                      <a16:colId xmlns:a16="http://schemas.microsoft.com/office/drawing/2014/main" val="1226040526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396338293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002707759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2095273070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216500919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957533377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89865039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054719370"/>
                    </a:ext>
                  </a:extLst>
                </a:gridCol>
              </a:tblGrid>
              <a:tr h="151392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556753"/>
                  </a:ext>
                </a:extLst>
              </a:tr>
            </a:tbl>
          </a:graphicData>
        </a:graphic>
      </p:graphicFrame>
      <p:graphicFrame>
        <p:nvGraphicFramePr>
          <p:cNvPr id="76" name="Tablica 75">
            <a:extLst>
              <a:ext uri="{FF2B5EF4-FFF2-40B4-BE49-F238E27FC236}">
                <a16:creationId xmlns:a16="http://schemas.microsoft.com/office/drawing/2014/main" id="{96D597F0-911B-4838-8DA2-45B17E21C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268256"/>
              </p:ext>
            </p:extLst>
          </p:nvPr>
        </p:nvGraphicFramePr>
        <p:xfrm>
          <a:off x="7917100" y="6172553"/>
          <a:ext cx="983192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99">
                  <a:extLst>
                    <a:ext uri="{9D8B030D-6E8A-4147-A177-3AD203B41FA5}">
                      <a16:colId xmlns:a16="http://schemas.microsoft.com/office/drawing/2014/main" val="1226040526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396338293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002707759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2095273070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216500919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957533377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89865039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054719370"/>
                    </a:ext>
                  </a:extLst>
                </a:gridCol>
              </a:tblGrid>
              <a:tr h="151392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556753"/>
                  </a:ext>
                </a:extLst>
              </a:tr>
            </a:tbl>
          </a:graphicData>
        </a:graphic>
      </p:graphicFrame>
      <p:graphicFrame>
        <p:nvGraphicFramePr>
          <p:cNvPr id="94" name="Tablica 93">
            <a:extLst>
              <a:ext uri="{FF2B5EF4-FFF2-40B4-BE49-F238E27FC236}">
                <a16:creationId xmlns:a16="http://schemas.microsoft.com/office/drawing/2014/main" id="{6646544B-01DA-4B5C-95EB-A716A54E73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373459"/>
              </p:ext>
            </p:extLst>
          </p:nvPr>
        </p:nvGraphicFramePr>
        <p:xfrm>
          <a:off x="8898149" y="6333918"/>
          <a:ext cx="974160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70">
                  <a:extLst>
                    <a:ext uri="{9D8B030D-6E8A-4147-A177-3AD203B41FA5}">
                      <a16:colId xmlns:a16="http://schemas.microsoft.com/office/drawing/2014/main" val="1226040526"/>
                    </a:ext>
                  </a:extLst>
                </a:gridCol>
                <a:gridCol w="121770">
                  <a:extLst>
                    <a:ext uri="{9D8B030D-6E8A-4147-A177-3AD203B41FA5}">
                      <a16:colId xmlns:a16="http://schemas.microsoft.com/office/drawing/2014/main" val="3396338293"/>
                    </a:ext>
                  </a:extLst>
                </a:gridCol>
                <a:gridCol w="121770">
                  <a:extLst>
                    <a:ext uri="{9D8B030D-6E8A-4147-A177-3AD203B41FA5}">
                      <a16:colId xmlns:a16="http://schemas.microsoft.com/office/drawing/2014/main" val="3002707759"/>
                    </a:ext>
                  </a:extLst>
                </a:gridCol>
                <a:gridCol w="121770">
                  <a:extLst>
                    <a:ext uri="{9D8B030D-6E8A-4147-A177-3AD203B41FA5}">
                      <a16:colId xmlns:a16="http://schemas.microsoft.com/office/drawing/2014/main" val="2095273070"/>
                    </a:ext>
                  </a:extLst>
                </a:gridCol>
                <a:gridCol w="121770">
                  <a:extLst>
                    <a:ext uri="{9D8B030D-6E8A-4147-A177-3AD203B41FA5}">
                      <a16:colId xmlns:a16="http://schemas.microsoft.com/office/drawing/2014/main" val="3216500919"/>
                    </a:ext>
                  </a:extLst>
                </a:gridCol>
                <a:gridCol w="121770">
                  <a:extLst>
                    <a:ext uri="{9D8B030D-6E8A-4147-A177-3AD203B41FA5}">
                      <a16:colId xmlns:a16="http://schemas.microsoft.com/office/drawing/2014/main" val="3957533377"/>
                    </a:ext>
                  </a:extLst>
                </a:gridCol>
                <a:gridCol w="121770">
                  <a:extLst>
                    <a:ext uri="{9D8B030D-6E8A-4147-A177-3AD203B41FA5}">
                      <a16:colId xmlns:a16="http://schemas.microsoft.com/office/drawing/2014/main" val="389865039"/>
                    </a:ext>
                  </a:extLst>
                </a:gridCol>
                <a:gridCol w="121770">
                  <a:extLst>
                    <a:ext uri="{9D8B030D-6E8A-4147-A177-3AD203B41FA5}">
                      <a16:colId xmlns:a16="http://schemas.microsoft.com/office/drawing/2014/main" val="3054719370"/>
                    </a:ext>
                  </a:extLst>
                </a:gridCol>
              </a:tblGrid>
              <a:tr h="151392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556753"/>
                  </a:ext>
                </a:extLst>
              </a:tr>
            </a:tbl>
          </a:graphicData>
        </a:graphic>
      </p:graphicFrame>
      <p:graphicFrame>
        <p:nvGraphicFramePr>
          <p:cNvPr id="95" name="Tablica 94">
            <a:extLst>
              <a:ext uri="{FF2B5EF4-FFF2-40B4-BE49-F238E27FC236}">
                <a16:creationId xmlns:a16="http://schemas.microsoft.com/office/drawing/2014/main" id="{41320E78-BDB3-4F18-8DA5-D76D252A0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590127"/>
              </p:ext>
            </p:extLst>
          </p:nvPr>
        </p:nvGraphicFramePr>
        <p:xfrm>
          <a:off x="5963529" y="6333918"/>
          <a:ext cx="974648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31">
                  <a:extLst>
                    <a:ext uri="{9D8B030D-6E8A-4147-A177-3AD203B41FA5}">
                      <a16:colId xmlns:a16="http://schemas.microsoft.com/office/drawing/2014/main" val="1226040526"/>
                    </a:ext>
                  </a:extLst>
                </a:gridCol>
                <a:gridCol w="121831">
                  <a:extLst>
                    <a:ext uri="{9D8B030D-6E8A-4147-A177-3AD203B41FA5}">
                      <a16:colId xmlns:a16="http://schemas.microsoft.com/office/drawing/2014/main" val="3396338293"/>
                    </a:ext>
                  </a:extLst>
                </a:gridCol>
                <a:gridCol w="121831">
                  <a:extLst>
                    <a:ext uri="{9D8B030D-6E8A-4147-A177-3AD203B41FA5}">
                      <a16:colId xmlns:a16="http://schemas.microsoft.com/office/drawing/2014/main" val="3002707759"/>
                    </a:ext>
                  </a:extLst>
                </a:gridCol>
                <a:gridCol w="121831">
                  <a:extLst>
                    <a:ext uri="{9D8B030D-6E8A-4147-A177-3AD203B41FA5}">
                      <a16:colId xmlns:a16="http://schemas.microsoft.com/office/drawing/2014/main" val="2095273070"/>
                    </a:ext>
                  </a:extLst>
                </a:gridCol>
                <a:gridCol w="121831">
                  <a:extLst>
                    <a:ext uri="{9D8B030D-6E8A-4147-A177-3AD203B41FA5}">
                      <a16:colId xmlns:a16="http://schemas.microsoft.com/office/drawing/2014/main" val="3216500919"/>
                    </a:ext>
                  </a:extLst>
                </a:gridCol>
                <a:gridCol w="121831">
                  <a:extLst>
                    <a:ext uri="{9D8B030D-6E8A-4147-A177-3AD203B41FA5}">
                      <a16:colId xmlns:a16="http://schemas.microsoft.com/office/drawing/2014/main" val="3957533377"/>
                    </a:ext>
                  </a:extLst>
                </a:gridCol>
                <a:gridCol w="121831">
                  <a:extLst>
                    <a:ext uri="{9D8B030D-6E8A-4147-A177-3AD203B41FA5}">
                      <a16:colId xmlns:a16="http://schemas.microsoft.com/office/drawing/2014/main" val="389865039"/>
                    </a:ext>
                  </a:extLst>
                </a:gridCol>
                <a:gridCol w="121831">
                  <a:extLst>
                    <a:ext uri="{9D8B030D-6E8A-4147-A177-3AD203B41FA5}">
                      <a16:colId xmlns:a16="http://schemas.microsoft.com/office/drawing/2014/main" val="3054719370"/>
                    </a:ext>
                  </a:extLst>
                </a:gridCol>
              </a:tblGrid>
              <a:tr h="151392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556753"/>
                  </a:ext>
                </a:extLst>
              </a:tr>
            </a:tbl>
          </a:graphicData>
        </a:graphic>
      </p:graphicFrame>
      <p:graphicFrame>
        <p:nvGraphicFramePr>
          <p:cNvPr id="96" name="Tablica 95">
            <a:extLst>
              <a:ext uri="{FF2B5EF4-FFF2-40B4-BE49-F238E27FC236}">
                <a16:creationId xmlns:a16="http://schemas.microsoft.com/office/drawing/2014/main" id="{16ACDF6D-E59D-4D4A-B4C8-FC577F680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449375"/>
              </p:ext>
            </p:extLst>
          </p:nvPr>
        </p:nvGraphicFramePr>
        <p:xfrm>
          <a:off x="6936040" y="6333918"/>
          <a:ext cx="983192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99">
                  <a:extLst>
                    <a:ext uri="{9D8B030D-6E8A-4147-A177-3AD203B41FA5}">
                      <a16:colId xmlns:a16="http://schemas.microsoft.com/office/drawing/2014/main" val="1226040526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396338293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002707759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2095273070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216500919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957533377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89865039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054719370"/>
                    </a:ext>
                  </a:extLst>
                </a:gridCol>
              </a:tblGrid>
              <a:tr h="151392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556753"/>
                  </a:ext>
                </a:extLst>
              </a:tr>
            </a:tbl>
          </a:graphicData>
        </a:graphic>
      </p:graphicFrame>
      <p:graphicFrame>
        <p:nvGraphicFramePr>
          <p:cNvPr id="97" name="Tablica 96">
            <a:extLst>
              <a:ext uri="{FF2B5EF4-FFF2-40B4-BE49-F238E27FC236}">
                <a16:creationId xmlns:a16="http://schemas.microsoft.com/office/drawing/2014/main" id="{F6CC5667-ADF9-451F-9312-CC2BF3F70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228627"/>
              </p:ext>
            </p:extLst>
          </p:nvPr>
        </p:nvGraphicFramePr>
        <p:xfrm>
          <a:off x="7917095" y="6333918"/>
          <a:ext cx="983192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99">
                  <a:extLst>
                    <a:ext uri="{9D8B030D-6E8A-4147-A177-3AD203B41FA5}">
                      <a16:colId xmlns:a16="http://schemas.microsoft.com/office/drawing/2014/main" val="1226040526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396338293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002707759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2095273070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216500919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957533377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89865039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054719370"/>
                    </a:ext>
                  </a:extLst>
                </a:gridCol>
              </a:tblGrid>
              <a:tr h="151392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556753"/>
                  </a:ext>
                </a:extLst>
              </a:tr>
            </a:tbl>
          </a:graphicData>
        </a:graphic>
      </p:graphicFrame>
      <p:graphicFrame>
        <p:nvGraphicFramePr>
          <p:cNvPr id="98" name="Tablica 97">
            <a:extLst>
              <a:ext uri="{FF2B5EF4-FFF2-40B4-BE49-F238E27FC236}">
                <a16:creationId xmlns:a16="http://schemas.microsoft.com/office/drawing/2014/main" id="{1C8C7C40-1DF0-476C-A46D-ED783225B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401811"/>
              </p:ext>
            </p:extLst>
          </p:nvPr>
        </p:nvGraphicFramePr>
        <p:xfrm>
          <a:off x="8898144" y="6513213"/>
          <a:ext cx="974160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70">
                  <a:extLst>
                    <a:ext uri="{9D8B030D-6E8A-4147-A177-3AD203B41FA5}">
                      <a16:colId xmlns:a16="http://schemas.microsoft.com/office/drawing/2014/main" val="1226040526"/>
                    </a:ext>
                  </a:extLst>
                </a:gridCol>
                <a:gridCol w="121770">
                  <a:extLst>
                    <a:ext uri="{9D8B030D-6E8A-4147-A177-3AD203B41FA5}">
                      <a16:colId xmlns:a16="http://schemas.microsoft.com/office/drawing/2014/main" val="3396338293"/>
                    </a:ext>
                  </a:extLst>
                </a:gridCol>
                <a:gridCol w="121770">
                  <a:extLst>
                    <a:ext uri="{9D8B030D-6E8A-4147-A177-3AD203B41FA5}">
                      <a16:colId xmlns:a16="http://schemas.microsoft.com/office/drawing/2014/main" val="3002707759"/>
                    </a:ext>
                  </a:extLst>
                </a:gridCol>
                <a:gridCol w="121770">
                  <a:extLst>
                    <a:ext uri="{9D8B030D-6E8A-4147-A177-3AD203B41FA5}">
                      <a16:colId xmlns:a16="http://schemas.microsoft.com/office/drawing/2014/main" val="2095273070"/>
                    </a:ext>
                  </a:extLst>
                </a:gridCol>
                <a:gridCol w="121770">
                  <a:extLst>
                    <a:ext uri="{9D8B030D-6E8A-4147-A177-3AD203B41FA5}">
                      <a16:colId xmlns:a16="http://schemas.microsoft.com/office/drawing/2014/main" val="3216500919"/>
                    </a:ext>
                  </a:extLst>
                </a:gridCol>
                <a:gridCol w="121770">
                  <a:extLst>
                    <a:ext uri="{9D8B030D-6E8A-4147-A177-3AD203B41FA5}">
                      <a16:colId xmlns:a16="http://schemas.microsoft.com/office/drawing/2014/main" val="3957533377"/>
                    </a:ext>
                  </a:extLst>
                </a:gridCol>
                <a:gridCol w="121770">
                  <a:extLst>
                    <a:ext uri="{9D8B030D-6E8A-4147-A177-3AD203B41FA5}">
                      <a16:colId xmlns:a16="http://schemas.microsoft.com/office/drawing/2014/main" val="389865039"/>
                    </a:ext>
                  </a:extLst>
                </a:gridCol>
                <a:gridCol w="121770">
                  <a:extLst>
                    <a:ext uri="{9D8B030D-6E8A-4147-A177-3AD203B41FA5}">
                      <a16:colId xmlns:a16="http://schemas.microsoft.com/office/drawing/2014/main" val="3054719370"/>
                    </a:ext>
                  </a:extLst>
                </a:gridCol>
              </a:tblGrid>
              <a:tr h="151392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556753"/>
                  </a:ext>
                </a:extLst>
              </a:tr>
            </a:tbl>
          </a:graphicData>
        </a:graphic>
      </p:graphicFrame>
      <p:graphicFrame>
        <p:nvGraphicFramePr>
          <p:cNvPr id="99" name="Tablica 98">
            <a:extLst>
              <a:ext uri="{FF2B5EF4-FFF2-40B4-BE49-F238E27FC236}">
                <a16:creationId xmlns:a16="http://schemas.microsoft.com/office/drawing/2014/main" id="{364F80FD-CB7E-479D-9361-D8C25C768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987603"/>
              </p:ext>
            </p:extLst>
          </p:nvPr>
        </p:nvGraphicFramePr>
        <p:xfrm>
          <a:off x="5963524" y="6513213"/>
          <a:ext cx="974648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31">
                  <a:extLst>
                    <a:ext uri="{9D8B030D-6E8A-4147-A177-3AD203B41FA5}">
                      <a16:colId xmlns:a16="http://schemas.microsoft.com/office/drawing/2014/main" val="1226040526"/>
                    </a:ext>
                  </a:extLst>
                </a:gridCol>
                <a:gridCol w="121831">
                  <a:extLst>
                    <a:ext uri="{9D8B030D-6E8A-4147-A177-3AD203B41FA5}">
                      <a16:colId xmlns:a16="http://schemas.microsoft.com/office/drawing/2014/main" val="3396338293"/>
                    </a:ext>
                  </a:extLst>
                </a:gridCol>
                <a:gridCol w="121831">
                  <a:extLst>
                    <a:ext uri="{9D8B030D-6E8A-4147-A177-3AD203B41FA5}">
                      <a16:colId xmlns:a16="http://schemas.microsoft.com/office/drawing/2014/main" val="3002707759"/>
                    </a:ext>
                  </a:extLst>
                </a:gridCol>
                <a:gridCol w="121831">
                  <a:extLst>
                    <a:ext uri="{9D8B030D-6E8A-4147-A177-3AD203B41FA5}">
                      <a16:colId xmlns:a16="http://schemas.microsoft.com/office/drawing/2014/main" val="2095273070"/>
                    </a:ext>
                  </a:extLst>
                </a:gridCol>
                <a:gridCol w="121831">
                  <a:extLst>
                    <a:ext uri="{9D8B030D-6E8A-4147-A177-3AD203B41FA5}">
                      <a16:colId xmlns:a16="http://schemas.microsoft.com/office/drawing/2014/main" val="3216500919"/>
                    </a:ext>
                  </a:extLst>
                </a:gridCol>
                <a:gridCol w="121831">
                  <a:extLst>
                    <a:ext uri="{9D8B030D-6E8A-4147-A177-3AD203B41FA5}">
                      <a16:colId xmlns:a16="http://schemas.microsoft.com/office/drawing/2014/main" val="3957533377"/>
                    </a:ext>
                  </a:extLst>
                </a:gridCol>
                <a:gridCol w="121831">
                  <a:extLst>
                    <a:ext uri="{9D8B030D-6E8A-4147-A177-3AD203B41FA5}">
                      <a16:colId xmlns:a16="http://schemas.microsoft.com/office/drawing/2014/main" val="389865039"/>
                    </a:ext>
                  </a:extLst>
                </a:gridCol>
                <a:gridCol w="121831">
                  <a:extLst>
                    <a:ext uri="{9D8B030D-6E8A-4147-A177-3AD203B41FA5}">
                      <a16:colId xmlns:a16="http://schemas.microsoft.com/office/drawing/2014/main" val="3054719370"/>
                    </a:ext>
                  </a:extLst>
                </a:gridCol>
              </a:tblGrid>
              <a:tr h="151392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556753"/>
                  </a:ext>
                </a:extLst>
              </a:tr>
            </a:tbl>
          </a:graphicData>
        </a:graphic>
      </p:graphicFrame>
      <p:graphicFrame>
        <p:nvGraphicFramePr>
          <p:cNvPr id="100" name="Tablica 99">
            <a:extLst>
              <a:ext uri="{FF2B5EF4-FFF2-40B4-BE49-F238E27FC236}">
                <a16:creationId xmlns:a16="http://schemas.microsoft.com/office/drawing/2014/main" id="{7902A67D-FC7E-45F1-B54A-EC917047E9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70896"/>
              </p:ext>
            </p:extLst>
          </p:nvPr>
        </p:nvGraphicFramePr>
        <p:xfrm>
          <a:off x="6936035" y="6513213"/>
          <a:ext cx="983192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99">
                  <a:extLst>
                    <a:ext uri="{9D8B030D-6E8A-4147-A177-3AD203B41FA5}">
                      <a16:colId xmlns:a16="http://schemas.microsoft.com/office/drawing/2014/main" val="1226040526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396338293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002707759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2095273070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216500919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957533377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89865039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054719370"/>
                    </a:ext>
                  </a:extLst>
                </a:gridCol>
              </a:tblGrid>
              <a:tr h="151392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556753"/>
                  </a:ext>
                </a:extLst>
              </a:tr>
            </a:tbl>
          </a:graphicData>
        </a:graphic>
      </p:graphicFrame>
      <p:graphicFrame>
        <p:nvGraphicFramePr>
          <p:cNvPr id="101" name="Tablica 100">
            <a:extLst>
              <a:ext uri="{FF2B5EF4-FFF2-40B4-BE49-F238E27FC236}">
                <a16:creationId xmlns:a16="http://schemas.microsoft.com/office/drawing/2014/main" id="{C900B9F3-F7CC-4E74-8221-2C0D73AD5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726268"/>
              </p:ext>
            </p:extLst>
          </p:nvPr>
        </p:nvGraphicFramePr>
        <p:xfrm>
          <a:off x="7917090" y="6513213"/>
          <a:ext cx="983192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99">
                  <a:extLst>
                    <a:ext uri="{9D8B030D-6E8A-4147-A177-3AD203B41FA5}">
                      <a16:colId xmlns:a16="http://schemas.microsoft.com/office/drawing/2014/main" val="1226040526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396338293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002707759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2095273070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216500919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957533377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89865039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054719370"/>
                    </a:ext>
                  </a:extLst>
                </a:gridCol>
              </a:tblGrid>
              <a:tr h="151392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556753"/>
                  </a:ext>
                </a:extLst>
              </a:tr>
            </a:tbl>
          </a:graphicData>
        </a:graphic>
      </p:graphicFrame>
      <p:sp>
        <p:nvSpPr>
          <p:cNvPr id="108" name="TekstniOkvir 107">
            <a:extLst>
              <a:ext uri="{FF2B5EF4-FFF2-40B4-BE49-F238E27FC236}">
                <a16:creationId xmlns:a16="http://schemas.microsoft.com/office/drawing/2014/main" id="{D91FDD3C-F221-4D2F-8BC2-85F6576761D2}"/>
              </a:ext>
            </a:extLst>
          </p:cNvPr>
          <p:cNvSpPr txBox="1"/>
          <p:nvPr/>
        </p:nvSpPr>
        <p:spPr>
          <a:xfrm>
            <a:off x="5786599" y="1408299"/>
            <a:ext cx="63945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>
                <a:latin typeface="+mj-lt"/>
              </a:rPr>
              <a:t>Procesor </a:t>
            </a:r>
            <a:r>
              <a:rPr lang="hr-HR" sz="2600" b="1" dirty="0">
                <a:latin typeface="+mj-lt"/>
              </a:rPr>
              <a:t>brže</a:t>
            </a:r>
            <a:r>
              <a:rPr lang="hr-HR" sz="2600" dirty="0">
                <a:latin typeface="+mj-lt"/>
              </a:rPr>
              <a:t> obrađuje podatke nego mu oni pristižu iz RAM-a (čeka ih), pa će imati </a:t>
            </a:r>
            <a:r>
              <a:rPr lang="hr-HR" sz="2600" b="1" dirty="0">
                <a:latin typeface="+mj-lt"/>
              </a:rPr>
              <a:t>veći učinak - brzinu  </a:t>
            </a:r>
            <a:r>
              <a:rPr lang="hr-HR" sz="2600" dirty="0">
                <a:latin typeface="+mj-lt"/>
              </a:rPr>
              <a:t>ako je veća </a:t>
            </a:r>
            <a:r>
              <a:rPr lang="hr-HR" sz="2600" b="1" dirty="0">
                <a:latin typeface="+mj-lt"/>
              </a:rPr>
              <a:t>propusnost</a:t>
            </a:r>
            <a:r>
              <a:rPr lang="hr-HR" sz="2600" dirty="0">
                <a:latin typeface="+mj-lt"/>
              </a:rPr>
              <a:t> (debljina) </a:t>
            </a:r>
            <a:r>
              <a:rPr lang="hr-HR" sz="2600" b="1" dirty="0">
                <a:latin typeface="+mj-lt"/>
              </a:rPr>
              <a:t>vodova</a:t>
            </a:r>
            <a:r>
              <a:rPr lang="hr-HR" sz="2600" dirty="0">
                <a:latin typeface="+mj-lt"/>
              </a:rPr>
              <a:t> između </a:t>
            </a:r>
            <a:r>
              <a:rPr lang="hr-HR" sz="2600" b="1" dirty="0">
                <a:latin typeface="+mj-lt"/>
              </a:rPr>
              <a:t>RAM-a</a:t>
            </a:r>
            <a:r>
              <a:rPr lang="hr-HR" sz="2600" dirty="0">
                <a:latin typeface="+mj-lt"/>
              </a:rPr>
              <a:t> i </a:t>
            </a:r>
            <a:r>
              <a:rPr lang="hr-HR" sz="2600" b="1" dirty="0">
                <a:latin typeface="+mj-lt"/>
              </a:rPr>
              <a:t>procesora</a:t>
            </a:r>
            <a:r>
              <a:rPr lang="hr-HR" sz="2600" dirty="0">
                <a:latin typeface="+mj-lt"/>
              </a:rPr>
              <a:t>.</a:t>
            </a:r>
          </a:p>
        </p:txBody>
      </p:sp>
      <p:grpSp>
        <p:nvGrpSpPr>
          <p:cNvPr id="109" name="Grupa 108">
            <a:extLst>
              <a:ext uri="{FF2B5EF4-FFF2-40B4-BE49-F238E27FC236}">
                <a16:creationId xmlns:a16="http://schemas.microsoft.com/office/drawing/2014/main" id="{4BE05C12-7FA9-4D2E-B341-76391B5760E4}"/>
              </a:ext>
            </a:extLst>
          </p:cNvPr>
          <p:cNvGrpSpPr/>
          <p:nvPr/>
        </p:nvGrpSpPr>
        <p:grpSpPr>
          <a:xfrm>
            <a:off x="3752165" y="3127171"/>
            <a:ext cx="8511500" cy="182164"/>
            <a:chOff x="2019256" y="5592189"/>
            <a:chExt cx="8511500" cy="182164"/>
          </a:xfrm>
        </p:grpSpPr>
        <p:grpSp>
          <p:nvGrpSpPr>
            <p:cNvPr id="110" name="Grupa 109">
              <a:extLst>
                <a:ext uri="{FF2B5EF4-FFF2-40B4-BE49-F238E27FC236}">
                  <a16:creationId xmlns:a16="http://schemas.microsoft.com/office/drawing/2014/main" id="{875CD7D9-2161-4EAE-9A7B-3F235E1D04B0}"/>
                </a:ext>
              </a:extLst>
            </p:cNvPr>
            <p:cNvGrpSpPr/>
            <p:nvPr/>
          </p:nvGrpSpPr>
          <p:grpSpPr>
            <a:xfrm>
              <a:off x="7686756" y="5592189"/>
              <a:ext cx="2844000" cy="182164"/>
              <a:chOff x="8174437" y="5566789"/>
              <a:chExt cx="2779965" cy="182164"/>
            </a:xfrm>
          </p:grpSpPr>
          <p:pic>
            <p:nvPicPr>
              <p:cNvPr id="119" name="Picture 2" descr="Digitalizacija TV signala">
                <a:extLst>
                  <a:ext uri="{FF2B5EF4-FFF2-40B4-BE49-F238E27FC236}">
                    <a16:creationId xmlns:a16="http://schemas.microsoft.com/office/drawing/2014/main" id="{94C4B7EE-5092-4C34-B73A-82D2C19AFF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34" t="82560" r="25995" b="5849"/>
              <a:stretch/>
            </p:blipFill>
            <p:spPr bwMode="auto">
              <a:xfrm>
                <a:off x="8174437" y="5566789"/>
                <a:ext cx="939355" cy="1821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" name="Picture 2" descr="Digitalizacija TV signala">
                <a:extLst>
                  <a:ext uri="{FF2B5EF4-FFF2-40B4-BE49-F238E27FC236}">
                    <a16:creationId xmlns:a16="http://schemas.microsoft.com/office/drawing/2014/main" id="{93084339-BEF1-4CF9-BCDC-E91DA4E5C1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34" t="82560" r="25995" b="5849"/>
              <a:stretch/>
            </p:blipFill>
            <p:spPr bwMode="auto">
              <a:xfrm flipH="1">
                <a:off x="9113792" y="5566789"/>
                <a:ext cx="939355" cy="1821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" name="Picture 2" descr="Digitalizacija TV signala">
                <a:extLst>
                  <a:ext uri="{FF2B5EF4-FFF2-40B4-BE49-F238E27FC236}">
                    <a16:creationId xmlns:a16="http://schemas.microsoft.com/office/drawing/2014/main" id="{D2516928-8027-49E4-B6A0-9D68E47EBD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34" t="82560" r="25995" b="5849"/>
              <a:stretch/>
            </p:blipFill>
            <p:spPr bwMode="auto">
              <a:xfrm flipH="1">
                <a:off x="10015047" y="5566789"/>
                <a:ext cx="939355" cy="1821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1" name="Grupa 110">
              <a:extLst>
                <a:ext uri="{FF2B5EF4-FFF2-40B4-BE49-F238E27FC236}">
                  <a16:creationId xmlns:a16="http://schemas.microsoft.com/office/drawing/2014/main" id="{81F49FF4-5824-4DF0-8437-9962EF6AFE2A}"/>
                </a:ext>
              </a:extLst>
            </p:cNvPr>
            <p:cNvGrpSpPr/>
            <p:nvPr/>
          </p:nvGrpSpPr>
          <p:grpSpPr>
            <a:xfrm>
              <a:off x="4845663" y="5592189"/>
              <a:ext cx="2844000" cy="182164"/>
              <a:chOff x="8174437" y="5566789"/>
              <a:chExt cx="2779965" cy="182164"/>
            </a:xfrm>
          </p:grpSpPr>
          <p:pic>
            <p:nvPicPr>
              <p:cNvPr id="116" name="Picture 2" descr="Digitalizacija TV signala">
                <a:extLst>
                  <a:ext uri="{FF2B5EF4-FFF2-40B4-BE49-F238E27FC236}">
                    <a16:creationId xmlns:a16="http://schemas.microsoft.com/office/drawing/2014/main" id="{81E2897B-F4D8-4C31-AC86-0FAC3E4708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34" t="82560" r="25995" b="5849"/>
              <a:stretch/>
            </p:blipFill>
            <p:spPr bwMode="auto">
              <a:xfrm>
                <a:off x="8174437" y="5566789"/>
                <a:ext cx="939355" cy="1821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2" descr="Digitalizacija TV signala">
                <a:extLst>
                  <a:ext uri="{FF2B5EF4-FFF2-40B4-BE49-F238E27FC236}">
                    <a16:creationId xmlns:a16="http://schemas.microsoft.com/office/drawing/2014/main" id="{6AC0F3B1-B235-408C-AB72-49B5180B81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34" t="82560" r="25995" b="5849"/>
              <a:stretch/>
            </p:blipFill>
            <p:spPr bwMode="auto">
              <a:xfrm flipH="1">
                <a:off x="9113792" y="5566789"/>
                <a:ext cx="939355" cy="1821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" name="Picture 2" descr="Digitalizacija TV signala">
                <a:extLst>
                  <a:ext uri="{FF2B5EF4-FFF2-40B4-BE49-F238E27FC236}">
                    <a16:creationId xmlns:a16="http://schemas.microsoft.com/office/drawing/2014/main" id="{15C07BA1-785A-4BAA-A1D1-C0038CABBC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34" t="82560" r="25995" b="5849"/>
              <a:stretch/>
            </p:blipFill>
            <p:spPr bwMode="auto">
              <a:xfrm flipH="1">
                <a:off x="10015047" y="5566789"/>
                <a:ext cx="939355" cy="1821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2" name="Grupa 111">
              <a:extLst>
                <a:ext uri="{FF2B5EF4-FFF2-40B4-BE49-F238E27FC236}">
                  <a16:creationId xmlns:a16="http://schemas.microsoft.com/office/drawing/2014/main" id="{D9FAC956-7895-42C2-BE3A-65EC0E196D53}"/>
                </a:ext>
              </a:extLst>
            </p:cNvPr>
            <p:cNvGrpSpPr/>
            <p:nvPr/>
          </p:nvGrpSpPr>
          <p:grpSpPr>
            <a:xfrm>
              <a:off x="2019256" y="5592189"/>
              <a:ext cx="2844000" cy="182164"/>
              <a:chOff x="8174437" y="5566789"/>
              <a:chExt cx="2779965" cy="182164"/>
            </a:xfrm>
          </p:grpSpPr>
          <p:pic>
            <p:nvPicPr>
              <p:cNvPr id="113" name="Picture 2" descr="Digitalizacija TV signala">
                <a:extLst>
                  <a:ext uri="{FF2B5EF4-FFF2-40B4-BE49-F238E27FC236}">
                    <a16:creationId xmlns:a16="http://schemas.microsoft.com/office/drawing/2014/main" id="{D8FCB10B-E92D-4393-8DC8-4643F7E82D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34" t="82560" r="25995" b="5849"/>
              <a:stretch/>
            </p:blipFill>
            <p:spPr bwMode="auto">
              <a:xfrm>
                <a:off x="8174437" y="5566789"/>
                <a:ext cx="939355" cy="1821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" name="Picture 2" descr="Digitalizacija TV signala">
                <a:extLst>
                  <a:ext uri="{FF2B5EF4-FFF2-40B4-BE49-F238E27FC236}">
                    <a16:creationId xmlns:a16="http://schemas.microsoft.com/office/drawing/2014/main" id="{BABB1F2F-31AB-402A-8D7E-3A348584A8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34" t="82560" r="25995" b="5849"/>
              <a:stretch/>
            </p:blipFill>
            <p:spPr bwMode="auto">
              <a:xfrm flipH="1">
                <a:off x="9113792" y="5566789"/>
                <a:ext cx="939355" cy="1821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" name="Picture 2" descr="Digitalizacija TV signala">
                <a:extLst>
                  <a:ext uri="{FF2B5EF4-FFF2-40B4-BE49-F238E27FC236}">
                    <a16:creationId xmlns:a16="http://schemas.microsoft.com/office/drawing/2014/main" id="{1618EC2F-28C8-4026-855B-9E64563EAA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34" t="82560" r="25995" b="5849"/>
              <a:stretch/>
            </p:blipFill>
            <p:spPr bwMode="auto">
              <a:xfrm flipH="1">
                <a:off x="10015047" y="5566789"/>
                <a:ext cx="939355" cy="1821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2" name="Grupa 121">
            <a:extLst>
              <a:ext uri="{FF2B5EF4-FFF2-40B4-BE49-F238E27FC236}">
                <a16:creationId xmlns:a16="http://schemas.microsoft.com/office/drawing/2014/main" id="{9A41DE0F-39AF-4873-8403-1A2D135E8A38}"/>
              </a:ext>
            </a:extLst>
          </p:cNvPr>
          <p:cNvGrpSpPr/>
          <p:nvPr/>
        </p:nvGrpSpPr>
        <p:grpSpPr>
          <a:xfrm>
            <a:off x="3752165" y="3533517"/>
            <a:ext cx="8511500" cy="182164"/>
            <a:chOff x="2019256" y="5592189"/>
            <a:chExt cx="8511500" cy="182164"/>
          </a:xfrm>
        </p:grpSpPr>
        <p:grpSp>
          <p:nvGrpSpPr>
            <p:cNvPr id="123" name="Grupa 122">
              <a:extLst>
                <a:ext uri="{FF2B5EF4-FFF2-40B4-BE49-F238E27FC236}">
                  <a16:creationId xmlns:a16="http://schemas.microsoft.com/office/drawing/2014/main" id="{BE2737A2-7FB1-4D99-8219-590A33E5926C}"/>
                </a:ext>
              </a:extLst>
            </p:cNvPr>
            <p:cNvGrpSpPr/>
            <p:nvPr/>
          </p:nvGrpSpPr>
          <p:grpSpPr>
            <a:xfrm>
              <a:off x="7686756" y="5592189"/>
              <a:ext cx="2844000" cy="182164"/>
              <a:chOff x="8174437" y="5566789"/>
              <a:chExt cx="2779965" cy="182164"/>
            </a:xfrm>
          </p:grpSpPr>
          <p:pic>
            <p:nvPicPr>
              <p:cNvPr id="132" name="Picture 2" descr="Digitalizacija TV signala">
                <a:extLst>
                  <a:ext uri="{FF2B5EF4-FFF2-40B4-BE49-F238E27FC236}">
                    <a16:creationId xmlns:a16="http://schemas.microsoft.com/office/drawing/2014/main" id="{45300805-F148-43F3-94FA-4052EF8D01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34" t="82560" r="25995" b="5849"/>
              <a:stretch/>
            </p:blipFill>
            <p:spPr bwMode="auto">
              <a:xfrm>
                <a:off x="8174437" y="5566789"/>
                <a:ext cx="939355" cy="1821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2" descr="Digitalizacija TV signala">
                <a:extLst>
                  <a:ext uri="{FF2B5EF4-FFF2-40B4-BE49-F238E27FC236}">
                    <a16:creationId xmlns:a16="http://schemas.microsoft.com/office/drawing/2014/main" id="{36310988-83E0-438C-9F3D-F9318B70B8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34" t="82560" r="25995" b="5849"/>
              <a:stretch/>
            </p:blipFill>
            <p:spPr bwMode="auto">
              <a:xfrm flipH="1">
                <a:off x="9113792" y="5566789"/>
                <a:ext cx="939355" cy="1821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" name="Picture 2" descr="Digitalizacija TV signala">
                <a:extLst>
                  <a:ext uri="{FF2B5EF4-FFF2-40B4-BE49-F238E27FC236}">
                    <a16:creationId xmlns:a16="http://schemas.microsoft.com/office/drawing/2014/main" id="{9B103065-F7A1-4762-92F4-8A2A493ADE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34" t="82560" r="25995" b="5849"/>
              <a:stretch/>
            </p:blipFill>
            <p:spPr bwMode="auto">
              <a:xfrm flipH="1">
                <a:off x="10015047" y="5566789"/>
                <a:ext cx="939355" cy="1821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4" name="Grupa 123">
              <a:extLst>
                <a:ext uri="{FF2B5EF4-FFF2-40B4-BE49-F238E27FC236}">
                  <a16:creationId xmlns:a16="http://schemas.microsoft.com/office/drawing/2014/main" id="{25F4D5DA-7741-42DF-9F9D-0141A803EA3C}"/>
                </a:ext>
              </a:extLst>
            </p:cNvPr>
            <p:cNvGrpSpPr/>
            <p:nvPr/>
          </p:nvGrpSpPr>
          <p:grpSpPr>
            <a:xfrm>
              <a:off x="4845663" y="5592189"/>
              <a:ext cx="2844000" cy="182164"/>
              <a:chOff x="8174437" y="5566789"/>
              <a:chExt cx="2779965" cy="182164"/>
            </a:xfrm>
          </p:grpSpPr>
          <p:pic>
            <p:nvPicPr>
              <p:cNvPr id="129" name="Picture 2" descr="Digitalizacija TV signala">
                <a:extLst>
                  <a:ext uri="{FF2B5EF4-FFF2-40B4-BE49-F238E27FC236}">
                    <a16:creationId xmlns:a16="http://schemas.microsoft.com/office/drawing/2014/main" id="{DF2CBE67-E5B3-4CF8-A39F-B4E7A76E5F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34" t="82560" r="25995" b="5849"/>
              <a:stretch/>
            </p:blipFill>
            <p:spPr bwMode="auto">
              <a:xfrm>
                <a:off x="8174437" y="5566789"/>
                <a:ext cx="939355" cy="1821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2" descr="Digitalizacija TV signala">
                <a:extLst>
                  <a:ext uri="{FF2B5EF4-FFF2-40B4-BE49-F238E27FC236}">
                    <a16:creationId xmlns:a16="http://schemas.microsoft.com/office/drawing/2014/main" id="{989654B1-FD48-4410-BC80-E76DFDDC85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34" t="82560" r="25995" b="5849"/>
              <a:stretch/>
            </p:blipFill>
            <p:spPr bwMode="auto">
              <a:xfrm flipH="1">
                <a:off x="9113792" y="5566789"/>
                <a:ext cx="939355" cy="1821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2" descr="Digitalizacija TV signala">
                <a:extLst>
                  <a:ext uri="{FF2B5EF4-FFF2-40B4-BE49-F238E27FC236}">
                    <a16:creationId xmlns:a16="http://schemas.microsoft.com/office/drawing/2014/main" id="{E96457C4-4A94-43FE-835C-0A0C815174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34" t="82560" r="25995" b="5849"/>
              <a:stretch/>
            </p:blipFill>
            <p:spPr bwMode="auto">
              <a:xfrm flipH="1">
                <a:off x="10015047" y="5566789"/>
                <a:ext cx="939355" cy="1821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5" name="Grupa 124">
              <a:extLst>
                <a:ext uri="{FF2B5EF4-FFF2-40B4-BE49-F238E27FC236}">
                  <a16:creationId xmlns:a16="http://schemas.microsoft.com/office/drawing/2014/main" id="{8EF5011F-0C3E-45C6-B539-23FBC2976EE4}"/>
                </a:ext>
              </a:extLst>
            </p:cNvPr>
            <p:cNvGrpSpPr/>
            <p:nvPr/>
          </p:nvGrpSpPr>
          <p:grpSpPr>
            <a:xfrm>
              <a:off x="2019256" y="5592189"/>
              <a:ext cx="2844000" cy="182164"/>
              <a:chOff x="8174437" y="5566789"/>
              <a:chExt cx="2779965" cy="182164"/>
            </a:xfrm>
          </p:grpSpPr>
          <p:pic>
            <p:nvPicPr>
              <p:cNvPr id="126" name="Picture 2" descr="Digitalizacija TV signala">
                <a:extLst>
                  <a:ext uri="{FF2B5EF4-FFF2-40B4-BE49-F238E27FC236}">
                    <a16:creationId xmlns:a16="http://schemas.microsoft.com/office/drawing/2014/main" id="{B758B940-FEFC-438A-9DD6-799E4BC092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34" t="82560" r="25995" b="5849"/>
              <a:stretch/>
            </p:blipFill>
            <p:spPr bwMode="auto">
              <a:xfrm>
                <a:off x="8174437" y="5566789"/>
                <a:ext cx="939355" cy="1821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" name="Picture 2" descr="Digitalizacija TV signala">
                <a:extLst>
                  <a:ext uri="{FF2B5EF4-FFF2-40B4-BE49-F238E27FC236}">
                    <a16:creationId xmlns:a16="http://schemas.microsoft.com/office/drawing/2014/main" id="{159C122A-02F2-46F8-B228-F914E9F1BD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34" t="82560" r="25995" b="5849"/>
              <a:stretch/>
            </p:blipFill>
            <p:spPr bwMode="auto">
              <a:xfrm flipH="1">
                <a:off x="9113792" y="5566789"/>
                <a:ext cx="939355" cy="1821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" name="Picture 2" descr="Digitalizacija TV signala">
                <a:extLst>
                  <a:ext uri="{FF2B5EF4-FFF2-40B4-BE49-F238E27FC236}">
                    <a16:creationId xmlns:a16="http://schemas.microsoft.com/office/drawing/2014/main" id="{98300DB6-858A-4039-8E24-E9EE7D4C74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34" t="82560" r="25995" b="5849"/>
              <a:stretch/>
            </p:blipFill>
            <p:spPr bwMode="auto">
              <a:xfrm flipH="1">
                <a:off x="10015047" y="5566789"/>
                <a:ext cx="939355" cy="1821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5" name="Pravokutnik 134">
            <a:extLst>
              <a:ext uri="{FF2B5EF4-FFF2-40B4-BE49-F238E27FC236}">
                <a16:creationId xmlns:a16="http://schemas.microsoft.com/office/drawing/2014/main" id="{7CCD83B6-37AE-43DC-B981-0A43D0110A2F}"/>
              </a:ext>
            </a:extLst>
          </p:cNvPr>
          <p:cNvSpPr/>
          <p:nvPr/>
        </p:nvSpPr>
        <p:spPr>
          <a:xfrm>
            <a:off x="5120685" y="2869209"/>
            <a:ext cx="761483" cy="1214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6" name="Pravokutnik 135">
            <a:extLst>
              <a:ext uri="{FF2B5EF4-FFF2-40B4-BE49-F238E27FC236}">
                <a16:creationId xmlns:a16="http://schemas.microsoft.com/office/drawing/2014/main" id="{D935E66E-B277-4131-92E9-B9AFE76F708D}"/>
              </a:ext>
            </a:extLst>
          </p:cNvPr>
          <p:cNvSpPr/>
          <p:nvPr/>
        </p:nvSpPr>
        <p:spPr>
          <a:xfrm>
            <a:off x="10982203" y="2869209"/>
            <a:ext cx="1209798" cy="1214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7" name="Picture 2" descr="Intel CD8067303286804 procesor (cpu) u ladici Intel® Core™ i9 i9-7900X 10 x  3. | Conrad.hr">
            <a:extLst>
              <a:ext uri="{FF2B5EF4-FFF2-40B4-BE49-F238E27FC236}">
                <a16:creationId xmlns:a16="http://schemas.microsoft.com/office/drawing/2014/main" id="{1231F898-F6D3-4A4E-BC3F-91DFC46A6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723">
            <a:off x="10682695" y="3020185"/>
            <a:ext cx="1590566" cy="121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Pravokutnik 137">
            <a:extLst>
              <a:ext uri="{FF2B5EF4-FFF2-40B4-BE49-F238E27FC236}">
                <a16:creationId xmlns:a16="http://schemas.microsoft.com/office/drawing/2014/main" id="{4769B868-F90C-4189-9DE7-3F529CD3ACF3}"/>
              </a:ext>
            </a:extLst>
          </p:cNvPr>
          <p:cNvSpPr/>
          <p:nvPr/>
        </p:nvSpPr>
        <p:spPr>
          <a:xfrm>
            <a:off x="5105401" y="2869208"/>
            <a:ext cx="5868528" cy="1214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9" name="Slika 138">
            <a:extLst>
              <a:ext uri="{FF2B5EF4-FFF2-40B4-BE49-F238E27FC236}">
                <a16:creationId xmlns:a16="http://schemas.microsoft.com/office/drawing/2014/main" id="{836AB282-A230-4F0A-BB59-B58E635CF9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3432" b="25784"/>
          <a:stretch/>
        </p:blipFill>
        <p:spPr>
          <a:xfrm>
            <a:off x="5876555" y="3097675"/>
            <a:ext cx="3712876" cy="942781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9C736B47-B127-4045-B533-9CD1ABA3E9ED}"/>
              </a:ext>
            </a:extLst>
          </p:cNvPr>
          <p:cNvSpPr/>
          <p:nvPr/>
        </p:nvSpPr>
        <p:spPr>
          <a:xfrm>
            <a:off x="1130941" y="2875726"/>
            <a:ext cx="3996000" cy="540000"/>
          </a:xfrm>
          <a:prstGeom prst="rect">
            <a:avLst/>
          </a:prstGeom>
          <a:solidFill>
            <a:srgbClr val="B48B2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tlCol="0" anchor="t" anchorCtr="0"/>
          <a:lstStyle/>
          <a:p>
            <a:r>
              <a:rPr lang="hr-HR" sz="1600" b="1" dirty="0">
                <a:solidFill>
                  <a:schemeClr val="bg1"/>
                </a:solidFill>
                <a:latin typeface="+mj-lt"/>
              </a:rPr>
              <a:t>UPRAVLJAČKA JEDINICA</a:t>
            </a:r>
          </a:p>
          <a:p>
            <a:r>
              <a:rPr lang="hr-HR" sz="1600" dirty="0">
                <a:solidFill>
                  <a:schemeClr val="bg1"/>
                </a:solidFill>
                <a:latin typeface="+mj-lt"/>
              </a:rPr>
              <a:t>Upravlja radom procesora</a:t>
            </a:r>
          </a:p>
        </p:txBody>
      </p:sp>
      <p:sp>
        <p:nvSpPr>
          <p:cNvPr id="48" name="Pravokutnik 47">
            <a:extLst>
              <a:ext uri="{FF2B5EF4-FFF2-40B4-BE49-F238E27FC236}">
                <a16:creationId xmlns:a16="http://schemas.microsoft.com/office/drawing/2014/main" id="{0C2F2881-98D1-4A3A-912F-C7403FE31C5D}"/>
              </a:ext>
            </a:extLst>
          </p:cNvPr>
          <p:cNvSpPr/>
          <p:nvPr/>
        </p:nvSpPr>
        <p:spPr>
          <a:xfrm>
            <a:off x="1130941" y="3456387"/>
            <a:ext cx="3996000" cy="136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tlCol="0" anchor="t" anchorCtr="0"/>
          <a:lstStyle/>
          <a:p>
            <a:r>
              <a:rPr lang="hr-HR" sz="1600" b="1" dirty="0">
                <a:solidFill>
                  <a:schemeClr val="tx1"/>
                </a:solidFill>
                <a:latin typeface="+mj-lt"/>
              </a:rPr>
              <a:t>ARITMETIČKO LOGIČKA JEDINICA - ALU</a:t>
            </a:r>
          </a:p>
          <a:p>
            <a:r>
              <a:rPr lang="hr-HR" sz="1600" dirty="0">
                <a:solidFill>
                  <a:schemeClr val="tx1"/>
                </a:solidFill>
                <a:latin typeface="+mj-lt"/>
              </a:rPr>
              <a:t>Izvodi osnovne operacije s podacima koje uzima iz REGISTRA:</a:t>
            </a:r>
          </a:p>
          <a:p>
            <a:r>
              <a:rPr lang="hr-HR" sz="1600" dirty="0">
                <a:solidFill>
                  <a:schemeClr val="tx1"/>
                </a:solidFill>
                <a:latin typeface="+mj-lt"/>
              </a:rPr>
              <a:t>ARITMETIČKE (+, - x i / )  i LOGIČKE (I, ILI i NE)</a:t>
            </a:r>
          </a:p>
        </p:txBody>
      </p:sp>
      <p:graphicFrame>
        <p:nvGraphicFramePr>
          <p:cNvPr id="56" name="Tablica 55">
            <a:extLst>
              <a:ext uri="{FF2B5EF4-FFF2-40B4-BE49-F238E27FC236}">
                <a16:creationId xmlns:a16="http://schemas.microsoft.com/office/drawing/2014/main" id="{89246C88-1B65-47CB-9CF5-5D84C8D500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836018"/>
              </p:ext>
            </p:extLst>
          </p:nvPr>
        </p:nvGraphicFramePr>
        <p:xfrm>
          <a:off x="1158461" y="5794665"/>
          <a:ext cx="97810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63">
                  <a:extLst>
                    <a:ext uri="{9D8B030D-6E8A-4147-A177-3AD203B41FA5}">
                      <a16:colId xmlns:a16="http://schemas.microsoft.com/office/drawing/2014/main" val="1226040526"/>
                    </a:ext>
                  </a:extLst>
                </a:gridCol>
                <a:gridCol w="122263">
                  <a:extLst>
                    <a:ext uri="{9D8B030D-6E8A-4147-A177-3AD203B41FA5}">
                      <a16:colId xmlns:a16="http://schemas.microsoft.com/office/drawing/2014/main" val="3396338293"/>
                    </a:ext>
                  </a:extLst>
                </a:gridCol>
                <a:gridCol w="122263">
                  <a:extLst>
                    <a:ext uri="{9D8B030D-6E8A-4147-A177-3AD203B41FA5}">
                      <a16:colId xmlns:a16="http://schemas.microsoft.com/office/drawing/2014/main" val="3002707759"/>
                    </a:ext>
                  </a:extLst>
                </a:gridCol>
                <a:gridCol w="122263">
                  <a:extLst>
                    <a:ext uri="{9D8B030D-6E8A-4147-A177-3AD203B41FA5}">
                      <a16:colId xmlns:a16="http://schemas.microsoft.com/office/drawing/2014/main" val="2095273070"/>
                    </a:ext>
                  </a:extLst>
                </a:gridCol>
                <a:gridCol w="122263">
                  <a:extLst>
                    <a:ext uri="{9D8B030D-6E8A-4147-A177-3AD203B41FA5}">
                      <a16:colId xmlns:a16="http://schemas.microsoft.com/office/drawing/2014/main" val="3216500919"/>
                    </a:ext>
                  </a:extLst>
                </a:gridCol>
                <a:gridCol w="122263">
                  <a:extLst>
                    <a:ext uri="{9D8B030D-6E8A-4147-A177-3AD203B41FA5}">
                      <a16:colId xmlns:a16="http://schemas.microsoft.com/office/drawing/2014/main" val="3957533377"/>
                    </a:ext>
                  </a:extLst>
                </a:gridCol>
                <a:gridCol w="122263">
                  <a:extLst>
                    <a:ext uri="{9D8B030D-6E8A-4147-A177-3AD203B41FA5}">
                      <a16:colId xmlns:a16="http://schemas.microsoft.com/office/drawing/2014/main" val="389865039"/>
                    </a:ext>
                  </a:extLst>
                </a:gridCol>
                <a:gridCol w="122263">
                  <a:extLst>
                    <a:ext uri="{9D8B030D-6E8A-4147-A177-3AD203B41FA5}">
                      <a16:colId xmlns:a16="http://schemas.microsoft.com/office/drawing/2014/main" val="3054719370"/>
                    </a:ext>
                  </a:extLst>
                </a:gridCol>
              </a:tblGrid>
              <a:tr h="167113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556753"/>
                  </a:ext>
                </a:extLst>
              </a:tr>
              <a:tr h="167113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18569"/>
                  </a:ext>
                </a:extLst>
              </a:tr>
              <a:tr h="167113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42929"/>
                  </a:ext>
                </a:extLst>
              </a:tr>
              <a:tr h="167113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895140"/>
                  </a:ext>
                </a:extLst>
              </a:tr>
              <a:tr h="167113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361433"/>
                  </a:ext>
                </a:extLst>
              </a:tr>
            </a:tbl>
          </a:graphicData>
        </a:graphic>
      </p:graphicFrame>
      <p:graphicFrame>
        <p:nvGraphicFramePr>
          <p:cNvPr id="57" name="Tablica 56">
            <a:extLst>
              <a:ext uri="{FF2B5EF4-FFF2-40B4-BE49-F238E27FC236}">
                <a16:creationId xmlns:a16="http://schemas.microsoft.com/office/drawing/2014/main" id="{D1F0C659-E928-443E-A243-0BCF313D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635106"/>
              </p:ext>
            </p:extLst>
          </p:nvPr>
        </p:nvGraphicFramePr>
        <p:xfrm>
          <a:off x="2135353" y="5794665"/>
          <a:ext cx="97810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63">
                  <a:extLst>
                    <a:ext uri="{9D8B030D-6E8A-4147-A177-3AD203B41FA5}">
                      <a16:colId xmlns:a16="http://schemas.microsoft.com/office/drawing/2014/main" val="1226040526"/>
                    </a:ext>
                  </a:extLst>
                </a:gridCol>
                <a:gridCol w="122263">
                  <a:extLst>
                    <a:ext uri="{9D8B030D-6E8A-4147-A177-3AD203B41FA5}">
                      <a16:colId xmlns:a16="http://schemas.microsoft.com/office/drawing/2014/main" val="3396338293"/>
                    </a:ext>
                  </a:extLst>
                </a:gridCol>
                <a:gridCol w="122263">
                  <a:extLst>
                    <a:ext uri="{9D8B030D-6E8A-4147-A177-3AD203B41FA5}">
                      <a16:colId xmlns:a16="http://schemas.microsoft.com/office/drawing/2014/main" val="3002707759"/>
                    </a:ext>
                  </a:extLst>
                </a:gridCol>
                <a:gridCol w="122263">
                  <a:extLst>
                    <a:ext uri="{9D8B030D-6E8A-4147-A177-3AD203B41FA5}">
                      <a16:colId xmlns:a16="http://schemas.microsoft.com/office/drawing/2014/main" val="2095273070"/>
                    </a:ext>
                  </a:extLst>
                </a:gridCol>
                <a:gridCol w="122263">
                  <a:extLst>
                    <a:ext uri="{9D8B030D-6E8A-4147-A177-3AD203B41FA5}">
                      <a16:colId xmlns:a16="http://schemas.microsoft.com/office/drawing/2014/main" val="3216500919"/>
                    </a:ext>
                  </a:extLst>
                </a:gridCol>
                <a:gridCol w="122263">
                  <a:extLst>
                    <a:ext uri="{9D8B030D-6E8A-4147-A177-3AD203B41FA5}">
                      <a16:colId xmlns:a16="http://schemas.microsoft.com/office/drawing/2014/main" val="3957533377"/>
                    </a:ext>
                  </a:extLst>
                </a:gridCol>
                <a:gridCol w="122263">
                  <a:extLst>
                    <a:ext uri="{9D8B030D-6E8A-4147-A177-3AD203B41FA5}">
                      <a16:colId xmlns:a16="http://schemas.microsoft.com/office/drawing/2014/main" val="389865039"/>
                    </a:ext>
                  </a:extLst>
                </a:gridCol>
                <a:gridCol w="122263">
                  <a:extLst>
                    <a:ext uri="{9D8B030D-6E8A-4147-A177-3AD203B41FA5}">
                      <a16:colId xmlns:a16="http://schemas.microsoft.com/office/drawing/2014/main" val="3054719370"/>
                    </a:ext>
                  </a:extLst>
                </a:gridCol>
              </a:tblGrid>
              <a:tr h="167113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556753"/>
                  </a:ext>
                </a:extLst>
              </a:tr>
              <a:tr h="167113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18569"/>
                  </a:ext>
                </a:extLst>
              </a:tr>
              <a:tr h="167113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42929"/>
                  </a:ext>
                </a:extLst>
              </a:tr>
              <a:tr h="167113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895140"/>
                  </a:ext>
                </a:extLst>
              </a:tr>
              <a:tr h="167113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361433"/>
                  </a:ext>
                </a:extLst>
              </a:tr>
            </a:tbl>
          </a:graphicData>
        </a:graphic>
      </p:graphicFrame>
      <p:graphicFrame>
        <p:nvGraphicFramePr>
          <p:cNvPr id="58" name="Tablica 57">
            <a:extLst>
              <a:ext uri="{FF2B5EF4-FFF2-40B4-BE49-F238E27FC236}">
                <a16:creationId xmlns:a16="http://schemas.microsoft.com/office/drawing/2014/main" id="{C1D6B8BF-0C12-4C72-825C-89BA2E98F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109313"/>
              </p:ext>
            </p:extLst>
          </p:nvPr>
        </p:nvGraphicFramePr>
        <p:xfrm>
          <a:off x="3112245" y="5794665"/>
          <a:ext cx="97810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63">
                  <a:extLst>
                    <a:ext uri="{9D8B030D-6E8A-4147-A177-3AD203B41FA5}">
                      <a16:colId xmlns:a16="http://schemas.microsoft.com/office/drawing/2014/main" val="1226040526"/>
                    </a:ext>
                  </a:extLst>
                </a:gridCol>
                <a:gridCol w="122263">
                  <a:extLst>
                    <a:ext uri="{9D8B030D-6E8A-4147-A177-3AD203B41FA5}">
                      <a16:colId xmlns:a16="http://schemas.microsoft.com/office/drawing/2014/main" val="3396338293"/>
                    </a:ext>
                  </a:extLst>
                </a:gridCol>
                <a:gridCol w="122263">
                  <a:extLst>
                    <a:ext uri="{9D8B030D-6E8A-4147-A177-3AD203B41FA5}">
                      <a16:colId xmlns:a16="http://schemas.microsoft.com/office/drawing/2014/main" val="3002707759"/>
                    </a:ext>
                  </a:extLst>
                </a:gridCol>
                <a:gridCol w="122263">
                  <a:extLst>
                    <a:ext uri="{9D8B030D-6E8A-4147-A177-3AD203B41FA5}">
                      <a16:colId xmlns:a16="http://schemas.microsoft.com/office/drawing/2014/main" val="2095273070"/>
                    </a:ext>
                  </a:extLst>
                </a:gridCol>
                <a:gridCol w="122263">
                  <a:extLst>
                    <a:ext uri="{9D8B030D-6E8A-4147-A177-3AD203B41FA5}">
                      <a16:colId xmlns:a16="http://schemas.microsoft.com/office/drawing/2014/main" val="3216500919"/>
                    </a:ext>
                  </a:extLst>
                </a:gridCol>
                <a:gridCol w="122263">
                  <a:extLst>
                    <a:ext uri="{9D8B030D-6E8A-4147-A177-3AD203B41FA5}">
                      <a16:colId xmlns:a16="http://schemas.microsoft.com/office/drawing/2014/main" val="3957533377"/>
                    </a:ext>
                  </a:extLst>
                </a:gridCol>
                <a:gridCol w="122263">
                  <a:extLst>
                    <a:ext uri="{9D8B030D-6E8A-4147-A177-3AD203B41FA5}">
                      <a16:colId xmlns:a16="http://schemas.microsoft.com/office/drawing/2014/main" val="389865039"/>
                    </a:ext>
                  </a:extLst>
                </a:gridCol>
                <a:gridCol w="122263">
                  <a:extLst>
                    <a:ext uri="{9D8B030D-6E8A-4147-A177-3AD203B41FA5}">
                      <a16:colId xmlns:a16="http://schemas.microsoft.com/office/drawing/2014/main" val="3054719370"/>
                    </a:ext>
                  </a:extLst>
                </a:gridCol>
              </a:tblGrid>
              <a:tr h="167113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556753"/>
                  </a:ext>
                </a:extLst>
              </a:tr>
              <a:tr h="167113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18569"/>
                  </a:ext>
                </a:extLst>
              </a:tr>
              <a:tr h="167113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42929"/>
                  </a:ext>
                </a:extLst>
              </a:tr>
              <a:tr h="167113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895140"/>
                  </a:ext>
                </a:extLst>
              </a:tr>
              <a:tr h="167113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361433"/>
                  </a:ext>
                </a:extLst>
              </a:tr>
            </a:tbl>
          </a:graphicData>
        </a:graphic>
      </p:graphicFrame>
      <p:graphicFrame>
        <p:nvGraphicFramePr>
          <p:cNvPr id="59" name="Tablica 58">
            <a:extLst>
              <a:ext uri="{FF2B5EF4-FFF2-40B4-BE49-F238E27FC236}">
                <a16:creationId xmlns:a16="http://schemas.microsoft.com/office/drawing/2014/main" id="{61AE8893-6A2B-40CD-8D1D-BE018D986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936906"/>
              </p:ext>
            </p:extLst>
          </p:nvPr>
        </p:nvGraphicFramePr>
        <p:xfrm>
          <a:off x="4089137" y="5794665"/>
          <a:ext cx="97810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63">
                  <a:extLst>
                    <a:ext uri="{9D8B030D-6E8A-4147-A177-3AD203B41FA5}">
                      <a16:colId xmlns:a16="http://schemas.microsoft.com/office/drawing/2014/main" val="1226040526"/>
                    </a:ext>
                  </a:extLst>
                </a:gridCol>
                <a:gridCol w="122263">
                  <a:extLst>
                    <a:ext uri="{9D8B030D-6E8A-4147-A177-3AD203B41FA5}">
                      <a16:colId xmlns:a16="http://schemas.microsoft.com/office/drawing/2014/main" val="3396338293"/>
                    </a:ext>
                  </a:extLst>
                </a:gridCol>
                <a:gridCol w="122263">
                  <a:extLst>
                    <a:ext uri="{9D8B030D-6E8A-4147-A177-3AD203B41FA5}">
                      <a16:colId xmlns:a16="http://schemas.microsoft.com/office/drawing/2014/main" val="3002707759"/>
                    </a:ext>
                  </a:extLst>
                </a:gridCol>
                <a:gridCol w="122263">
                  <a:extLst>
                    <a:ext uri="{9D8B030D-6E8A-4147-A177-3AD203B41FA5}">
                      <a16:colId xmlns:a16="http://schemas.microsoft.com/office/drawing/2014/main" val="2095273070"/>
                    </a:ext>
                  </a:extLst>
                </a:gridCol>
                <a:gridCol w="122263">
                  <a:extLst>
                    <a:ext uri="{9D8B030D-6E8A-4147-A177-3AD203B41FA5}">
                      <a16:colId xmlns:a16="http://schemas.microsoft.com/office/drawing/2014/main" val="3216500919"/>
                    </a:ext>
                  </a:extLst>
                </a:gridCol>
                <a:gridCol w="122263">
                  <a:extLst>
                    <a:ext uri="{9D8B030D-6E8A-4147-A177-3AD203B41FA5}">
                      <a16:colId xmlns:a16="http://schemas.microsoft.com/office/drawing/2014/main" val="3957533377"/>
                    </a:ext>
                  </a:extLst>
                </a:gridCol>
                <a:gridCol w="122263">
                  <a:extLst>
                    <a:ext uri="{9D8B030D-6E8A-4147-A177-3AD203B41FA5}">
                      <a16:colId xmlns:a16="http://schemas.microsoft.com/office/drawing/2014/main" val="389865039"/>
                    </a:ext>
                  </a:extLst>
                </a:gridCol>
                <a:gridCol w="122263">
                  <a:extLst>
                    <a:ext uri="{9D8B030D-6E8A-4147-A177-3AD203B41FA5}">
                      <a16:colId xmlns:a16="http://schemas.microsoft.com/office/drawing/2014/main" val="3054719370"/>
                    </a:ext>
                  </a:extLst>
                </a:gridCol>
              </a:tblGrid>
              <a:tr h="167113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556753"/>
                  </a:ext>
                </a:extLst>
              </a:tr>
              <a:tr h="167113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18569"/>
                  </a:ext>
                </a:extLst>
              </a:tr>
              <a:tr h="167113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42929"/>
                  </a:ext>
                </a:extLst>
              </a:tr>
              <a:tr h="167113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895140"/>
                  </a:ext>
                </a:extLst>
              </a:tr>
              <a:tr h="167113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361433"/>
                  </a:ext>
                </a:extLst>
              </a:tr>
            </a:tbl>
          </a:graphicData>
        </a:graphic>
      </p:graphicFrame>
      <p:graphicFrame>
        <p:nvGraphicFramePr>
          <p:cNvPr id="103" name="Tablica 102">
            <a:extLst>
              <a:ext uri="{FF2B5EF4-FFF2-40B4-BE49-F238E27FC236}">
                <a16:creationId xmlns:a16="http://schemas.microsoft.com/office/drawing/2014/main" id="{FF53ADA8-6682-4B46-9627-47B7954A1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949976"/>
              </p:ext>
            </p:extLst>
          </p:nvPr>
        </p:nvGraphicFramePr>
        <p:xfrm>
          <a:off x="4089137" y="4240218"/>
          <a:ext cx="974160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70">
                  <a:extLst>
                    <a:ext uri="{9D8B030D-6E8A-4147-A177-3AD203B41FA5}">
                      <a16:colId xmlns:a16="http://schemas.microsoft.com/office/drawing/2014/main" val="1226040526"/>
                    </a:ext>
                  </a:extLst>
                </a:gridCol>
                <a:gridCol w="121770">
                  <a:extLst>
                    <a:ext uri="{9D8B030D-6E8A-4147-A177-3AD203B41FA5}">
                      <a16:colId xmlns:a16="http://schemas.microsoft.com/office/drawing/2014/main" val="3396338293"/>
                    </a:ext>
                  </a:extLst>
                </a:gridCol>
                <a:gridCol w="121770">
                  <a:extLst>
                    <a:ext uri="{9D8B030D-6E8A-4147-A177-3AD203B41FA5}">
                      <a16:colId xmlns:a16="http://schemas.microsoft.com/office/drawing/2014/main" val="3002707759"/>
                    </a:ext>
                  </a:extLst>
                </a:gridCol>
                <a:gridCol w="121770">
                  <a:extLst>
                    <a:ext uri="{9D8B030D-6E8A-4147-A177-3AD203B41FA5}">
                      <a16:colId xmlns:a16="http://schemas.microsoft.com/office/drawing/2014/main" val="2095273070"/>
                    </a:ext>
                  </a:extLst>
                </a:gridCol>
                <a:gridCol w="121770">
                  <a:extLst>
                    <a:ext uri="{9D8B030D-6E8A-4147-A177-3AD203B41FA5}">
                      <a16:colId xmlns:a16="http://schemas.microsoft.com/office/drawing/2014/main" val="3216500919"/>
                    </a:ext>
                  </a:extLst>
                </a:gridCol>
                <a:gridCol w="121770">
                  <a:extLst>
                    <a:ext uri="{9D8B030D-6E8A-4147-A177-3AD203B41FA5}">
                      <a16:colId xmlns:a16="http://schemas.microsoft.com/office/drawing/2014/main" val="3957533377"/>
                    </a:ext>
                  </a:extLst>
                </a:gridCol>
                <a:gridCol w="121770">
                  <a:extLst>
                    <a:ext uri="{9D8B030D-6E8A-4147-A177-3AD203B41FA5}">
                      <a16:colId xmlns:a16="http://schemas.microsoft.com/office/drawing/2014/main" val="389865039"/>
                    </a:ext>
                  </a:extLst>
                </a:gridCol>
                <a:gridCol w="121770">
                  <a:extLst>
                    <a:ext uri="{9D8B030D-6E8A-4147-A177-3AD203B41FA5}">
                      <a16:colId xmlns:a16="http://schemas.microsoft.com/office/drawing/2014/main" val="3054719370"/>
                    </a:ext>
                  </a:extLst>
                </a:gridCol>
              </a:tblGrid>
              <a:tr h="151392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556753"/>
                  </a:ext>
                </a:extLst>
              </a:tr>
            </a:tbl>
          </a:graphicData>
        </a:graphic>
      </p:graphicFrame>
      <p:graphicFrame>
        <p:nvGraphicFramePr>
          <p:cNvPr id="104" name="Tablica 103">
            <a:extLst>
              <a:ext uri="{FF2B5EF4-FFF2-40B4-BE49-F238E27FC236}">
                <a16:creationId xmlns:a16="http://schemas.microsoft.com/office/drawing/2014/main" id="{C0F1645C-ACBE-426E-82A1-F17440AAB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989580"/>
              </p:ext>
            </p:extLst>
          </p:nvPr>
        </p:nvGraphicFramePr>
        <p:xfrm>
          <a:off x="1154517" y="4240218"/>
          <a:ext cx="974648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31">
                  <a:extLst>
                    <a:ext uri="{9D8B030D-6E8A-4147-A177-3AD203B41FA5}">
                      <a16:colId xmlns:a16="http://schemas.microsoft.com/office/drawing/2014/main" val="1226040526"/>
                    </a:ext>
                  </a:extLst>
                </a:gridCol>
                <a:gridCol w="121831">
                  <a:extLst>
                    <a:ext uri="{9D8B030D-6E8A-4147-A177-3AD203B41FA5}">
                      <a16:colId xmlns:a16="http://schemas.microsoft.com/office/drawing/2014/main" val="3396338293"/>
                    </a:ext>
                  </a:extLst>
                </a:gridCol>
                <a:gridCol w="121831">
                  <a:extLst>
                    <a:ext uri="{9D8B030D-6E8A-4147-A177-3AD203B41FA5}">
                      <a16:colId xmlns:a16="http://schemas.microsoft.com/office/drawing/2014/main" val="3002707759"/>
                    </a:ext>
                  </a:extLst>
                </a:gridCol>
                <a:gridCol w="121831">
                  <a:extLst>
                    <a:ext uri="{9D8B030D-6E8A-4147-A177-3AD203B41FA5}">
                      <a16:colId xmlns:a16="http://schemas.microsoft.com/office/drawing/2014/main" val="2095273070"/>
                    </a:ext>
                  </a:extLst>
                </a:gridCol>
                <a:gridCol w="121831">
                  <a:extLst>
                    <a:ext uri="{9D8B030D-6E8A-4147-A177-3AD203B41FA5}">
                      <a16:colId xmlns:a16="http://schemas.microsoft.com/office/drawing/2014/main" val="3216500919"/>
                    </a:ext>
                  </a:extLst>
                </a:gridCol>
                <a:gridCol w="121831">
                  <a:extLst>
                    <a:ext uri="{9D8B030D-6E8A-4147-A177-3AD203B41FA5}">
                      <a16:colId xmlns:a16="http://schemas.microsoft.com/office/drawing/2014/main" val="3957533377"/>
                    </a:ext>
                  </a:extLst>
                </a:gridCol>
                <a:gridCol w="121831">
                  <a:extLst>
                    <a:ext uri="{9D8B030D-6E8A-4147-A177-3AD203B41FA5}">
                      <a16:colId xmlns:a16="http://schemas.microsoft.com/office/drawing/2014/main" val="389865039"/>
                    </a:ext>
                  </a:extLst>
                </a:gridCol>
                <a:gridCol w="121831">
                  <a:extLst>
                    <a:ext uri="{9D8B030D-6E8A-4147-A177-3AD203B41FA5}">
                      <a16:colId xmlns:a16="http://schemas.microsoft.com/office/drawing/2014/main" val="3054719370"/>
                    </a:ext>
                  </a:extLst>
                </a:gridCol>
              </a:tblGrid>
              <a:tr h="151392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556753"/>
                  </a:ext>
                </a:extLst>
              </a:tr>
            </a:tbl>
          </a:graphicData>
        </a:graphic>
      </p:graphicFrame>
      <p:graphicFrame>
        <p:nvGraphicFramePr>
          <p:cNvPr id="105" name="Tablica 104">
            <a:extLst>
              <a:ext uri="{FF2B5EF4-FFF2-40B4-BE49-F238E27FC236}">
                <a16:creationId xmlns:a16="http://schemas.microsoft.com/office/drawing/2014/main" id="{F740380E-3371-4571-B8AC-71974A134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292506"/>
              </p:ext>
            </p:extLst>
          </p:nvPr>
        </p:nvGraphicFramePr>
        <p:xfrm>
          <a:off x="2127028" y="4240218"/>
          <a:ext cx="983192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99">
                  <a:extLst>
                    <a:ext uri="{9D8B030D-6E8A-4147-A177-3AD203B41FA5}">
                      <a16:colId xmlns:a16="http://schemas.microsoft.com/office/drawing/2014/main" val="1226040526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396338293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002707759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2095273070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216500919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957533377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89865039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054719370"/>
                    </a:ext>
                  </a:extLst>
                </a:gridCol>
              </a:tblGrid>
              <a:tr h="151392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556753"/>
                  </a:ext>
                </a:extLst>
              </a:tr>
            </a:tbl>
          </a:graphicData>
        </a:graphic>
      </p:graphicFrame>
      <p:graphicFrame>
        <p:nvGraphicFramePr>
          <p:cNvPr id="106" name="Tablica 105">
            <a:extLst>
              <a:ext uri="{FF2B5EF4-FFF2-40B4-BE49-F238E27FC236}">
                <a16:creationId xmlns:a16="http://schemas.microsoft.com/office/drawing/2014/main" id="{63B64C08-193F-4F0A-ADCE-D814C0003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130015"/>
              </p:ext>
            </p:extLst>
          </p:nvPr>
        </p:nvGraphicFramePr>
        <p:xfrm>
          <a:off x="3108083" y="4240218"/>
          <a:ext cx="983192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99">
                  <a:extLst>
                    <a:ext uri="{9D8B030D-6E8A-4147-A177-3AD203B41FA5}">
                      <a16:colId xmlns:a16="http://schemas.microsoft.com/office/drawing/2014/main" val="1226040526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396338293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002707759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2095273070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216500919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957533377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89865039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054719370"/>
                    </a:ext>
                  </a:extLst>
                </a:gridCol>
              </a:tblGrid>
              <a:tr h="151392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556753"/>
                  </a:ext>
                </a:extLst>
              </a:tr>
            </a:tbl>
          </a:graphicData>
        </a:graphic>
      </p:graphicFrame>
      <p:graphicFrame>
        <p:nvGraphicFramePr>
          <p:cNvPr id="60" name="Tablica 59">
            <a:extLst>
              <a:ext uri="{FF2B5EF4-FFF2-40B4-BE49-F238E27FC236}">
                <a16:creationId xmlns:a16="http://schemas.microsoft.com/office/drawing/2014/main" id="{11C0A09A-6529-4D1D-9446-34EDE8063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92729"/>
              </p:ext>
            </p:extLst>
          </p:nvPr>
        </p:nvGraphicFramePr>
        <p:xfrm>
          <a:off x="8898159" y="5616277"/>
          <a:ext cx="974160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70">
                  <a:extLst>
                    <a:ext uri="{9D8B030D-6E8A-4147-A177-3AD203B41FA5}">
                      <a16:colId xmlns:a16="http://schemas.microsoft.com/office/drawing/2014/main" val="1226040526"/>
                    </a:ext>
                  </a:extLst>
                </a:gridCol>
                <a:gridCol w="121770">
                  <a:extLst>
                    <a:ext uri="{9D8B030D-6E8A-4147-A177-3AD203B41FA5}">
                      <a16:colId xmlns:a16="http://schemas.microsoft.com/office/drawing/2014/main" val="3396338293"/>
                    </a:ext>
                  </a:extLst>
                </a:gridCol>
                <a:gridCol w="121770">
                  <a:extLst>
                    <a:ext uri="{9D8B030D-6E8A-4147-A177-3AD203B41FA5}">
                      <a16:colId xmlns:a16="http://schemas.microsoft.com/office/drawing/2014/main" val="3002707759"/>
                    </a:ext>
                  </a:extLst>
                </a:gridCol>
                <a:gridCol w="121770">
                  <a:extLst>
                    <a:ext uri="{9D8B030D-6E8A-4147-A177-3AD203B41FA5}">
                      <a16:colId xmlns:a16="http://schemas.microsoft.com/office/drawing/2014/main" val="2095273070"/>
                    </a:ext>
                  </a:extLst>
                </a:gridCol>
                <a:gridCol w="121770">
                  <a:extLst>
                    <a:ext uri="{9D8B030D-6E8A-4147-A177-3AD203B41FA5}">
                      <a16:colId xmlns:a16="http://schemas.microsoft.com/office/drawing/2014/main" val="3216500919"/>
                    </a:ext>
                  </a:extLst>
                </a:gridCol>
                <a:gridCol w="121770">
                  <a:extLst>
                    <a:ext uri="{9D8B030D-6E8A-4147-A177-3AD203B41FA5}">
                      <a16:colId xmlns:a16="http://schemas.microsoft.com/office/drawing/2014/main" val="3957533377"/>
                    </a:ext>
                  </a:extLst>
                </a:gridCol>
                <a:gridCol w="121770">
                  <a:extLst>
                    <a:ext uri="{9D8B030D-6E8A-4147-A177-3AD203B41FA5}">
                      <a16:colId xmlns:a16="http://schemas.microsoft.com/office/drawing/2014/main" val="389865039"/>
                    </a:ext>
                  </a:extLst>
                </a:gridCol>
                <a:gridCol w="121770">
                  <a:extLst>
                    <a:ext uri="{9D8B030D-6E8A-4147-A177-3AD203B41FA5}">
                      <a16:colId xmlns:a16="http://schemas.microsoft.com/office/drawing/2014/main" val="3054719370"/>
                    </a:ext>
                  </a:extLst>
                </a:gridCol>
              </a:tblGrid>
              <a:tr h="151392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556753"/>
                  </a:ext>
                </a:extLst>
              </a:tr>
            </a:tbl>
          </a:graphicData>
        </a:graphic>
      </p:graphicFrame>
      <p:graphicFrame>
        <p:nvGraphicFramePr>
          <p:cNvPr id="64" name="Tablica 63">
            <a:extLst>
              <a:ext uri="{FF2B5EF4-FFF2-40B4-BE49-F238E27FC236}">
                <a16:creationId xmlns:a16="http://schemas.microsoft.com/office/drawing/2014/main" id="{60393D29-D316-4DF6-B039-244205945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712288"/>
              </p:ext>
            </p:extLst>
          </p:nvPr>
        </p:nvGraphicFramePr>
        <p:xfrm>
          <a:off x="5963539" y="5616277"/>
          <a:ext cx="974648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31">
                  <a:extLst>
                    <a:ext uri="{9D8B030D-6E8A-4147-A177-3AD203B41FA5}">
                      <a16:colId xmlns:a16="http://schemas.microsoft.com/office/drawing/2014/main" val="1226040526"/>
                    </a:ext>
                  </a:extLst>
                </a:gridCol>
                <a:gridCol w="121831">
                  <a:extLst>
                    <a:ext uri="{9D8B030D-6E8A-4147-A177-3AD203B41FA5}">
                      <a16:colId xmlns:a16="http://schemas.microsoft.com/office/drawing/2014/main" val="3396338293"/>
                    </a:ext>
                  </a:extLst>
                </a:gridCol>
                <a:gridCol w="121831">
                  <a:extLst>
                    <a:ext uri="{9D8B030D-6E8A-4147-A177-3AD203B41FA5}">
                      <a16:colId xmlns:a16="http://schemas.microsoft.com/office/drawing/2014/main" val="3002707759"/>
                    </a:ext>
                  </a:extLst>
                </a:gridCol>
                <a:gridCol w="121831">
                  <a:extLst>
                    <a:ext uri="{9D8B030D-6E8A-4147-A177-3AD203B41FA5}">
                      <a16:colId xmlns:a16="http://schemas.microsoft.com/office/drawing/2014/main" val="2095273070"/>
                    </a:ext>
                  </a:extLst>
                </a:gridCol>
                <a:gridCol w="121831">
                  <a:extLst>
                    <a:ext uri="{9D8B030D-6E8A-4147-A177-3AD203B41FA5}">
                      <a16:colId xmlns:a16="http://schemas.microsoft.com/office/drawing/2014/main" val="3216500919"/>
                    </a:ext>
                  </a:extLst>
                </a:gridCol>
                <a:gridCol w="121831">
                  <a:extLst>
                    <a:ext uri="{9D8B030D-6E8A-4147-A177-3AD203B41FA5}">
                      <a16:colId xmlns:a16="http://schemas.microsoft.com/office/drawing/2014/main" val="3957533377"/>
                    </a:ext>
                  </a:extLst>
                </a:gridCol>
                <a:gridCol w="121831">
                  <a:extLst>
                    <a:ext uri="{9D8B030D-6E8A-4147-A177-3AD203B41FA5}">
                      <a16:colId xmlns:a16="http://schemas.microsoft.com/office/drawing/2014/main" val="389865039"/>
                    </a:ext>
                  </a:extLst>
                </a:gridCol>
                <a:gridCol w="121831">
                  <a:extLst>
                    <a:ext uri="{9D8B030D-6E8A-4147-A177-3AD203B41FA5}">
                      <a16:colId xmlns:a16="http://schemas.microsoft.com/office/drawing/2014/main" val="3054719370"/>
                    </a:ext>
                  </a:extLst>
                </a:gridCol>
              </a:tblGrid>
              <a:tr h="151392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556753"/>
                  </a:ext>
                </a:extLst>
              </a:tr>
            </a:tbl>
          </a:graphicData>
        </a:graphic>
      </p:graphicFrame>
      <p:graphicFrame>
        <p:nvGraphicFramePr>
          <p:cNvPr id="65" name="Tablica 64">
            <a:extLst>
              <a:ext uri="{FF2B5EF4-FFF2-40B4-BE49-F238E27FC236}">
                <a16:creationId xmlns:a16="http://schemas.microsoft.com/office/drawing/2014/main" id="{9600D3D8-4A6F-4C57-B592-7C4E0439C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082901"/>
              </p:ext>
            </p:extLst>
          </p:nvPr>
        </p:nvGraphicFramePr>
        <p:xfrm>
          <a:off x="6936050" y="5616277"/>
          <a:ext cx="983192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99">
                  <a:extLst>
                    <a:ext uri="{9D8B030D-6E8A-4147-A177-3AD203B41FA5}">
                      <a16:colId xmlns:a16="http://schemas.microsoft.com/office/drawing/2014/main" val="1226040526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396338293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002707759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2095273070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216500919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957533377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89865039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054719370"/>
                    </a:ext>
                  </a:extLst>
                </a:gridCol>
              </a:tblGrid>
              <a:tr h="151392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556753"/>
                  </a:ext>
                </a:extLst>
              </a:tr>
            </a:tbl>
          </a:graphicData>
        </a:graphic>
      </p:graphicFrame>
      <p:graphicFrame>
        <p:nvGraphicFramePr>
          <p:cNvPr id="66" name="Tablica 65">
            <a:extLst>
              <a:ext uri="{FF2B5EF4-FFF2-40B4-BE49-F238E27FC236}">
                <a16:creationId xmlns:a16="http://schemas.microsoft.com/office/drawing/2014/main" id="{3E3C4F0A-5B96-4B8B-854E-ABE759C81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321549"/>
              </p:ext>
            </p:extLst>
          </p:nvPr>
        </p:nvGraphicFramePr>
        <p:xfrm>
          <a:off x="7917105" y="5616277"/>
          <a:ext cx="983192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99">
                  <a:extLst>
                    <a:ext uri="{9D8B030D-6E8A-4147-A177-3AD203B41FA5}">
                      <a16:colId xmlns:a16="http://schemas.microsoft.com/office/drawing/2014/main" val="1226040526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396338293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002707759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2095273070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216500919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957533377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89865039"/>
                    </a:ext>
                  </a:extLst>
                </a:gridCol>
                <a:gridCol w="122899">
                  <a:extLst>
                    <a:ext uri="{9D8B030D-6E8A-4147-A177-3AD203B41FA5}">
                      <a16:colId xmlns:a16="http://schemas.microsoft.com/office/drawing/2014/main" val="3054719370"/>
                    </a:ext>
                  </a:extLst>
                </a:gridCol>
              </a:tblGrid>
              <a:tr h="151392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556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2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39414 4.07407E-6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39427 4.07407E-6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39401 4.07407E-6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1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39401 4.07407E-6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414 4.07407E-6 L -0.39414 -0.14676 " pathEditMode="relative" rAng="0" ptsTypes="AA">
                                      <p:cBhvr>
                                        <p:cTn id="6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3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427 4.07407E-6 L -0.39427 -0.14676 " pathEditMode="relative" rAng="0" ptsTypes="AA">
                                      <p:cBhvr>
                                        <p:cTn id="65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38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401 4.07407E-6 L -0.39401 -0.14676 " pathEditMode="relative" rAng="0" ptsTypes="AA">
                                      <p:cBhvr>
                                        <p:cTn id="67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3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336 4.07407E-6 L -0.39336 -0.14676 " pathEditMode="relative" rAng="0" ptsTypes="AA">
                                      <p:cBhvr>
                                        <p:cTn id="69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50"/>
                            </p:stCondLst>
                            <p:childTnLst>
                              <p:par>
                                <p:cTn id="71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375 -0.15301 L -0.39401 -0.19723 " pathEditMode="relative" rAng="0" ptsTypes="AA">
                                      <p:cBhvr>
                                        <p:cTn id="84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22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427 -0.14537 L -0.31407 -0.19769 " pathEditMode="relative" rAng="0" ptsTypes="AA">
                                      <p:cBhvr>
                                        <p:cTn id="86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261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492 -0.15232 L -0.47395 -0.19815 " pathEditMode="relative" rAng="0" ptsTypes="AA">
                                      <p:cBhvr>
                                        <p:cTn id="88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-229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336 -0.14676 L -0.39427 -0.19723 " pathEditMode="relative" rAng="0" ptsTypes="AA">
                                      <p:cBhvr>
                                        <p:cTn id="90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52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-0.07963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8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4.58333E-6 -0.07963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8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3.33333E-6 -0.07963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8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1.66667E-6 -0.07963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7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6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760"/>
                            </p:stCondLst>
                            <p:childTnLst>
                              <p:par>
                                <p:cTn id="122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-4.16667E-7 0.13426 " pathEditMode="relative" rAng="0" ptsTypes="AA">
                                      <p:cBhvr>
                                        <p:cTn id="123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13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54 L 0.00039 0.1375 " pathEditMode="relative" rAng="0" ptsTypes="AA">
                                      <p:cBhvr>
                                        <p:cTn id="125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6991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007 L -3.54167E-6 0.13357 " pathEditMode="relative" rAng="0" ptsTypes="AA">
                                      <p:cBhvr>
                                        <p:cTn id="127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44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139 L 0.00039 0.13426 " pathEditMode="relative" rAng="0" ptsTypes="AA">
                                      <p:cBhvr>
                                        <p:cTn id="129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960"/>
                            </p:stCondLst>
                            <p:childTnLst>
                              <p:par>
                                <p:cTn id="13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13611 L 0.39401 0.13611 " pathEditMode="relative" rAng="0" ptsTypes="AA">
                                      <p:cBhvr>
                                        <p:cTn id="132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7" y="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3611 L 0.3927 0.13611 " pathEditMode="relative" rAng="0" ptsTypes="AA">
                                      <p:cBhvr>
                                        <p:cTn id="134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9" y="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13472 L 0.39297 0.13611 " pathEditMode="relative" rAng="0" ptsTypes="AA">
                                      <p:cBhvr>
                                        <p:cTn id="136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7" y="69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13496 L 0.39349 0.13634 " pathEditMode="relative" rAng="0" ptsTypes="AA">
                                      <p:cBhvr>
                                        <p:cTn id="138" dur="3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960"/>
                            </p:stCondLst>
                            <p:childTnLst>
                              <p:par>
                                <p:cTn id="1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7460"/>
                            </p:stCondLst>
                            <p:childTnLst>
                              <p:par>
                                <p:cTn id="1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460"/>
                            </p:stCondLst>
                            <p:childTnLst>
                              <p:par>
                                <p:cTn id="1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2.96296E-6 L 0.37656 -2.96296E-6 " pathEditMode="relative" rAng="0" ptsTypes="AA">
                                      <p:cBhvr>
                                        <p:cTn id="164" dur="4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28" y="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2.22222E-6 L 0.37656 -2.22222E-6 " pathEditMode="relative" rAng="0" ptsTypes="AA">
                                      <p:cBhvr>
                                        <p:cTn id="166" dur="4000" spd="-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6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3" presetClass="path" presetSubtype="0" repeatCount="indefinit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25 -2.96296E-6 " pathEditMode="relative" rAng="0" ptsTypes="AA">
                                      <p:cBhvr>
                                        <p:cTn id="19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63" presetClass="path" presetSubtype="0" repeatCount="indefinit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25 -2.22222E-6 " pathEditMode="relative" rAng="0" ptsTypes="AA">
                                      <p:cBhvr>
                                        <p:cTn id="192" dur="1000" spd="-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108" grpId="0"/>
      <p:bldP spid="1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28B7DD-4D27-4444-872B-D8F9CB649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942481"/>
          </a:xfrm>
        </p:spPr>
        <p:txBody>
          <a:bodyPr>
            <a:normAutofit/>
          </a:bodyPr>
          <a:lstStyle/>
          <a:p>
            <a:r>
              <a:rPr lang="hr-HR" sz="3600" dirty="0"/>
              <a:t>Arhitektura (građa) Procesora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F331E88-4D4B-4C28-9493-43150366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1049" y="813974"/>
            <a:ext cx="525600" cy="223200"/>
          </a:xfrm>
        </p:spPr>
        <p:txBody>
          <a:bodyPr/>
          <a:lstStyle/>
          <a:p>
            <a:pPr algn="r"/>
            <a:fld id="{01202ABA-4255-437F-806F-30FBBB662D1B}" type="slidenum">
              <a:rPr lang="hr-HR" sz="2000" smtClean="0"/>
              <a:pPr algn="r"/>
              <a:t>9</a:t>
            </a:fld>
            <a:endParaRPr lang="hr-HR" sz="2000"/>
          </a:p>
        </p:txBody>
      </p:sp>
      <p:sp>
        <p:nvSpPr>
          <p:cNvPr id="5" name="Rezervirano mjesto podnožja 5">
            <a:extLst>
              <a:ext uri="{FF2B5EF4-FFF2-40B4-BE49-F238E27FC236}">
                <a16:creationId xmlns:a16="http://schemas.microsoft.com/office/drawing/2014/main" id="{C03779DA-F65A-4E0A-AF5D-2501B98A4D43}"/>
              </a:ext>
            </a:extLst>
          </p:cNvPr>
          <p:cNvSpPr txBox="1">
            <a:spLocks/>
          </p:cNvSpPr>
          <p:nvPr/>
        </p:nvSpPr>
        <p:spPr>
          <a:xfrm>
            <a:off x="-29042" y="1527697"/>
            <a:ext cx="828034" cy="31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/>
              <a:t>© Boško Šetka</a:t>
            </a:r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4CBC4C5C-6FB4-4AA5-A3A3-8B81B393F1CF}"/>
              </a:ext>
            </a:extLst>
          </p:cNvPr>
          <p:cNvSpPr txBox="1"/>
          <p:nvPr/>
        </p:nvSpPr>
        <p:spPr>
          <a:xfrm>
            <a:off x="5374640" y="1662700"/>
            <a:ext cx="68173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+mj-lt"/>
              </a:rPr>
              <a:t>Procesor može imati </a:t>
            </a:r>
            <a:r>
              <a:rPr lang="hr-HR" sz="2400" b="1" dirty="0">
                <a:latin typeface="+mj-lt"/>
              </a:rPr>
              <a:t>1</a:t>
            </a:r>
            <a:r>
              <a:rPr lang="hr-HR" sz="2400" dirty="0">
                <a:latin typeface="+mj-lt"/>
              </a:rPr>
              <a:t> ili </a:t>
            </a:r>
            <a:r>
              <a:rPr lang="hr-HR" sz="2400" b="1" dirty="0">
                <a:latin typeface="+mj-lt"/>
              </a:rPr>
              <a:t>više jezgri</a:t>
            </a:r>
            <a:r>
              <a:rPr lang="hr-HR" sz="2400" dirty="0">
                <a:latin typeface="+mj-lt"/>
              </a:rPr>
              <a:t> (</a:t>
            </a:r>
            <a:r>
              <a:rPr lang="hr-HR" sz="2400" dirty="0" err="1">
                <a:latin typeface="+mj-lt"/>
              </a:rPr>
              <a:t>DualCore</a:t>
            </a:r>
            <a:r>
              <a:rPr lang="hr-HR" sz="2400" dirty="0">
                <a:latin typeface="+mj-lt"/>
              </a:rPr>
              <a:t>, </a:t>
            </a:r>
            <a:r>
              <a:rPr lang="hr-HR" sz="2400" dirty="0" err="1">
                <a:latin typeface="+mj-lt"/>
              </a:rPr>
              <a:t>QuadCore</a:t>
            </a:r>
            <a:r>
              <a:rPr lang="hr-HR" sz="2400" dirty="0">
                <a:latin typeface="+mj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+mj-lt"/>
              </a:rPr>
              <a:t>U pravilu jezgre obrađuju podatke </a:t>
            </a:r>
            <a:r>
              <a:rPr lang="hr-HR" sz="2400" b="1" dirty="0">
                <a:latin typeface="+mj-lt"/>
              </a:rPr>
              <a:t>istovremeno</a:t>
            </a:r>
            <a:br>
              <a:rPr lang="hr-HR" sz="2400" b="1" dirty="0">
                <a:latin typeface="+mj-lt"/>
              </a:rPr>
            </a:br>
            <a:r>
              <a:rPr lang="hr-HR" sz="2400" dirty="0">
                <a:latin typeface="+mj-lt"/>
              </a:rPr>
              <a:t>(</a:t>
            </a:r>
            <a:r>
              <a:rPr lang="hr-HR" sz="2400" dirty="0" err="1">
                <a:latin typeface="+mj-lt"/>
              </a:rPr>
              <a:t>višejezgreni</a:t>
            </a:r>
            <a:r>
              <a:rPr lang="hr-HR" sz="2400" dirty="0">
                <a:latin typeface="+mj-lt"/>
              </a:rPr>
              <a:t> procesori - </a:t>
            </a:r>
            <a:r>
              <a:rPr lang="hr-HR" sz="2400" b="1" dirty="0">
                <a:latin typeface="+mj-lt"/>
              </a:rPr>
              <a:t>brži</a:t>
            </a:r>
            <a:r>
              <a:rPr lang="hr-HR" sz="2400" dirty="0">
                <a:latin typeface="+mj-lt"/>
              </a:rPr>
              <a:t> procesori)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+mj-lt"/>
              </a:rPr>
              <a:t>Jezgre mogu obrađivati </a:t>
            </a:r>
            <a:r>
              <a:rPr lang="hr-HR" sz="2400" b="1" dirty="0">
                <a:latin typeface="+mj-lt"/>
              </a:rPr>
              <a:t>zasebne </a:t>
            </a:r>
            <a:r>
              <a:rPr lang="hr-HR" sz="2400" dirty="0">
                <a:latin typeface="+mj-lt"/>
              </a:rPr>
              <a:t>ili </a:t>
            </a:r>
            <a:r>
              <a:rPr lang="hr-HR" sz="2400" b="1" dirty="0">
                <a:latin typeface="+mj-lt"/>
              </a:rPr>
              <a:t>iste zadatke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+mj-lt"/>
              </a:rPr>
              <a:t>Propusnost vodova (</a:t>
            </a:r>
            <a:r>
              <a:rPr lang="hr-HR" sz="2400" b="1" dirty="0">
                <a:latin typeface="+mj-lt"/>
              </a:rPr>
              <a:t>debljina</a:t>
            </a:r>
            <a:r>
              <a:rPr lang="hr-HR" sz="2400" dirty="0">
                <a:latin typeface="+mj-lt"/>
              </a:rPr>
              <a:t>) u procesoru utječe na brzinu prijenosa podataka (bitova) unutar procesora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prstClr val="black"/>
                </a:solidFill>
                <a:latin typeface="Tw Cen MT Condensed" panose="020B0606020104020203"/>
              </a:rPr>
              <a:t>Širina registra </a:t>
            </a:r>
            <a:r>
              <a:rPr lang="hr-HR" sz="2400" dirty="0">
                <a:solidFill>
                  <a:prstClr val="black"/>
                </a:solidFill>
                <a:latin typeface="Tw Cen MT Condensed" panose="020B0606020104020203"/>
              </a:rPr>
              <a:t>procesora iznosi 64 bita (rjeđe 32 bita)</a:t>
            </a:r>
            <a:br>
              <a:rPr lang="hr-HR" sz="2400" dirty="0">
                <a:solidFill>
                  <a:prstClr val="black"/>
                </a:solidFill>
                <a:latin typeface="Tw Cen MT Condensed" panose="020B0606020104020203"/>
              </a:rPr>
            </a:br>
            <a:r>
              <a:rPr lang="hr-HR" sz="2400" b="1" dirty="0">
                <a:solidFill>
                  <a:prstClr val="black"/>
                </a:solidFill>
                <a:latin typeface="Tw Cen MT Condensed" panose="020B0606020104020203"/>
              </a:rPr>
              <a:t>64 bitni procesor -</a:t>
            </a:r>
            <a:r>
              <a:rPr lang="hr-HR" sz="2400" dirty="0">
                <a:solidFill>
                  <a:prstClr val="black"/>
                </a:solidFill>
                <a:latin typeface="Tw Cen MT Condensed" panose="020B0606020104020203"/>
              </a:rPr>
              <a:t> procesor u 1 taktu obradi 64 bita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400" b="1" dirty="0">
                <a:latin typeface="+mj-lt"/>
              </a:rPr>
              <a:t>Radni takt </a:t>
            </a:r>
            <a:r>
              <a:rPr lang="hr-HR" sz="2400" dirty="0">
                <a:latin typeface="+mj-lt"/>
              </a:rPr>
              <a:t>procesora je broj taktova obrade u sekundi (GHz)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FF0000"/>
                </a:solidFill>
                <a:latin typeface="+mj-lt"/>
              </a:rPr>
              <a:t>Primjer</a:t>
            </a:r>
            <a:r>
              <a:rPr lang="hr-HR" sz="2400" dirty="0">
                <a:solidFill>
                  <a:srgbClr val="FF0000"/>
                </a:solidFill>
                <a:latin typeface="+mj-lt"/>
              </a:rPr>
              <a:t>: Radni takt </a:t>
            </a:r>
            <a:r>
              <a:rPr lang="hr-HR" sz="2400" b="1" dirty="0">
                <a:solidFill>
                  <a:srgbClr val="FF0000"/>
                </a:solidFill>
                <a:latin typeface="+mj-lt"/>
              </a:rPr>
              <a:t>64</a:t>
            </a:r>
            <a:r>
              <a:rPr lang="hr-HR" sz="2400" dirty="0">
                <a:solidFill>
                  <a:srgbClr val="FF0000"/>
                </a:solidFill>
                <a:latin typeface="+mj-lt"/>
              </a:rPr>
              <a:t> bitnog procesora iznosi </a:t>
            </a:r>
            <a:r>
              <a:rPr lang="hr-HR" sz="2400" b="1" dirty="0">
                <a:solidFill>
                  <a:srgbClr val="FF0000"/>
                </a:solidFill>
                <a:latin typeface="+mj-lt"/>
              </a:rPr>
              <a:t>1 GHz</a:t>
            </a:r>
            <a:r>
              <a:rPr lang="hr-HR" sz="2400" dirty="0">
                <a:solidFill>
                  <a:srgbClr val="FF0000"/>
                </a:solidFill>
                <a:latin typeface="+mj-lt"/>
              </a:rPr>
              <a:t>.</a:t>
            </a:r>
          </a:p>
          <a:p>
            <a:pPr lvl="0"/>
            <a:r>
              <a:rPr lang="hr-HR" sz="2400" dirty="0">
                <a:solidFill>
                  <a:srgbClr val="FF0000"/>
                </a:solidFill>
                <a:latin typeface="+mj-lt"/>
              </a:rPr>
              <a:t>      </a:t>
            </a:r>
            <a:r>
              <a:rPr lang="hr-HR" sz="2400" dirty="0">
                <a:solidFill>
                  <a:srgbClr val="3878BE"/>
                </a:solidFill>
                <a:latin typeface="+mj-lt"/>
              </a:rPr>
              <a:t>a) Koliko bitova će obraditi u 1 sekundi?     </a:t>
            </a:r>
            <a:r>
              <a:rPr lang="hr-HR" sz="2400" dirty="0">
                <a:solidFill>
                  <a:schemeClr val="accent5"/>
                </a:solidFill>
                <a:latin typeface="+mj-lt"/>
              </a:rPr>
              <a:t>b) Koliko traje 1 takt?</a:t>
            </a:r>
          </a:p>
          <a:p>
            <a:pPr lvl="0"/>
            <a:r>
              <a:rPr lang="hr-HR" sz="2400" dirty="0">
                <a:latin typeface="+mj-lt"/>
              </a:rPr>
              <a:t>      </a:t>
            </a:r>
            <a:r>
              <a:rPr lang="hr-HR" sz="2400" dirty="0">
                <a:solidFill>
                  <a:schemeClr val="accent2"/>
                </a:solidFill>
                <a:latin typeface="+mj-lt"/>
              </a:rPr>
              <a:t>a) 1 000 000 000 x 64 bita/s = 64 000 000 000 bitova/s</a:t>
            </a:r>
          </a:p>
          <a:p>
            <a:pPr lvl="0"/>
            <a:r>
              <a:rPr lang="hr-HR" sz="2400" dirty="0">
                <a:latin typeface="+mj-lt"/>
              </a:rPr>
              <a:t>      </a:t>
            </a:r>
            <a:r>
              <a:rPr lang="hr-HR" sz="2400" dirty="0">
                <a:solidFill>
                  <a:schemeClr val="accent5"/>
                </a:solidFill>
                <a:latin typeface="+mj-lt"/>
              </a:rPr>
              <a:t>b) 1 GHz </a:t>
            </a:r>
            <a:r>
              <a:rPr lang="hr-HR" dirty="0">
                <a:solidFill>
                  <a:schemeClr val="accent5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hr-HR" sz="2400" dirty="0">
                <a:solidFill>
                  <a:schemeClr val="accent5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hr-HR" sz="2400" dirty="0">
                <a:solidFill>
                  <a:schemeClr val="accent5"/>
                </a:solidFill>
                <a:latin typeface="+mj-lt"/>
              </a:rPr>
              <a:t>milijarda taktova/s </a:t>
            </a:r>
            <a:r>
              <a:rPr lang="hr-HR" dirty="0">
                <a:solidFill>
                  <a:schemeClr val="accent5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hr-HR" sz="2400" dirty="0">
                <a:solidFill>
                  <a:schemeClr val="accent5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hr-HR" sz="2400" dirty="0">
                <a:solidFill>
                  <a:schemeClr val="accent5"/>
                </a:solidFill>
                <a:latin typeface="+mj-lt"/>
              </a:rPr>
              <a:t>milijarditi dio sekunde je 1 </a:t>
            </a:r>
            <a:r>
              <a:rPr lang="hr-HR" sz="2400" dirty="0" err="1">
                <a:solidFill>
                  <a:schemeClr val="accent5"/>
                </a:solidFill>
                <a:latin typeface="+mj-lt"/>
              </a:rPr>
              <a:t>ns</a:t>
            </a:r>
            <a:endParaRPr lang="hr-HR" sz="2400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8FE53B8E-2295-412C-A82B-2E776182D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1804543"/>
            <a:ext cx="4237087" cy="4397121"/>
          </a:xfrm>
          <a:prstGeom prst="rect">
            <a:avLst/>
          </a:prstGeom>
        </p:spPr>
      </p:pic>
      <p:sp>
        <p:nvSpPr>
          <p:cNvPr id="23" name="TekstniOkvir 22">
            <a:extLst>
              <a:ext uri="{FF2B5EF4-FFF2-40B4-BE49-F238E27FC236}">
                <a16:creationId xmlns:a16="http://schemas.microsoft.com/office/drawing/2014/main" id="{2A9991E5-64AC-4D6D-BE58-2C8F6D6609B4}"/>
              </a:ext>
            </a:extLst>
          </p:cNvPr>
          <p:cNvSpPr txBox="1"/>
          <p:nvPr/>
        </p:nvSpPr>
        <p:spPr>
          <a:xfrm>
            <a:off x="974821" y="6122019"/>
            <a:ext cx="4286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+mj-lt"/>
              </a:rPr>
              <a:t>Procesor s 4 jezgre - </a:t>
            </a:r>
            <a:r>
              <a:rPr lang="hr-HR" sz="2400" dirty="0" err="1">
                <a:latin typeface="+mj-lt"/>
              </a:rPr>
              <a:t>QuadCore</a:t>
            </a:r>
            <a:endParaRPr lang="hr-HR" sz="2400" dirty="0">
              <a:latin typeface="+mj-lt"/>
            </a:endParaRP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4343E86C-C182-4C57-99B4-D26D86ED879C}"/>
              </a:ext>
            </a:extLst>
          </p:cNvPr>
          <p:cNvSpPr/>
          <p:nvPr/>
        </p:nvSpPr>
        <p:spPr>
          <a:xfrm>
            <a:off x="1443318" y="2312894"/>
            <a:ext cx="1452282" cy="103990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634C8B2E-49C6-4C31-A62A-D8B2B2822E49}"/>
              </a:ext>
            </a:extLst>
          </p:cNvPr>
          <p:cNvSpPr/>
          <p:nvPr/>
        </p:nvSpPr>
        <p:spPr>
          <a:xfrm>
            <a:off x="3442447" y="2312894"/>
            <a:ext cx="1452282" cy="103990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54C0DDC5-D331-4309-9BF3-9264137EDC31}"/>
              </a:ext>
            </a:extLst>
          </p:cNvPr>
          <p:cNvSpPr txBox="1"/>
          <p:nvPr/>
        </p:nvSpPr>
        <p:spPr>
          <a:xfrm>
            <a:off x="1443318" y="2435358"/>
            <a:ext cx="1452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chemeClr val="bg1"/>
                </a:solidFill>
                <a:latin typeface="+mj-lt"/>
              </a:rPr>
              <a:t>WINDOWS</a:t>
            </a:r>
          </a:p>
          <a:p>
            <a:pPr algn="ctr"/>
            <a:r>
              <a:rPr lang="hr-HR" sz="2400" b="1" dirty="0">
                <a:solidFill>
                  <a:schemeClr val="bg1"/>
                </a:solidFill>
                <a:latin typeface="+mj-lt"/>
              </a:rPr>
              <a:t>UPDATE</a:t>
            </a:r>
          </a:p>
        </p:txBody>
      </p:sp>
      <p:sp>
        <p:nvSpPr>
          <p:cNvPr id="41" name="TekstniOkvir 40">
            <a:extLst>
              <a:ext uri="{FF2B5EF4-FFF2-40B4-BE49-F238E27FC236}">
                <a16:creationId xmlns:a16="http://schemas.microsoft.com/office/drawing/2014/main" id="{13A4E9F3-4AB2-4B55-9BBF-4C1A4ECF2D4D}"/>
              </a:ext>
            </a:extLst>
          </p:cNvPr>
          <p:cNvSpPr txBox="1"/>
          <p:nvPr/>
        </p:nvSpPr>
        <p:spPr>
          <a:xfrm>
            <a:off x="1541705" y="4630861"/>
            <a:ext cx="125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chemeClr val="bg1"/>
                </a:solidFill>
                <a:latin typeface="+mj-lt"/>
              </a:rPr>
              <a:t>FIFA 23</a:t>
            </a:r>
          </a:p>
        </p:txBody>
      </p:sp>
      <p:sp>
        <p:nvSpPr>
          <p:cNvPr id="42" name="TekstniOkvir 41">
            <a:extLst>
              <a:ext uri="{FF2B5EF4-FFF2-40B4-BE49-F238E27FC236}">
                <a16:creationId xmlns:a16="http://schemas.microsoft.com/office/drawing/2014/main" id="{CEBDBC3E-64C8-4C1B-898F-0E5F34A4204A}"/>
              </a:ext>
            </a:extLst>
          </p:cNvPr>
          <p:cNvSpPr txBox="1"/>
          <p:nvPr/>
        </p:nvSpPr>
        <p:spPr>
          <a:xfrm>
            <a:off x="3547323" y="4630861"/>
            <a:ext cx="125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chemeClr val="bg1"/>
                </a:solidFill>
                <a:latin typeface="+mj-lt"/>
              </a:rPr>
              <a:t>FIFA 23</a:t>
            </a:r>
          </a:p>
        </p:txBody>
      </p:sp>
      <p:sp>
        <p:nvSpPr>
          <p:cNvPr id="43" name="TekstniOkvir 42">
            <a:extLst>
              <a:ext uri="{FF2B5EF4-FFF2-40B4-BE49-F238E27FC236}">
                <a16:creationId xmlns:a16="http://schemas.microsoft.com/office/drawing/2014/main" id="{4501D74C-82F9-49CC-BBB3-4D638B3F6820}"/>
              </a:ext>
            </a:extLst>
          </p:cNvPr>
          <p:cNvSpPr txBox="1"/>
          <p:nvPr/>
        </p:nvSpPr>
        <p:spPr>
          <a:xfrm>
            <a:off x="3543225" y="2435358"/>
            <a:ext cx="125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chemeClr val="bg1"/>
                </a:solidFill>
                <a:latin typeface="+mj-lt"/>
              </a:rPr>
              <a:t>GOOGLE CHROME</a:t>
            </a:r>
          </a:p>
        </p:txBody>
      </p:sp>
      <p:cxnSp>
        <p:nvCxnSpPr>
          <p:cNvPr id="19" name="Ravni poveznik sa strelicom 18">
            <a:extLst>
              <a:ext uri="{FF2B5EF4-FFF2-40B4-BE49-F238E27FC236}">
                <a16:creationId xmlns:a16="http://schemas.microsoft.com/office/drawing/2014/main" id="{F1B6EAA4-2311-4519-8F34-61A4347A2C01}"/>
              </a:ext>
            </a:extLst>
          </p:cNvPr>
          <p:cNvCxnSpPr/>
          <p:nvPr/>
        </p:nvCxnSpPr>
        <p:spPr>
          <a:xfrm>
            <a:off x="2895600" y="4630861"/>
            <a:ext cx="546847" cy="0"/>
          </a:xfrm>
          <a:prstGeom prst="straightConnector1">
            <a:avLst/>
          </a:prstGeom>
          <a:ln w="381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vni poveznik sa strelicom 43">
            <a:extLst>
              <a:ext uri="{FF2B5EF4-FFF2-40B4-BE49-F238E27FC236}">
                <a16:creationId xmlns:a16="http://schemas.microsoft.com/office/drawing/2014/main" id="{9FEC513D-EF87-4A9C-B612-49C3172F0498}"/>
              </a:ext>
            </a:extLst>
          </p:cNvPr>
          <p:cNvCxnSpPr/>
          <p:nvPr/>
        </p:nvCxnSpPr>
        <p:spPr>
          <a:xfrm>
            <a:off x="2895600" y="5092526"/>
            <a:ext cx="546847" cy="0"/>
          </a:xfrm>
          <a:prstGeom prst="straightConnector1">
            <a:avLst/>
          </a:prstGeom>
          <a:ln w="76200">
            <a:solidFill>
              <a:schemeClr val="bg1"/>
            </a:solidFill>
            <a:headEnd type="non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ni poveznik sa strelicom 44">
            <a:extLst>
              <a:ext uri="{FF2B5EF4-FFF2-40B4-BE49-F238E27FC236}">
                <a16:creationId xmlns:a16="http://schemas.microsoft.com/office/drawing/2014/main" id="{7C7A0FB0-7114-44E7-9855-41D0D5231922}"/>
              </a:ext>
            </a:extLst>
          </p:cNvPr>
          <p:cNvCxnSpPr/>
          <p:nvPr/>
        </p:nvCxnSpPr>
        <p:spPr>
          <a:xfrm>
            <a:off x="2895600" y="4630861"/>
            <a:ext cx="546847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vni poveznik sa strelicom 45">
            <a:extLst>
              <a:ext uri="{FF2B5EF4-FFF2-40B4-BE49-F238E27FC236}">
                <a16:creationId xmlns:a16="http://schemas.microsoft.com/office/drawing/2014/main" id="{5564DD21-0E7D-4CA4-B73A-9C3FDBC7EE2A}"/>
              </a:ext>
            </a:extLst>
          </p:cNvPr>
          <p:cNvCxnSpPr/>
          <p:nvPr/>
        </p:nvCxnSpPr>
        <p:spPr>
          <a:xfrm>
            <a:off x="2895600" y="5092526"/>
            <a:ext cx="546847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avokutnik 33">
            <a:extLst>
              <a:ext uri="{FF2B5EF4-FFF2-40B4-BE49-F238E27FC236}">
                <a16:creationId xmlns:a16="http://schemas.microsoft.com/office/drawing/2014/main" id="{3E4878F5-D678-4115-B503-FFD15A410B0E}"/>
              </a:ext>
            </a:extLst>
          </p:cNvPr>
          <p:cNvSpPr/>
          <p:nvPr/>
        </p:nvSpPr>
        <p:spPr>
          <a:xfrm>
            <a:off x="1443318" y="4341741"/>
            <a:ext cx="1452282" cy="103990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53C17708-080A-4665-9B06-6A7713FDE57C}"/>
              </a:ext>
            </a:extLst>
          </p:cNvPr>
          <p:cNvSpPr/>
          <p:nvPr/>
        </p:nvSpPr>
        <p:spPr>
          <a:xfrm>
            <a:off x="3442447" y="4341741"/>
            <a:ext cx="1452282" cy="103990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657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6" grpId="0" animBg="1"/>
      <p:bldP spid="28" grpId="0" animBg="1"/>
      <p:bldP spid="36" grpId="1"/>
      <p:bldP spid="41" grpId="1"/>
      <p:bldP spid="42" grpId="1"/>
      <p:bldP spid="43" grpId="1"/>
      <p:bldP spid="34" grpId="0" animBg="1"/>
      <p:bldP spid="3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3501</TotalTime>
  <Words>3536</Words>
  <Application>Microsoft Office PowerPoint</Application>
  <PresentationFormat>Široki zaslon</PresentationFormat>
  <Paragraphs>2239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7" baseType="lpstr">
      <vt:lpstr>Arial</vt:lpstr>
      <vt:lpstr>Calibri</vt:lpstr>
      <vt:lpstr>Palatino Linotype</vt:lpstr>
      <vt:lpstr>Tw Cen MT</vt:lpstr>
      <vt:lpstr>Tw Cen MT Condensed</vt:lpstr>
      <vt:lpstr>Wingdings</vt:lpstr>
      <vt:lpstr>Wingdings 3</vt:lpstr>
      <vt:lpstr>Integral</vt:lpstr>
      <vt:lpstr>KAKO RADI RAČUNALO</vt:lpstr>
      <vt:lpstr>UKLJUČIVANJE RAČUNALA</vt:lpstr>
      <vt:lpstr>Što ako je RAM manjeg kapaciteta?</vt:lpstr>
      <vt:lpstr>Načelo rada računala</vt:lpstr>
      <vt:lpstr>PowerPoint prezentacija</vt:lpstr>
      <vt:lpstr>Memorije za pohranu podataka</vt:lpstr>
      <vt:lpstr>PowerPoint prezentacija</vt:lpstr>
      <vt:lpstr>Procesor (cpu)</vt:lpstr>
      <vt:lpstr>Arhitektura (građa) Procesora</vt:lpstr>
      <vt:lpstr>PowerPoint prezentacija</vt:lpstr>
      <vt:lpstr>PowerPoint prezentacija</vt:lpstr>
      <vt:lpstr>PowerPoint prezentacija</vt:lpstr>
      <vt:lpstr>PowerPoint prezentacija</vt:lpstr>
      <vt:lpstr>Širina registra Procesora i instalacija softvera</vt:lpstr>
      <vt:lpstr>Kompatibilnost apple i drugih računala</vt:lpstr>
      <vt:lpstr>Prijenos podataka u računalu</vt:lpstr>
      <vt:lpstr>Serijski prijenos podataka</vt:lpstr>
      <vt:lpstr>paralelni prijenos podataka</vt:lpstr>
      <vt:lpstr>O čemu ovisi Brzina računala?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RADI RAČUNALO</dc:title>
  <dc:creator>Boško Šetka</dc:creator>
  <cp:lastModifiedBy>Boško Šetka</cp:lastModifiedBy>
  <cp:revision>406</cp:revision>
  <dcterms:created xsi:type="dcterms:W3CDTF">2023-08-14T09:12:14Z</dcterms:created>
  <dcterms:modified xsi:type="dcterms:W3CDTF">2023-10-08T08:04:56Z</dcterms:modified>
</cp:coreProperties>
</file>