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6E5481C-D149-4407-B160-6BA1BB3B29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CEDA864-A24E-4B59-9A7A-8C75C4723E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EDFB936-28AD-445A-B8FD-B256A1902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8DF9F-F21F-4A3F-B056-EB7EDBB333C1}" type="datetimeFigureOut">
              <a:rPr lang="hr-HR" smtClean="0"/>
              <a:t>14.6.2020.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1933BBA-1AD6-47D4-AE30-15FA0975E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55E2122-95C3-499A-8D70-083AF40E3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DC84-636D-4CE9-8E6E-5E982D40B0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5731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4E11675-E775-4E1F-A394-7EAF365E0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F808EF46-EA1F-4E28-8B60-55EAAE6857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82F1377-CF25-48E2-B6BA-C40CA5AA7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8DF9F-F21F-4A3F-B056-EB7EDBB333C1}" type="datetimeFigureOut">
              <a:rPr lang="hr-HR" smtClean="0"/>
              <a:t>14.6.2020.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88A6DCA-C086-41DD-B470-C66A39C62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A013686-F78D-4363-8C3D-784E79BE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DC84-636D-4CE9-8E6E-5E982D40B0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9899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C6DDD9A4-1B9F-48C8-89DB-E0B4E1CEDC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31D62DB6-40B9-4D12-B595-26FC15932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352C4B0-F0E7-4058-AC78-AE7D186CF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8DF9F-F21F-4A3F-B056-EB7EDBB333C1}" type="datetimeFigureOut">
              <a:rPr lang="hr-HR" smtClean="0"/>
              <a:t>14.6.2020.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3974511-0D20-4BE4-80C8-BD578EAFA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7A3C14B-0BAB-4F8D-BD95-050350A38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DC84-636D-4CE9-8E6E-5E982D40B0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8621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A8719D3-91B9-412A-9A7E-919B5CB27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4E8D2EF-DDF8-4091-A3A6-6F808346B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623C7FD-E67E-4ACD-8FF7-807D11B73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8DF9F-F21F-4A3F-B056-EB7EDBB333C1}" type="datetimeFigureOut">
              <a:rPr lang="hr-HR" smtClean="0"/>
              <a:t>14.6.2020.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A0893AE-7D9A-4E03-8227-25F713367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F01976B-CA23-4616-AE0E-AB276C7D4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DC84-636D-4CE9-8E6E-5E982D40B0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7529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6E919A3-2843-4854-82A2-FBCE94BC1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E4B9584-4F58-43E0-92FE-572A3755E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2D439E0-A979-430F-BEEC-733F04F62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8DF9F-F21F-4A3F-B056-EB7EDBB333C1}" type="datetimeFigureOut">
              <a:rPr lang="hr-HR" smtClean="0"/>
              <a:t>14.6.2020.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939A276-799A-4C22-8509-F746D87EF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0D08EEB-F52E-47E3-BE0D-41E08C8E7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DC84-636D-4CE9-8E6E-5E982D40B0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5400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47F62F-4600-435E-BB8C-3337344D1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7B35E05-B162-4C24-8748-1047C5CAF6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DFAF8ED-FFD6-4E66-8F85-B59D2E1141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47AB7BE6-4309-45CE-8747-5EB724E15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8DF9F-F21F-4A3F-B056-EB7EDBB333C1}" type="datetimeFigureOut">
              <a:rPr lang="hr-HR" smtClean="0"/>
              <a:t>14.6.2020.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6E06606-0895-41F7-8FAF-6C5649647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7C66790F-42AC-4D28-916E-51AD78D43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DC84-636D-4CE9-8E6E-5E982D40B0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63955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301EB24-A2C9-4110-8720-867E831DB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297D9D8-2D44-496F-96B0-EB3CE6EBF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DA230246-71CA-434B-8D25-844CF0C3A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42A9742A-6D99-4AA4-9125-7C6E38DED4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115D4B2A-F764-4A72-BE61-F0E673B5D6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92A840C4-E2CA-4B29-8DF7-ED566409C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8DF9F-F21F-4A3F-B056-EB7EDBB333C1}" type="datetimeFigureOut">
              <a:rPr lang="hr-HR" smtClean="0"/>
              <a:t>14.6.2020.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09C051E1-BF57-411E-8003-257F7661B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AE763F95-8EE0-4A12-B129-5BD85DC67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DC84-636D-4CE9-8E6E-5E982D40B0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0026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B88B0B5-FE34-4688-AAC4-E28052B04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348B0899-500F-4198-99EE-42D55E729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8DF9F-F21F-4A3F-B056-EB7EDBB333C1}" type="datetimeFigureOut">
              <a:rPr lang="hr-HR" smtClean="0"/>
              <a:t>14.6.2020.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790AC935-E665-4960-9CD9-4BA34E80B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1737D984-F5F9-4F95-B9C5-8C4BBEA54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DC84-636D-4CE9-8E6E-5E982D40B0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5126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71197F5F-FB13-4784-B78F-DAA42D6DC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8DF9F-F21F-4A3F-B056-EB7EDBB333C1}" type="datetimeFigureOut">
              <a:rPr lang="hr-HR" smtClean="0"/>
              <a:t>14.6.2020.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53E64503-AAB7-4193-B547-26AA310A1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8EFAB85F-CE8D-445F-AA00-A7D012188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DC84-636D-4CE9-8E6E-5E982D40B0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1339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C083607-02C1-4A62-80FE-A5C02ED2F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71AE094-FE7F-4526-96D8-CB2B05FC9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772A62E9-5C2B-40B4-91C3-6D5F402F45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FB22BEDA-EFE9-4930-85C3-4E07D6449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8DF9F-F21F-4A3F-B056-EB7EDBB333C1}" type="datetimeFigureOut">
              <a:rPr lang="hr-HR" smtClean="0"/>
              <a:t>14.6.2020.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63BB5FB-BE7A-45A5-9752-E8305B033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FC80C59-36C2-4E03-80A1-C470BF98E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DC84-636D-4CE9-8E6E-5E982D40B0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669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FBE1767-812E-49E5-B35C-70EB43390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4C7485EF-2C1C-460B-81BB-224FB54B1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5BC65BA4-B6AB-4C6A-B215-A65C05DDBF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4F0C867D-3015-407E-B519-3E2A91C1B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8DF9F-F21F-4A3F-B056-EB7EDBB333C1}" type="datetimeFigureOut">
              <a:rPr lang="hr-HR" smtClean="0"/>
              <a:t>14.6.2020.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41BFF542-5876-4003-886E-A6B6BC46B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F6C627F-1CC0-4E56-8EE2-4B42E0D3E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DDC84-636D-4CE9-8E6E-5E982D40B0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661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BF01EEBE-3A9C-428A-ADA6-D232B606F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43F9217-2B37-4F37-A565-CA2956D81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F849702-5839-4EF6-8640-BEA31EE912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8DF9F-F21F-4A3F-B056-EB7EDBB333C1}" type="datetimeFigureOut">
              <a:rPr lang="hr-HR" smtClean="0"/>
              <a:t>14.6.2020.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9EDA624-DC4F-470E-A0F1-9C0A666885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81F1D95-38BD-4A74-BAA8-5292642C6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DDC84-636D-4CE9-8E6E-5E982D40B0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2726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Slika na kojoj se prikazuje hrana&#10;&#10;Opis je automatski generiran">
            <a:extLst>
              <a:ext uri="{FF2B5EF4-FFF2-40B4-BE49-F238E27FC236}">
                <a16:creationId xmlns:a16="http://schemas.microsoft.com/office/drawing/2014/main" id="{4F2631E8-00D4-40FE-AA6C-5B8FA3CAF9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47" y="0"/>
            <a:ext cx="10836306" cy="6858000"/>
          </a:xfrm>
          <a:prstGeom prst="rect">
            <a:avLst/>
          </a:prstGeom>
        </p:spPr>
      </p:pic>
      <p:sp>
        <p:nvSpPr>
          <p:cNvPr id="6" name="Elipsa 5">
            <a:extLst>
              <a:ext uri="{FF2B5EF4-FFF2-40B4-BE49-F238E27FC236}">
                <a16:creationId xmlns:a16="http://schemas.microsoft.com/office/drawing/2014/main" id="{6ACB3C4B-CD0A-440B-B68C-B490FC4C32B5}"/>
              </a:ext>
            </a:extLst>
          </p:cNvPr>
          <p:cNvSpPr/>
          <p:nvPr/>
        </p:nvSpPr>
        <p:spPr>
          <a:xfrm>
            <a:off x="5338380" y="597159"/>
            <a:ext cx="223935" cy="22393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Elipsa 6">
            <a:extLst>
              <a:ext uri="{FF2B5EF4-FFF2-40B4-BE49-F238E27FC236}">
                <a16:creationId xmlns:a16="http://schemas.microsoft.com/office/drawing/2014/main" id="{4879529E-5BEB-4BE1-9183-6625A9428D37}"/>
              </a:ext>
            </a:extLst>
          </p:cNvPr>
          <p:cNvSpPr/>
          <p:nvPr/>
        </p:nvSpPr>
        <p:spPr>
          <a:xfrm>
            <a:off x="5603811" y="857509"/>
            <a:ext cx="223935" cy="22393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Elipsa 7">
            <a:extLst>
              <a:ext uri="{FF2B5EF4-FFF2-40B4-BE49-F238E27FC236}">
                <a16:creationId xmlns:a16="http://schemas.microsoft.com/office/drawing/2014/main" id="{6789B942-6AB3-4B71-A0AF-B06BFDB34F16}"/>
              </a:ext>
            </a:extLst>
          </p:cNvPr>
          <p:cNvSpPr/>
          <p:nvPr/>
        </p:nvSpPr>
        <p:spPr>
          <a:xfrm>
            <a:off x="5603811" y="1115138"/>
            <a:ext cx="223935" cy="22393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Elipsa 10">
            <a:extLst>
              <a:ext uri="{FF2B5EF4-FFF2-40B4-BE49-F238E27FC236}">
                <a16:creationId xmlns:a16="http://schemas.microsoft.com/office/drawing/2014/main" id="{A65E0BCE-1A0F-465E-A884-F5AEB1EC5A3E}"/>
              </a:ext>
            </a:extLst>
          </p:cNvPr>
          <p:cNvSpPr/>
          <p:nvPr/>
        </p:nvSpPr>
        <p:spPr>
          <a:xfrm>
            <a:off x="5338380" y="1380153"/>
            <a:ext cx="223935" cy="22393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Elipsa 12">
            <a:extLst>
              <a:ext uri="{FF2B5EF4-FFF2-40B4-BE49-F238E27FC236}">
                <a16:creationId xmlns:a16="http://schemas.microsoft.com/office/drawing/2014/main" id="{7886C5F9-2B3A-4AD9-9FC1-922D629A608E}"/>
              </a:ext>
            </a:extLst>
          </p:cNvPr>
          <p:cNvSpPr/>
          <p:nvPr/>
        </p:nvSpPr>
        <p:spPr>
          <a:xfrm>
            <a:off x="5603811" y="1640503"/>
            <a:ext cx="223935" cy="22393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Elipsa 13">
            <a:extLst>
              <a:ext uri="{FF2B5EF4-FFF2-40B4-BE49-F238E27FC236}">
                <a16:creationId xmlns:a16="http://schemas.microsoft.com/office/drawing/2014/main" id="{DEEE4737-428C-4FB4-B3B9-D04E2C279590}"/>
              </a:ext>
            </a:extLst>
          </p:cNvPr>
          <p:cNvSpPr/>
          <p:nvPr/>
        </p:nvSpPr>
        <p:spPr>
          <a:xfrm>
            <a:off x="5350173" y="1902201"/>
            <a:ext cx="223935" cy="22393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TekstniOkvir 14">
            <a:extLst>
              <a:ext uri="{FF2B5EF4-FFF2-40B4-BE49-F238E27FC236}">
                <a16:creationId xmlns:a16="http://schemas.microsoft.com/office/drawing/2014/main" id="{811C71CB-65F6-4301-B975-CC3F14ED5DE8}"/>
              </a:ext>
            </a:extLst>
          </p:cNvPr>
          <p:cNvSpPr txBox="1"/>
          <p:nvPr/>
        </p:nvSpPr>
        <p:spPr>
          <a:xfrm>
            <a:off x="2997200" y="2124788"/>
            <a:ext cx="11620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000" dirty="0">
                <a:solidFill>
                  <a:srgbClr val="00B050"/>
                </a:solidFill>
              </a:rPr>
              <a:t>prirodne</a:t>
            </a:r>
            <a:endParaRPr lang="hr-HR" sz="800" dirty="0">
              <a:solidFill>
                <a:srgbClr val="00B050"/>
              </a:solidFill>
            </a:endParaRPr>
          </a:p>
        </p:txBody>
      </p:sp>
      <p:sp>
        <p:nvSpPr>
          <p:cNvPr id="16" name="TekstniOkvir 15">
            <a:extLst>
              <a:ext uri="{FF2B5EF4-FFF2-40B4-BE49-F238E27FC236}">
                <a16:creationId xmlns:a16="http://schemas.microsoft.com/office/drawing/2014/main" id="{DFF0D4E4-5A81-4251-B705-81A12F683E83}"/>
              </a:ext>
            </a:extLst>
          </p:cNvPr>
          <p:cNvSpPr txBox="1"/>
          <p:nvPr/>
        </p:nvSpPr>
        <p:spPr>
          <a:xfrm>
            <a:off x="1092200" y="2561509"/>
            <a:ext cx="11620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000" dirty="0">
                <a:solidFill>
                  <a:srgbClr val="00B050"/>
                </a:solidFill>
              </a:rPr>
              <a:t>recikliranje</a:t>
            </a:r>
            <a:endParaRPr lang="hr-HR" sz="800" dirty="0">
              <a:solidFill>
                <a:srgbClr val="00B050"/>
              </a:solidFill>
            </a:endParaRPr>
          </a:p>
        </p:txBody>
      </p:sp>
      <p:sp>
        <p:nvSpPr>
          <p:cNvPr id="17" name="TekstniOkvir 16">
            <a:extLst>
              <a:ext uri="{FF2B5EF4-FFF2-40B4-BE49-F238E27FC236}">
                <a16:creationId xmlns:a16="http://schemas.microsoft.com/office/drawing/2014/main" id="{EFD2306E-7897-42C1-A265-E510635B6294}"/>
              </a:ext>
            </a:extLst>
          </p:cNvPr>
          <p:cNvSpPr txBox="1"/>
          <p:nvPr/>
        </p:nvSpPr>
        <p:spPr>
          <a:xfrm>
            <a:off x="3578225" y="2820430"/>
            <a:ext cx="11620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000" dirty="0">
                <a:solidFill>
                  <a:srgbClr val="00B050"/>
                </a:solidFill>
              </a:rPr>
              <a:t>furnira</a:t>
            </a:r>
            <a:endParaRPr lang="hr-HR" sz="800" dirty="0">
              <a:solidFill>
                <a:srgbClr val="00B050"/>
              </a:solidFill>
            </a:endParaRPr>
          </a:p>
        </p:txBody>
      </p:sp>
      <p:sp>
        <p:nvSpPr>
          <p:cNvPr id="18" name="TekstniOkvir 17">
            <a:extLst>
              <a:ext uri="{FF2B5EF4-FFF2-40B4-BE49-F238E27FC236}">
                <a16:creationId xmlns:a16="http://schemas.microsoft.com/office/drawing/2014/main" id="{AB88C086-F69E-46AF-B1F2-9A7DC81B8956}"/>
              </a:ext>
            </a:extLst>
          </p:cNvPr>
          <p:cNvSpPr txBox="1"/>
          <p:nvPr/>
        </p:nvSpPr>
        <p:spPr>
          <a:xfrm>
            <a:off x="1092200" y="3261439"/>
            <a:ext cx="11620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000" dirty="0">
                <a:solidFill>
                  <a:srgbClr val="00B050"/>
                </a:solidFill>
              </a:rPr>
              <a:t>tvrdoća</a:t>
            </a:r>
            <a:endParaRPr lang="hr-HR" sz="800" dirty="0">
              <a:solidFill>
                <a:srgbClr val="00B050"/>
              </a:solidFill>
            </a:endParaRPr>
          </a:p>
        </p:txBody>
      </p:sp>
      <p:sp>
        <p:nvSpPr>
          <p:cNvPr id="19" name="TekstniOkvir 18">
            <a:extLst>
              <a:ext uri="{FF2B5EF4-FFF2-40B4-BE49-F238E27FC236}">
                <a16:creationId xmlns:a16="http://schemas.microsoft.com/office/drawing/2014/main" id="{0CF43D17-EFCC-42A9-B0DB-71D14F80E869}"/>
              </a:ext>
            </a:extLst>
          </p:cNvPr>
          <p:cNvSpPr txBox="1"/>
          <p:nvPr/>
        </p:nvSpPr>
        <p:spPr>
          <a:xfrm>
            <a:off x="3086100" y="3516470"/>
            <a:ext cx="11620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000" dirty="0">
                <a:solidFill>
                  <a:srgbClr val="00B050"/>
                </a:solidFill>
              </a:rPr>
              <a:t>celuloza</a:t>
            </a:r>
            <a:endParaRPr lang="hr-HR" sz="800" dirty="0">
              <a:solidFill>
                <a:srgbClr val="00B050"/>
              </a:solidFill>
            </a:endParaRPr>
          </a:p>
        </p:txBody>
      </p:sp>
      <p:sp>
        <p:nvSpPr>
          <p:cNvPr id="20" name="TekstniOkvir 19">
            <a:extLst>
              <a:ext uri="{FF2B5EF4-FFF2-40B4-BE49-F238E27FC236}">
                <a16:creationId xmlns:a16="http://schemas.microsoft.com/office/drawing/2014/main" id="{2AFE73DD-2BD2-4F92-AA9F-FBCB59E3742A}"/>
              </a:ext>
            </a:extLst>
          </p:cNvPr>
          <p:cNvSpPr txBox="1"/>
          <p:nvPr/>
        </p:nvSpPr>
        <p:spPr>
          <a:xfrm>
            <a:off x="3898900" y="3776822"/>
            <a:ext cx="11620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000" dirty="0">
                <a:solidFill>
                  <a:srgbClr val="00B050"/>
                </a:solidFill>
              </a:rPr>
              <a:t>likova</a:t>
            </a:r>
            <a:endParaRPr lang="hr-HR" sz="800" dirty="0">
              <a:solidFill>
                <a:srgbClr val="00B050"/>
              </a:solidFill>
            </a:endParaRPr>
          </a:p>
        </p:txBody>
      </p:sp>
      <p:sp>
        <p:nvSpPr>
          <p:cNvPr id="21" name="Elipsa 20">
            <a:extLst>
              <a:ext uri="{FF2B5EF4-FFF2-40B4-BE49-F238E27FC236}">
                <a16:creationId xmlns:a16="http://schemas.microsoft.com/office/drawing/2014/main" id="{EABABFFC-1B68-457B-BF48-BF5A2B0E1250}"/>
              </a:ext>
            </a:extLst>
          </p:cNvPr>
          <p:cNvSpPr/>
          <p:nvPr/>
        </p:nvSpPr>
        <p:spPr>
          <a:xfrm>
            <a:off x="1083800" y="4305300"/>
            <a:ext cx="162000" cy="1620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" name="Elipsa 21">
            <a:extLst>
              <a:ext uri="{FF2B5EF4-FFF2-40B4-BE49-F238E27FC236}">
                <a16:creationId xmlns:a16="http://schemas.microsoft.com/office/drawing/2014/main" id="{B59179EC-803A-4069-BD0D-482E148F16BB}"/>
              </a:ext>
            </a:extLst>
          </p:cNvPr>
          <p:cNvSpPr/>
          <p:nvPr/>
        </p:nvSpPr>
        <p:spPr>
          <a:xfrm>
            <a:off x="1083800" y="4775200"/>
            <a:ext cx="162000" cy="1620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9" name="Elipsa 28">
            <a:extLst>
              <a:ext uri="{FF2B5EF4-FFF2-40B4-BE49-F238E27FC236}">
                <a16:creationId xmlns:a16="http://schemas.microsoft.com/office/drawing/2014/main" id="{EE966C22-C386-4FC0-BFC8-9D3292EE817C}"/>
              </a:ext>
            </a:extLst>
          </p:cNvPr>
          <p:cNvSpPr/>
          <p:nvPr/>
        </p:nvSpPr>
        <p:spPr>
          <a:xfrm>
            <a:off x="1083800" y="5156200"/>
            <a:ext cx="162000" cy="1620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0" name="Elipsa 29">
            <a:extLst>
              <a:ext uri="{FF2B5EF4-FFF2-40B4-BE49-F238E27FC236}">
                <a16:creationId xmlns:a16="http://schemas.microsoft.com/office/drawing/2014/main" id="{43AFE139-CBEA-4F09-9AF1-7FD844D0B8AF}"/>
              </a:ext>
            </a:extLst>
          </p:cNvPr>
          <p:cNvSpPr/>
          <p:nvPr/>
        </p:nvSpPr>
        <p:spPr>
          <a:xfrm>
            <a:off x="1083800" y="6436360"/>
            <a:ext cx="162000" cy="1620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1" name="Elipsa 30">
            <a:extLst>
              <a:ext uri="{FF2B5EF4-FFF2-40B4-BE49-F238E27FC236}">
                <a16:creationId xmlns:a16="http://schemas.microsoft.com/office/drawing/2014/main" id="{A70A37FE-EA55-46C2-B814-05E239FA7B8C}"/>
              </a:ext>
            </a:extLst>
          </p:cNvPr>
          <p:cNvSpPr/>
          <p:nvPr/>
        </p:nvSpPr>
        <p:spPr>
          <a:xfrm>
            <a:off x="6670040" y="462280"/>
            <a:ext cx="162000" cy="1620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2" name="TekstniOkvir 31">
            <a:extLst>
              <a:ext uri="{FF2B5EF4-FFF2-40B4-BE49-F238E27FC236}">
                <a16:creationId xmlns:a16="http://schemas.microsoft.com/office/drawing/2014/main" id="{B83164FC-A856-4815-8232-01EDCBE362AE}"/>
              </a:ext>
            </a:extLst>
          </p:cNvPr>
          <p:cNvSpPr txBox="1"/>
          <p:nvPr/>
        </p:nvSpPr>
        <p:spPr>
          <a:xfrm>
            <a:off x="6888480" y="1635423"/>
            <a:ext cx="101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000" dirty="0">
                <a:solidFill>
                  <a:srgbClr val="00B050"/>
                </a:solidFill>
              </a:rPr>
              <a:t>panel-ploča</a:t>
            </a:r>
          </a:p>
        </p:txBody>
      </p:sp>
      <p:sp>
        <p:nvSpPr>
          <p:cNvPr id="33" name="TekstniOkvir 32">
            <a:extLst>
              <a:ext uri="{FF2B5EF4-FFF2-40B4-BE49-F238E27FC236}">
                <a16:creationId xmlns:a16="http://schemas.microsoft.com/office/drawing/2014/main" id="{AB804B58-2FAF-4ED1-ABC0-9DE64BD5FEE4}"/>
              </a:ext>
            </a:extLst>
          </p:cNvPr>
          <p:cNvSpPr txBox="1"/>
          <p:nvPr/>
        </p:nvSpPr>
        <p:spPr>
          <a:xfrm>
            <a:off x="9870440" y="1635323"/>
            <a:ext cx="101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000" dirty="0">
                <a:solidFill>
                  <a:srgbClr val="00B050"/>
                </a:solidFill>
              </a:rPr>
              <a:t>šperploča</a:t>
            </a:r>
          </a:p>
        </p:txBody>
      </p:sp>
      <p:sp>
        <p:nvSpPr>
          <p:cNvPr id="34" name="TekstniOkvir 33">
            <a:extLst>
              <a:ext uri="{FF2B5EF4-FFF2-40B4-BE49-F238E27FC236}">
                <a16:creationId xmlns:a16="http://schemas.microsoft.com/office/drawing/2014/main" id="{3C937391-54FB-4820-83C8-FA6B5BF301DD}"/>
              </a:ext>
            </a:extLst>
          </p:cNvPr>
          <p:cNvSpPr txBox="1"/>
          <p:nvPr/>
        </p:nvSpPr>
        <p:spPr>
          <a:xfrm>
            <a:off x="6888480" y="2524321"/>
            <a:ext cx="101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000" dirty="0">
                <a:solidFill>
                  <a:srgbClr val="00B050"/>
                </a:solidFill>
              </a:rPr>
              <a:t>iverica</a:t>
            </a:r>
          </a:p>
        </p:txBody>
      </p:sp>
      <p:sp>
        <p:nvSpPr>
          <p:cNvPr id="35" name="TekstniOkvir 34">
            <a:extLst>
              <a:ext uri="{FF2B5EF4-FFF2-40B4-BE49-F238E27FC236}">
                <a16:creationId xmlns:a16="http://schemas.microsoft.com/office/drawing/2014/main" id="{A196A16F-BD5B-4C15-ABCB-212C54FA06D0}"/>
              </a:ext>
            </a:extLst>
          </p:cNvPr>
          <p:cNvSpPr txBox="1"/>
          <p:nvPr/>
        </p:nvSpPr>
        <p:spPr>
          <a:xfrm>
            <a:off x="9870440" y="2524320"/>
            <a:ext cx="101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000" dirty="0">
                <a:solidFill>
                  <a:srgbClr val="00B050"/>
                </a:solidFill>
              </a:rPr>
              <a:t>vlaknatica</a:t>
            </a:r>
          </a:p>
        </p:txBody>
      </p:sp>
      <p:sp>
        <p:nvSpPr>
          <p:cNvPr id="36" name="TekstniOkvir 35">
            <a:extLst>
              <a:ext uri="{FF2B5EF4-FFF2-40B4-BE49-F238E27FC236}">
                <a16:creationId xmlns:a16="http://schemas.microsoft.com/office/drawing/2014/main" id="{8CD114EB-B59A-48D8-AE87-E630126B8E42}"/>
              </a:ext>
            </a:extLst>
          </p:cNvPr>
          <p:cNvSpPr txBox="1"/>
          <p:nvPr/>
        </p:nvSpPr>
        <p:spPr>
          <a:xfrm>
            <a:off x="10175240" y="3167096"/>
            <a:ext cx="2235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000" dirty="0">
                <a:solidFill>
                  <a:srgbClr val="00B050"/>
                </a:solidFill>
              </a:rPr>
              <a:t>c</a:t>
            </a:r>
          </a:p>
        </p:txBody>
      </p:sp>
      <p:sp>
        <p:nvSpPr>
          <p:cNvPr id="37" name="TekstniOkvir 36">
            <a:extLst>
              <a:ext uri="{FF2B5EF4-FFF2-40B4-BE49-F238E27FC236}">
                <a16:creationId xmlns:a16="http://schemas.microsoft.com/office/drawing/2014/main" id="{1D807889-48F5-431E-A790-D754EFA24C65}"/>
              </a:ext>
            </a:extLst>
          </p:cNvPr>
          <p:cNvSpPr txBox="1"/>
          <p:nvPr/>
        </p:nvSpPr>
        <p:spPr>
          <a:xfrm>
            <a:off x="10154920" y="3984669"/>
            <a:ext cx="2235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000" dirty="0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38" name="TekstniOkvir 37">
            <a:extLst>
              <a:ext uri="{FF2B5EF4-FFF2-40B4-BE49-F238E27FC236}">
                <a16:creationId xmlns:a16="http://schemas.microsoft.com/office/drawing/2014/main" id="{3EB231BC-8C51-4AA3-8F55-3EC10F50BEC7}"/>
              </a:ext>
            </a:extLst>
          </p:cNvPr>
          <p:cNvSpPr txBox="1"/>
          <p:nvPr/>
        </p:nvSpPr>
        <p:spPr>
          <a:xfrm>
            <a:off x="10175240" y="5022708"/>
            <a:ext cx="2235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000" dirty="0">
                <a:solidFill>
                  <a:srgbClr val="00B050"/>
                </a:solidFill>
              </a:rPr>
              <a:t>a</a:t>
            </a:r>
          </a:p>
        </p:txBody>
      </p:sp>
      <p:sp>
        <p:nvSpPr>
          <p:cNvPr id="39" name="TekstniOkvir 38">
            <a:extLst>
              <a:ext uri="{FF2B5EF4-FFF2-40B4-BE49-F238E27FC236}">
                <a16:creationId xmlns:a16="http://schemas.microsoft.com/office/drawing/2014/main" id="{E8B1493E-2208-40F9-A8A5-AF367D7F5CA9}"/>
              </a:ext>
            </a:extLst>
          </p:cNvPr>
          <p:cNvSpPr txBox="1"/>
          <p:nvPr/>
        </p:nvSpPr>
        <p:spPr>
          <a:xfrm>
            <a:off x="8315960" y="6114908"/>
            <a:ext cx="14376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000" dirty="0">
                <a:solidFill>
                  <a:srgbClr val="00B050"/>
                </a:solidFill>
              </a:rPr>
              <a:t>ručna i strojna obrada</a:t>
            </a:r>
          </a:p>
        </p:txBody>
      </p:sp>
      <p:sp>
        <p:nvSpPr>
          <p:cNvPr id="40" name="TekstniOkvir 39">
            <a:extLst>
              <a:ext uri="{FF2B5EF4-FFF2-40B4-BE49-F238E27FC236}">
                <a16:creationId xmlns:a16="http://schemas.microsoft.com/office/drawing/2014/main" id="{A2F60375-F457-433E-A716-849CFCAEFE93}"/>
              </a:ext>
            </a:extLst>
          </p:cNvPr>
          <p:cNvSpPr txBox="1"/>
          <p:nvPr/>
        </p:nvSpPr>
        <p:spPr>
          <a:xfrm>
            <a:off x="8315960" y="6558549"/>
            <a:ext cx="14376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000" dirty="0">
                <a:solidFill>
                  <a:srgbClr val="00B050"/>
                </a:solidFill>
              </a:rPr>
              <a:t>bušilica i brusilica</a:t>
            </a:r>
          </a:p>
        </p:txBody>
      </p:sp>
    </p:spTree>
    <p:extLst>
      <p:ext uri="{BB962C8B-B14F-4D97-AF65-F5344CB8AC3E}">
        <p14:creationId xmlns:p14="http://schemas.microsoft.com/office/powerpoint/2010/main" val="148938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  <p:bldP spid="13" grpId="0" animBg="1"/>
      <p:bldP spid="14" grpId="0" animBg="1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 animBg="1"/>
      <p:bldP spid="29" grpId="0" animBg="1"/>
      <p:bldP spid="30" grpId="0" animBg="1"/>
      <p:bldP spid="31" grpId="0" animBg="1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20</Words>
  <Application>Microsoft Office PowerPoint</Application>
  <PresentationFormat>Široki zaslon</PresentationFormat>
  <Paragraphs>15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sustava Office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bosko.setka@skole.hr</dc:creator>
  <cp:lastModifiedBy>bosko.setka@skole.hr</cp:lastModifiedBy>
  <cp:revision>6</cp:revision>
  <dcterms:created xsi:type="dcterms:W3CDTF">2020-06-14T04:50:38Z</dcterms:created>
  <dcterms:modified xsi:type="dcterms:W3CDTF">2020-06-14T05:49:10Z</dcterms:modified>
</cp:coreProperties>
</file>